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82" r:id="rId2"/>
    <p:sldId id="304" r:id="rId3"/>
    <p:sldId id="302" r:id="rId4"/>
    <p:sldId id="292" r:id="rId5"/>
    <p:sldId id="278" r:id="rId6"/>
    <p:sldId id="677" r:id="rId7"/>
    <p:sldId id="674" r:id="rId8"/>
    <p:sldId id="336" r:id="rId9"/>
    <p:sldId id="373" r:id="rId10"/>
    <p:sldId id="334" r:id="rId11"/>
    <p:sldId id="679" r:id="rId12"/>
    <p:sldId id="680" r:id="rId13"/>
    <p:sldId id="378" r:id="rId14"/>
    <p:sldId id="377" r:id="rId15"/>
    <p:sldId id="675" r:id="rId16"/>
    <p:sldId id="676" r:id="rId17"/>
    <p:sldId id="315" r:id="rId18"/>
    <p:sldId id="418" r:id="rId19"/>
    <p:sldId id="419" r:id="rId20"/>
    <p:sldId id="420" r:id="rId21"/>
    <p:sldId id="396" r:id="rId22"/>
    <p:sldId id="343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  <p:cmAuthor id="2" name="Mat Mlô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D7E4BD"/>
    <a:srgbClr val="EA6CE4"/>
    <a:srgbClr val="FDEADA"/>
    <a:srgbClr val="00B0F0"/>
    <a:srgbClr val="7030A0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771" autoAdjust="0"/>
  </p:normalViewPr>
  <p:slideViewPr>
    <p:cSldViewPr snapToGrid="0">
      <p:cViewPr>
        <p:scale>
          <a:sx n="10" d="100"/>
          <a:sy n="10" d="100"/>
        </p:scale>
        <p:origin x="2702" y="1450"/>
      </p:cViewPr>
      <p:guideLst>
        <p:guide orient="horz" pos="2157"/>
        <p:guide pos="3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/>
              <a:t>Click the numbers to </a:t>
            </a:r>
            <a:r>
              <a:rPr lang="en-US" altLang="en-US" dirty="0"/>
              <a:t>see</a:t>
            </a:r>
            <a:r>
              <a:rPr lang="vi-VN" altLang="en-US" dirty="0"/>
              <a:t> the answers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-18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1145270" y="-41098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Review 9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9"/>
          <p:cNvSpPr txBox="1"/>
          <p:nvPr userDrawn="1"/>
        </p:nvSpPr>
        <p:spPr>
          <a:xfrm>
            <a:off x="216285" y="-41098"/>
            <a:ext cx="261239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sym typeface="+mn-ea"/>
              </a:rPr>
              <a:t>Unit 10: Days of the week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audio" Target="../media/audio5.wav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9.wav"/><Relationship Id="rId7" Type="http://schemas.openxmlformats.org/officeDocument/2006/relationships/image" Target="../media/image2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audio" Target="../media/audio11.wav"/><Relationship Id="rId10" Type="http://schemas.openxmlformats.org/officeDocument/2006/relationships/image" Target="../media/image26.png"/><Relationship Id="rId4" Type="http://schemas.openxmlformats.org/officeDocument/2006/relationships/audio" Target="../media/audio10.wav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43.png"/><Relationship Id="rId4" Type="http://schemas.openxmlformats.org/officeDocument/2006/relationships/audio" Target="../media/media3.mp3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2&amp;idSubject=1&amp;idSeries=33&amp;idTheme=377&amp;IdLevel=2&amp;idThemeServer=18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1.wav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15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audio" Target="../media/audio8.wav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8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u="sng">
                <a:solidFill>
                  <a:srgbClr val="FF0000"/>
                </a:solidFill>
                <a:latin typeface="Calibri" panose="020F0502020204030204"/>
              </a:rPr>
              <a:t>Unit 10: Days of the Week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68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7" name="Speech Bubble: Rectangle with Corners Rounded 8"/>
          <p:cNvSpPr/>
          <p:nvPr/>
        </p:nvSpPr>
        <p:spPr>
          <a:xfrm>
            <a:off x="5304055" y="725399"/>
            <a:ext cx="4406001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speaking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/>
          <a:srcRect l="1399" t="5595" r="-699" b="13286"/>
          <a:stretch>
            <a:fillRect/>
          </a:stretch>
        </p:blipFill>
        <p:spPr bwMode="auto">
          <a:xfrm>
            <a:off x="-79677" y="3429000"/>
            <a:ext cx="3306766" cy="29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 l="1399" t="5595" r="-699" b="13286"/>
          <a:stretch>
            <a:fillRect/>
          </a:stretch>
        </p:blipFill>
        <p:spPr bwMode="auto">
          <a:xfrm>
            <a:off x="6083556" y="3480953"/>
            <a:ext cx="3057524" cy="29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 l="1399" t="5595" r="-699" b="13286"/>
          <a:stretch>
            <a:fillRect/>
          </a:stretch>
        </p:blipFill>
        <p:spPr bwMode="auto">
          <a:xfrm>
            <a:off x="3218736" y="3429000"/>
            <a:ext cx="2995678" cy="29559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78502" y="771632"/>
            <a:ext cx="6833724" cy="923330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srgbClr val="F79646">
                      <a:lumMod val="40000"/>
                      <a:lumOff val="60000"/>
                    </a:srgbClr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Pick up your.............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468" y="395392"/>
            <a:ext cx="233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Speaking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1656860" y="1694962"/>
            <a:ext cx="4538504" cy="206648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79687" y="1694962"/>
            <a:ext cx="1334727" cy="2131831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6195364" y="1694962"/>
            <a:ext cx="1869050" cy="194687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rcRect l="1399" t="5595" r="-699" b="13286"/>
          <a:stretch>
            <a:fillRect/>
          </a:stretch>
        </p:blipFill>
        <p:spPr bwMode="auto">
          <a:xfrm>
            <a:off x="8927995" y="3480953"/>
            <a:ext cx="3057524" cy="2955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6352138" y="1694962"/>
            <a:ext cx="4183002" cy="1998823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131" y="4111460"/>
            <a:ext cx="1995331" cy="11658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6740">
            <a:off x="3438352" y="4425047"/>
            <a:ext cx="2362460" cy="5208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12506">
            <a:off x="6608815" y="4091876"/>
            <a:ext cx="2055635" cy="14318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3" b="21448"/>
          <a:stretch>
            <a:fillRect/>
          </a:stretch>
        </p:blipFill>
        <p:spPr>
          <a:xfrm>
            <a:off x="9494267" y="4190970"/>
            <a:ext cx="1992485" cy="108636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a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c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/>
          <a:srcRect l="1399" t="5595" r="-699" b="13286"/>
          <a:stretch>
            <a:fillRect/>
          </a:stretch>
        </p:blipFill>
        <p:spPr bwMode="auto">
          <a:xfrm>
            <a:off x="-79677" y="3429000"/>
            <a:ext cx="3306766" cy="29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 l="1399" t="5595" r="-699" b="13286"/>
          <a:stretch>
            <a:fillRect/>
          </a:stretch>
        </p:blipFill>
        <p:spPr bwMode="auto">
          <a:xfrm>
            <a:off x="6083556" y="3480953"/>
            <a:ext cx="3057524" cy="29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 l="1399" t="5595" r="-699" b="13286"/>
          <a:stretch>
            <a:fillRect/>
          </a:stretch>
        </p:blipFill>
        <p:spPr bwMode="auto">
          <a:xfrm>
            <a:off x="3218736" y="3429000"/>
            <a:ext cx="2995678" cy="29559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78502" y="771632"/>
            <a:ext cx="6833724" cy="923330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srgbClr val="F79646">
                      <a:lumMod val="40000"/>
                      <a:lumOff val="60000"/>
                    </a:srgbClr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I can.......................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468" y="395392"/>
            <a:ext cx="233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Speaking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1656860" y="1694962"/>
            <a:ext cx="4538504" cy="206648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79687" y="1694962"/>
            <a:ext cx="1334727" cy="2131831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6195364" y="1694962"/>
            <a:ext cx="1869050" cy="194687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rcRect l="1399" t="5595" r="-699" b="13286"/>
          <a:stretch>
            <a:fillRect/>
          </a:stretch>
        </p:blipFill>
        <p:spPr bwMode="auto">
          <a:xfrm>
            <a:off x="8927995" y="3480953"/>
            <a:ext cx="3057524" cy="2955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6352138" y="1694962"/>
            <a:ext cx="4183002" cy="1998823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024" y="4049326"/>
            <a:ext cx="1620244" cy="1540479"/>
          </a:xfrm>
          <a:prstGeom prst="round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6550" y="4122730"/>
            <a:ext cx="1500166" cy="1463465"/>
          </a:xfrm>
          <a:prstGeom prst="round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6876" y="3952760"/>
            <a:ext cx="1618107" cy="1564816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583" y="4094357"/>
            <a:ext cx="1573178" cy="1450416"/>
          </a:xfrm>
          <a:prstGeom prst="round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unt numb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aw pictu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ell wo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ng so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40714"/>
            <a:ext cx="3067050" cy="569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50" y="1225746"/>
            <a:ext cx="12108249" cy="4832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300" y="1798567"/>
            <a:ext cx="2032479" cy="1187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6740">
            <a:off x="2136246" y="4387936"/>
            <a:ext cx="3322585" cy="732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12506">
            <a:off x="9502746" y="3926733"/>
            <a:ext cx="2375979" cy="1654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3" b="21448"/>
          <a:stretch>
            <a:fillRect/>
          </a:stretch>
        </p:blipFill>
        <p:spPr>
          <a:xfrm>
            <a:off x="9484325" y="1663710"/>
            <a:ext cx="2425460" cy="1322439"/>
          </a:xfrm>
          <a:prstGeom prst="rect">
            <a:avLst/>
          </a:prstGeom>
        </p:spPr>
      </p:pic>
      <p:sp>
        <p:nvSpPr>
          <p:cNvPr id="8" name="TextBox 16"/>
          <p:cNvSpPr txBox="1"/>
          <p:nvPr/>
        </p:nvSpPr>
        <p:spPr>
          <a:xfrm>
            <a:off x="8067401" y="325422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" algn="l"/>
              </a:tabLst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66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a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c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2159"/>
            <a:ext cx="4460431" cy="676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433"/>
            <a:ext cx="12228300" cy="3031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4476" y="3884720"/>
            <a:ext cx="50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86" y="400986"/>
            <a:ext cx="695773" cy="68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4" y="420447"/>
            <a:ext cx="659130" cy="665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19" y="429972"/>
            <a:ext cx="683260" cy="6654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44" y="409652"/>
            <a:ext cx="671195" cy="695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1301" y="3907793"/>
            <a:ext cx="50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7888" y="3907793"/>
            <a:ext cx="50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11063" y="3907793"/>
            <a:ext cx="50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D2-TRACK 4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409" end="1527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28195" y="352425"/>
            <a:ext cx="815340" cy="779145"/>
          </a:xfrm>
          <a:prstGeom prst="rect">
            <a:avLst/>
          </a:prstGeom>
        </p:spPr>
      </p:pic>
      <p:pic>
        <p:nvPicPr>
          <p:cNvPr id="2" name="CD2-TRACK 4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359" end="1054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2526665"/>
            <a:ext cx="891540" cy="731520"/>
          </a:xfrm>
          <a:prstGeom prst="rect">
            <a:avLst/>
          </a:prstGeom>
        </p:spPr>
      </p:pic>
      <p:pic>
        <p:nvPicPr>
          <p:cNvPr id="9" name="CD2-TRACK 4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13" end="548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104900"/>
            <a:ext cx="888365" cy="812800"/>
          </a:xfrm>
          <a:prstGeom prst="rect">
            <a:avLst/>
          </a:prstGeom>
        </p:spPr>
      </p:pic>
      <p:pic>
        <p:nvPicPr>
          <p:cNvPr id="4" name="CD2-TRACK 4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754" end="12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83745" y="1784985"/>
            <a:ext cx="899795" cy="812800"/>
          </a:xfrm>
          <a:prstGeom prst="rect">
            <a:avLst/>
          </a:prstGeom>
        </p:spPr>
      </p:pic>
      <p:pic>
        <p:nvPicPr>
          <p:cNvPr id="5" name="TRACK 38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91355" y="241300"/>
            <a:ext cx="887095" cy="972185"/>
          </a:xfrm>
          <a:prstGeom prst="rect">
            <a:avLst/>
          </a:prstGeom>
        </p:spPr>
      </p:pic>
      <p:sp>
        <p:nvSpPr>
          <p:cNvPr id="6" name="TextBox 16"/>
          <p:cNvSpPr txBox="1"/>
          <p:nvPr/>
        </p:nvSpPr>
        <p:spPr>
          <a:xfrm>
            <a:off x="769981" y="988997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</a:t>
            </a: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icon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hear the sound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8067401" y="325422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" algn="l"/>
              </a:tabLst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66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0714"/>
            <a:ext cx="3038475" cy="611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941" y="1087831"/>
            <a:ext cx="10813827" cy="50938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95700" y="1981200"/>
            <a:ext cx="2486025" cy="3200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95700" y="1981200"/>
            <a:ext cx="2486025" cy="1653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95700" y="3663927"/>
            <a:ext cx="2486025" cy="1653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6"/>
          <p:cNvSpPr txBox="1"/>
          <p:nvPr/>
        </p:nvSpPr>
        <p:spPr>
          <a:xfrm>
            <a:off x="8067401" y="325422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" algn="l"/>
              </a:tabLst>
              <a:defRPr/>
            </a:pP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Workbook - Page 66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</a:p>
        </p:txBody>
      </p:sp>
    </p:spTree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272"/>
          <a:stretch>
            <a:fillRect/>
          </a:stretch>
        </p:blipFill>
        <p:spPr>
          <a:xfrm>
            <a:off x="3073400" y="1380198"/>
            <a:ext cx="7865353" cy="4968805"/>
          </a:xfrm>
          <a:prstGeom prst="roundRect">
            <a:avLst>
              <a:gd name="adj" fmla="val 2575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play the games</a:t>
            </a:r>
          </a:p>
        </p:txBody>
      </p:sp>
    </p:spTree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57581" y="154967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57581" y="42114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57581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/>
          <p:cNvSpPr/>
          <p:nvPr/>
        </p:nvSpPr>
        <p:spPr>
          <a:xfrm>
            <a:off x="157581" y="2691881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240" y="494145"/>
            <a:ext cx="4201181" cy="586971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07354" y="1928812"/>
            <a:ext cx="11479845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the related vocabulary items and structures to about their classroom activities/things.</a:t>
            </a:r>
          </a:p>
        </p:txBody>
      </p:sp>
    </p:spTree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vocabularies and structure</a:t>
            </a: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66)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66)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the next lesson (page 69)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gain the following: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Skills: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Review the related vocabulary items and structures to about their classroom activities/things.</a:t>
            </a: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/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1"/>
          <p:cNvSpPr txBox="1">
            <a:spLocks noGrp="1"/>
          </p:cNvSpPr>
          <p:nvPr>
            <p:ph type="title" idx="4294967295"/>
          </p:nvPr>
        </p:nvSpPr>
        <p:spPr>
          <a:xfrm>
            <a:off x="-1" y="267235"/>
            <a:ext cx="8362951" cy="62282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lsea Market"/>
                <a:ea typeface="Chelsea Market"/>
                <a:cs typeface="Chelsea Market"/>
                <a:sym typeface="Chelsea Market"/>
              </a:rPr>
              <a:t>Review 9: Class room activities</a:t>
            </a:r>
            <a:endParaRPr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72769"/>
            <a:ext cx="1362075" cy="795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075" y="1245937"/>
            <a:ext cx="1645716" cy="571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6740">
            <a:off x="-90303" y="2333758"/>
            <a:ext cx="2086876" cy="459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8274" y="2384232"/>
            <a:ext cx="1236345" cy="628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12506">
            <a:off x="263933" y="3158623"/>
            <a:ext cx="1378406" cy="959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513" y="3579302"/>
            <a:ext cx="1695291" cy="570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3" b="21448"/>
          <a:stretch>
            <a:fillRect/>
          </a:stretch>
        </p:blipFill>
        <p:spPr>
          <a:xfrm>
            <a:off x="130775" y="4483233"/>
            <a:ext cx="1618107" cy="882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359" y="4717222"/>
            <a:ext cx="2372360" cy="619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5844" y="1036369"/>
            <a:ext cx="1387895" cy="1424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9885" y="1571195"/>
            <a:ext cx="1237791" cy="509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6545" y="2592705"/>
            <a:ext cx="1484630" cy="1480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4688" y="3052818"/>
            <a:ext cx="762624" cy="313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130" y="818906"/>
            <a:ext cx="1620244" cy="1540479"/>
          </a:xfrm>
          <a:prstGeom prst="round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2" r="1800" b="-1"/>
          <a:stretch>
            <a:fillRect/>
          </a:stretch>
        </p:blipFill>
        <p:spPr>
          <a:xfrm>
            <a:off x="9901555" y="1608455"/>
            <a:ext cx="1958975" cy="360045"/>
          </a:xfrm>
          <a:prstGeom prst="round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130" y="2489295"/>
            <a:ext cx="1500166" cy="1463465"/>
          </a:xfrm>
          <a:prstGeom prst="round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-1706" r="1919" b="-1022"/>
          <a:stretch>
            <a:fillRect/>
          </a:stretch>
        </p:blipFill>
        <p:spPr>
          <a:xfrm>
            <a:off x="9901555" y="3203575"/>
            <a:ext cx="2063115" cy="454025"/>
          </a:xfrm>
          <a:prstGeom prst="round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679" y="4082670"/>
            <a:ext cx="1618107" cy="1564816"/>
          </a:xfrm>
          <a:prstGeom prst="round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r="1501" b="-11610"/>
          <a:stretch>
            <a:fillRect/>
          </a:stretch>
        </p:blipFill>
        <p:spPr>
          <a:xfrm>
            <a:off x="9901814" y="4803670"/>
            <a:ext cx="1618108" cy="496949"/>
          </a:xfrm>
          <a:prstGeom prst="round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5562" y="4300547"/>
            <a:ext cx="1573178" cy="1450416"/>
          </a:xfrm>
          <a:prstGeom prst="round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3001"/>
          <a:stretch>
            <a:fillRect/>
          </a:stretch>
        </p:blipFill>
        <p:spPr>
          <a:xfrm>
            <a:off x="6146800" y="4924425"/>
            <a:ext cx="1764665" cy="486410"/>
          </a:xfrm>
          <a:prstGeom prst="round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u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ra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c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z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unt numb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aw pictu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pell wo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ing so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65" y="361695"/>
            <a:ext cx="4933086" cy="525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787116" y="519097"/>
            <a:ext cx="41241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</a:t>
            </a:r>
            <a:r>
              <a:rPr kumimoji="0" lang="vi-VN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icon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hear the sound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482" y="1039481"/>
            <a:ext cx="10720544" cy="52987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-37" r="85154" b="90228"/>
          <a:stretch>
            <a:fillRect/>
          </a:stretch>
        </p:blipFill>
        <p:spPr>
          <a:xfrm>
            <a:off x="1335314" y="920127"/>
            <a:ext cx="739691" cy="575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2" t="299" r="59814" b="89892"/>
          <a:stretch>
            <a:fillRect/>
          </a:stretch>
        </p:blipFill>
        <p:spPr>
          <a:xfrm>
            <a:off x="4020656" y="920127"/>
            <a:ext cx="739691" cy="5758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8" r="33778" b="90191"/>
          <a:stretch>
            <a:fillRect/>
          </a:stretch>
        </p:blipFill>
        <p:spPr>
          <a:xfrm>
            <a:off x="6839007" y="920127"/>
            <a:ext cx="739691" cy="5758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8" t="-175" r="8178" b="90366"/>
          <a:stretch>
            <a:fillRect/>
          </a:stretch>
        </p:blipFill>
        <p:spPr>
          <a:xfrm>
            <a:off x="9677059" y="889064"/>
            <a:ext cx="739691" cy="57582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559935" y="3122295"/>
            <a:ext cx="4850765" cy="126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76525" y="3122091"/>
            <a:ext cx="4563836" cy="11546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240361" y="3122091"/>
            <a:ext cx="2862445" cy="12308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D2-TRACK 6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72050" y="289560"/>
            <a:ext cx="815340" cy="82931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3372" y="420370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9058" y="374867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3077"/>
            <a:ext cx="5244285" cy="64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59680"/>
            <a:ext cx="12082154" cy="435531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</TotalTime>
  <Words>232</Words>
  <Application>Microsoft Office PowerPoint</Application>
  <PresentationFormat>Widescreen</PresentationFormat>
  <Paragraphs>52</Paragraphs>
  <Slides>22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Britannic Bold</vt:lpstr>
      <vt:lpstr>Calibri</vt:lpstr>
      <vt:lpstr>Chelsea Market</vt:lpstr>
      <vt:lpstr>Office Theme</vt:lpstr>
      <vt:lpstr>PowerPoint Presentation</vt:lpstr>
      <vt:lpstr>PowerPoint Presentation</vt:lpstr>
      <vt:lpstr>PowerPoint Presentation</vt:lpstr>
      <vt:lpstr>PowerPoint Presentation</vt:lpstr>
      <vt:lpstr>Review 9: Class room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Vũ Trần Gia Bửu</cp:lastModifiedBy>
  <cp:revision>301</cp:revision>
  <dcterms:created xsi:type="dcterms:W3CDTF">2020-12-08T03:17:00Z</dcterms:created>
  <dcterms:modified xsi:type="dcterms:W3CDTF">2023-08-06T05:02:01Z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476D96599398482FB547A537960E1F81</vt:lpwstr>
  </property>
  <property fmtid="{D5CDD505-2E9C-101B-9397-08002B2CF9AE}" pid="3" name="KSOProductBuildVer">
    <vt:lpwstr>1033-11.2.0.11486</vt:lpwstr>
  </property>
</Properties>
</file>