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0" r:id="rId2"/>
    <p:sldId id="304" r:id="rId3"/>
    <p:sldId id="302" r:id="rId4"/>
    <p:sldId id="292" r:id="rId5"/>
    <p:sldId id="435" r:id="rId6"/>
    <p:sldId id="334" r:id="rId7"/>
    <p:sldId id="306" r:id="rId8"/>
    <p:sldId id="395" r:id="rId9"/>
    <p:sldId id="417" r:id="rId10"/>
    <p:sldId id="418" r:id="rId11"/>
    <p:sldId id="419" r:id="rId12"/>
    <p:sldId id="372" r:id="rId13"/>
    <p:sldId id="391" r:id="rId14"/>
    <p:sldId id="257" r:id="rId15"/>
    <p:sldId id="271" r:id="rId16"/>
    <p:sldId id="272" r:id="rId17"/>
    <p:sldId id="273" r:id="rId18"/>
    <p:sldId id="265" r:id="rId19"/>
    <p:sldId id="398" r:id="rId20"/>
    <p:sldId id="337" r:id="rId21"/>
    <p:sldId id="333" r:id="rId22"/>
    <p:sldId id="358" r:id="rId23"/>
    <p:sldId id="420" r:id="rId24"/>
    <p:sldId id="413" r:id="rId25"/>
    <p:sldId id="414" r:id="rId26"/>
    <p:sldId id="415" r:id="rId27"/>
    <p:sldId id="336" r:id="rId28"/>
    <p:sldId id="377" r:id="rId29"/>
    <p:sldId id="378" r:id="rId30"/>
    <p:sldId id="335" r:id="rId31"/>
    <p:sldId id="421" r:id="rId32"/>
    <p:sldId id="422" r:id="rId33"/>
    <p:sldId id="315" r:id="rId34"/>
    <p:sldId id="412" r:id="rId35"/>
    <p:sldId id="331" r:id="rId36"/>
    <p:sldId id="295" r:id="rId37"/>
    <p:sldId id="329" r:id="rId38"/>
    <p:sldId id="3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3883" autoAdjust="0"/>
  </p:normalViewPr>
  <p:slideViewPr>
    <p:cSldViewPr snapToGrid="0">
      <p:cViewPr>
        <p:scale>
          <a:sx n="42" d="100"/>
          <a:sy n="42" d="100"/>
        </p:scale>
        <p:origin x="-207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2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D92E-5762-42FE-AF53-DA98B8E0737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36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6115-98B5-4199-B053-3FF0E40BAC39}" type="datetimeFigureOut">
              <a:rPr lang="pt-PT"/>
              <a:pPr>
                <a:defRPr/>
              </a:pPr>
              <a:t>06/08/2023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BCCB-A699-4733-80A9-ED1A7330AFF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120017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26325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8: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audio" Target="../media/audio1.wav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hyperlink" Target="https://freepngimg.com/png/27890-green-tick-picture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reepngimg.com/png/27890-green-tick-picture" TargetMode="Externa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reepngimg.com/png/27890-green-tick-picture" TargetMode="Externa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eduhome.com.vn/DHALesson?idGrade=2&amp;idSubject=1&amp;idSeries=33&amp;idTheme=377&amp;IdLevel=2&amp;idThemeServer=1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gear6.com/2012/03/07/why-do-a-daily-challenge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illustrations/cartoon-confuse-eye-mad-funny-718659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8</a:t>
            </a:r>
            <a:r>
              <a:rPr lang="en-US" sz="3600" b="1" dirty="0">
                <a:solidFill>
                  <a:srgbClr val="FF0000"/>
                </a:solidFill>
              </a:rPr>
              <a:t> : Transportation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1.1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e.mp3" descr="plane.mp3">
            <a:hlinkClick r:id="" action="ppaction://media"/>
            <a:extLst>
              <a:ext uri="{FF2B5EF4-FFF2-40B4-BE49-F238E27FC236}">
                <a16:creationId xmlns:a16="http://schemas.microsoft.com/office/drawing/2014/main" id="{66D8ECBD-7B79-7597-D0CD-234F9F71B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7642" y="1834823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9078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plane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077" y="3930197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pleɪn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máy</a:t>
            </a:r>
            <a:r>
              <a:rPr lang="en-US" sz="2800" dirty="0"/>
              <a:t> bay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65DD7-64A1-425C-219B-DA31A4491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07"/>
            <a:ext cx="61849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FF411-B1BC-7C76-5644-8855DAD7B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74" y="1581428"/>
            <a:ext cx="5680443" cy="4322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64332-1D58-2F2D-229C-1AA11C90C2F3}"/>
              </a:ext>
            </a:extLst>
          </p:cNvPr>
          <p:cNvSpPr txBox="1"/>
          <p:nvPr/>
        </p:nvSpPr>
        <p:spPr>
          <a:xfrm>
            <a:off x="6760845" y="6557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57519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obike.mp3" descr="motobike.mp3">
            <a:hlinkClick r:id="" action="ppaction://media"/>
            <a:extLst>
              <a:ext uri="{FF2B5EF4-FFF2-40B4-BE49-F238E27FC236}">
                <a16:creationId xmlns:a16="http://schemas.microsoft.com/office/drawing/2014/main" id="{233A5F84-704D-A71E-35F1-551051A0E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5379" y="2061661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6030" y="3111321"/>
            <a:ext cx="239149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motorbike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0316" y="3994512"/>
            <a:ext cx="2642926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/ˈmoʊ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tə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baɪk/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xe gắn máy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65DD7-64A1-425C-219B-DA31A4491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07"/>
            <a:ext cx="61849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3EEFC7-7DF0-36F8-C10F-8034F2A264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"/>
          <a:stretch/>
        </p:blipFill>
        <p:spPr>
          <a:xfrm>
            <a:off x="1445729" y="1416010"/>
            <a:ext cx="5951911" cy="4434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82575-A035-40D0-FC68-5C76D65A5B78}"/>
              </a:ext>
            </a:extLst>
          </p:cNvPr>
          <p:cNvSpPr txBox="1"/>
          <p:nvPr/>
        </p:nvSpPr>
        <p:spPr>
          <a:xfrm>
            <a:off x="6760845" y="6557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2595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8.mp3" descr="CD2-TRACK 28.mp3">
            <a:hlinkClick r:id="" action="ppaction://media"/>
            <a:extLst>
              <a:ext uri="{FF2B5EF4-FFF2-40B4-BE49-F238E27FC236}">
                <a16:creationId xmlns:a16="http://schemas.microsoft.com/office/drawing/2014/main" id="{AC7662CA-69F9-67C7-CFFB-E9B937755F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4022" y="1025098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986CC-0324-02CC-C1FF-D1E49ECD7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89"/>
            <a:ext cx="61849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E94F94-5F9E-711B-1D0E-D8D579CDD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" y="1990601"/>
            <a:ext cx="12189022" cy="3080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A98E2-E019-9899-AEAD-4E640588AD71}"/>
              </a:ext>
            </a:extLst>
          </p:cNvPr>
          <p:cNvSpPr txBox="1"/>
          <p:nvPr/>
        </p:nvSpPr>
        <p:spPr>
          <a:xfrm>
            <a:off x="6760845" y="6557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A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9870061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2605282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768408" y="6237312"/>
            <a:ext cx="720080" cy="504056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7 CuadroTexto">
            <a:extLst>
              <a:ext uri="{FF2B5EF4-FFF2-40B4-BE49-F238E27FC236}">
                <a16:creationId xmlns:a16="http://schemas.microsoft.com/office/drawing/2014/main" id="{09A19514-1646-EE75-17DA-99F82D22F2D5}"/>
              </a:ext>
            </a:extLst>
          </p:cNvPr>
          <p:cNvSpPr txBox="1"/>
          <p:nvPr/>
        </p:nvSpPr>
        <p:spPr>
          <a:xfrm>
            <a:off x="4443413" y="500064"/>
            <a:ext cx="3657600" cy="2928936"/>
          </a:xfrm>
          <a:prstGeom prst="rect">
            <a:avLst/>
          </a:prstGeom>
          <a:noFill/>
        </p:spPr>
        <p:txBody>
          <a:bodyPr wrap="square" rtlCol="0">
            <a:prstTxWarp prst="textButtonPour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663300"/>
                </a:solidFill>
                <a:latin typeface="Armalite Rifle" panose="02000000000000000000" pitchFamily="2" charset="0"/>
              </a:rPr>
              <a:t>MEANS </a:t>
            </a:r>
          </a:p>
          <a:p>
            <a:pPr algn="ctr"/>
            <a:r>
              <a:rPr lang="es-ES_tradnl" dirty="0">
                <a:solidFill>
                  <a:srgbClr val="00B050"/>
                </a:solidFill>
                <a:latin typeface="Armalite Rifle" panose="02000000000000000000" pitchFamily="2" charset="0"/>
              </a:rPr>
              <a:t>OF</a:t>
            </a:r>
            <a:r>
              <a:rPr lang="es-ES_tradnl" dirty="0">
                <a:solidFill>
                  <a:srgbClr val="663300"/>
                </a:solidFill>
                <a:latin typeface="Armalite Rifle" panose="02000000000000000000" pitchFamily="2" charset="0"/>
              </a:rPr>
              <a:t> </a:t>
            </a:r>
          </a:p>
          <a:p>
            <a:pPr algn="ctr"/>
            <a:r>
              <a:rPr lang="es-ES_tradnl" dirty="0">
                <a:solidFill>
                  <a:srgbClr val="FF0000"/>
                </a:solidFill>
                <a:latin typeface="Armalite Rifle" panose="02000000000000000000" pitchFamily="2" charset="0"/>
              </a:rPr>
              <a:t>TRANSPORT</a:t>
            </a:r>
            <a:endParaRPr lang="es-ES" dirty="0">
              <a:solidFill>
                <a:srgbClr val="FF0000"/>
              </a:solidFill>
              <a:latin typeface="Armalite Rifle" panose="02000000000000000000" pitchFamily="2" charset="0"/>
            </a:endParaRPr>
          </a:p>
        </p:txBody>
      </p:sp>
      <p:sp>
        <p:nvSpPr>
          <p:cNvPr id="3" name="9 Esquina doblada">
            <a:extLst>
              <a:ext uri="{FF2B5EF4-FFF2-40B4-BE49-F238E27FC236}">
                <a16:creationId xmlns:a16="http://schemas.microsoft.com/office/drawing/2014/main" id="{90285C21-1E66-DE16-1326-16F58401AF10}"/>
              </a:ext>
            </a:extLst>
          </p:cNvPr>
          <p:cNvSpPr/>
          <p:nvPr/>
        </p:nvSpPr>
        <p:spPr>
          <a:xfrm>
            <a:off x="2827365" y="3571359"/>
            <a:ext cx="3600400" cy="1008112"/>
          </a:xfrm>
          <a:prstGeom prst="foldedCorner">
            <a:avLst/>
          </a:prstGeom>
          <a:solidFill>
            <a:srgbClr val="F5F3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CLICK ON THE SPEAKER AND GUESS WHAT MEAN OF TRANSPORT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D8D9C-1922-5870-7BD9-1BAA24AA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2609" y1="14286" x2="16957" y2="42571"/>
                        <a14:backgroundMark x1="16957" y1="42571" x2="15000" y2="53429"/>
                        <a14:backgroundMark x1="15000" y1="53429" x2="16957" y2="63714"/>
                        <a14:backgroundMark x1="16957" y1="63714" x2="26957" y2="80286"/>
                        <a14:backgroundMark x1="26957" y1="80286" x2="43043" y2="74857"/>
                        <a14:backgroundMark x1="43043" y1="74857" x2="51522" y2="75714"/>
                        <a14:backgroundMark x1="51522" y1="75714" x2="58913" y2="70857"/>
                        <a14:backgroundMark x1="58913" y1="70857" x2="75435" y2="72000"/>
                        <a14:backgroundMark x1="75435" y1="72000" x2="81304" y2="64857"/>
                        <a14:backgroundMark x1="81304" y1="64857" x2="78478" y2="55143"/>
                        <a14:backgroundMark x1="78478" y1="55143" x2="71087" y2="50000"/>
                        <a14:backgroundMark x1="71087" y1="50000" x2="75435" y2="40571"/>
                        <a14:backgroundMark x1="75435" y1="40571" x2="77609" y2="30571"/>
                        <a14:backgroundMark x1="77609" y1="30571" x2="69783" y2="29143"/>
                        <a14:backgroundMark x1="69783" y1="29143" x2="57174" y2="43143"/>
                        <a14:backgroundMark x1="57174" y1="43143" x2="41522" y2="40286"/>
                        <a14:backgroundMark x1="41522" y1="40286" x2="46739" y2="32000"/>
                        <a14:backgroundMark x1="46739" y1="32000" x2="38696" y2="30286"/>
                        <a14:backgroundMark x1="38696" y1="30286" x2="30870" y2="32286"/>
                        <a14:backgroundMark x1="30870" y1="32286" x2="26522" y2="40857"/>
                        <a14:backgroundMark x1="26522" y1="40857" x2="19565" y2="46000"/>
                        <a14:backgroundMark x1="19565" y1="46000" x2="27391" y2="47714"/>
                        <a14:backgroundMark x1="27391" y1="47714" x2="33913" y2="54000"/>
                        <a14:backgroundMark x1="33913" y1="54000" x2="32391" y2="64286"/>
                        <a14:backgroundMark x1="32391" y1="64286" x2="25435" y2="69143"/>
                        <a14:backgroundMark x1="25435" y1="69143" x2="18913" y2="67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4503">
            <a:off x="-466464" y="-564560"/>
            <a:ext cx="6032500" cy="4589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980E49-A4D2-C4D6-9FFB-3D731ABA4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609" y1="44000" x2="18913" y2="77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2516" y="232476"/>
            <a:ext cx="6126113" cy="4661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5A953-F9A4-C9B1-18F8-D7A4EBFDD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9348" y1="16000" x2="40435" y2="20571"/>
                        <a14:backgroundMark x1="40435" y1="20571" x2="34565" y2="29429"/>
                        <a14:backgroundMark x1="34565" y1="29429" x2="31304" y2="39714"/>
                        <a14:backgroundMark x1="31304" y1="39714" x2="18478" y2="54286"/>
                        <a14:backgroundMark x1="18478" y1="54286" x2="15000" y2="64571"/>
                        <a14:backgroundMark x1="15000" y1="64571" x2="19348" y2="74286"/>
                        <a14:backgroundMark x1="19348" y1="74286" x2="36739" y2="86000"/>
                        <a14:backgroundMark x1="36739" y1="86000" x2="55000" y2="88571"/>
                        <a14:backgroundMark x1="55000" y1="88571" x2="72609" y2="86000"/>
                        <a14:backgroundMark x1="72609" y1="86000" x2="79348" y2="78571"/>
                        <a14:backgroundMark x1="79348" y1="78571" x2="84348" y2="57143"/>
                        <a14:backgroundMark x1="84348" y1="57143" x2="82391" y2="45143"/>
                        <a14:backgroundMark x1="82391" y1="45143" x2="71522" y2="27143"/>
                        <a14:backgroundMark x1="71522" y1="27143" x2="64348" y2="18571"/>
                        <a14:backgroundMark x1="64348" y1="18571" x2="49783" y2="17143"/>
                        <a14:backgroundMark x1="43696" y1="27143" x2="46957" y2="37429"/>
                        <a14:backgroundMark x1="46957" y1="37429" x2="43913" y2="48000"/>
                        <a14:backgroundMark x1="43913" y1="48000" x2="23913" y2="52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5051" y="3094556"/>
            <a:ext cx="5696504" cy="4334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B2E5E6-98D6-AFDB-ADCE-41D470B905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6087" y1="16286" x2="36304" y2="16571"/>
                        <a14:backgroundMark x1="36304" y1="16571" x2="29783" y2="40571"/>
                        <a14:backgroundMark x1="29783" y1="40571" x2="17174" y2="76000"/>
                        <a14:backgroundMark x1="17174" y1="76000" x2="22174" y2="87143"/>
                        <a14:backgroundMark x1="22174" y1="87143" x2="31522" y2="90571"/>
                        <a14:backgroundMark x1="31522" y1="90571" x2="61304" y2="86286"/>
                        <a14:backgroundMark x1="61304" y1="86286" x2="71739" y2="86286"/>
                        <a14:backgroundMark x1="71739" y1="86286" x2="80652" y2="81143"/>
                        <a14:backgroundMark x1="80652" y1="81143" x2="83261" y2="43714"/>
                        <a14:backgroundMark x1="83261" y1="43714" x2="75217" y2="20857"/>
                        <a14:backgroundMark x1="75217" y1="20857" x2="67174" y2="13714"/>
                        <a14:backgroundMark x1="67174" y1="13714" x2="45652" y2="1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044" y="3295427"/>
            <a:ext cx="5138342" cy="39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ruck.wav"/>
          </p:stSnd>
        </p:sndAc>
      </p:transition>
    </mc:Choice>
    <mc:Fallback xmlns="">
      <p:transition spd="slow">
        <p:sndAc>
          <p:stSnd>
            <p:snd r:embed="rId11" name="tru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>
            <a:extLst>
              <a:ext uri="{FF2B5EF4-FFF2-40B4-BE49-F238E27FC236}">
                <a16:creationId xmlns:a16="http://schemas.microsoft.com/office/drawing/2014/main" id="{FEA4E976-0E54-486D-F9D0-51932489C111}"/>
              </a:ext>
            </a:extLst>
          </p:cNvPr>
          <p:cNvSpPr/>
          <p:nvPr/>
        </p:nvSpPr>
        <p:spPr>
          <a:xfrm>
            <a:off x="-1" y="5435449"/>
            <a:ext cx="12192000" cy="100097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324954"/>
            <a:ext cx="12192000" cy="447527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6" descr="http://www.scri8e.com/stars/PNG_Clouds/zc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32" y="106516"/>
            <a:ext cx="6126113" cy="26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ele.com.ec/esquina_del_capi/images/bg-pare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5" b="1736"/>
          <a:stretch/>
        </p:blipFill>
        <p:spPr bwMode="auto">
          <a:xfrm>
            <a:off x="0" y="4823966"/>
            <a:ext cx="12191999" cy="6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465627" y="5627891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41573" y="5620830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boat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05551" y="5584442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Llamada ovalada"/>
          <p:cNvSpPr/>
          <p:nvPr/>
        </p:nvSpPr>
        <p:spPr>
          <a:xfrm>
            <a:off x="871960" y="2225081"/>
            <a:ext cx="2952328" cy="1160446"/>
          </a:xfrm>
          <a:prstGeom prst="wedgeEllipseCallout">
            <a:avLst>
              <a:gd name="adj1" fmla="val -24587"/>
              <a:gd name="adj2" fmla="val 660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OH YEAH!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44" y="4350387"/>
            <a:ext cx="1780697" cy="416654"/>
          </a:xfrm>
          <a:prstGeom prst="rect">
            <a:avLst/>
          </a:prstGeom>
        </p:spPr>
      </p:pic>
      <p:sp>
        <p:nvSpPr>
          <p:cNvPr id="19" name="18 Botón de acción: Sonido">
            <a:hlinkClick r:id="" action="ppaction://noaction" highlightClick="1">
              <a:snd r:embed="rId10" name="aeroplane.wav"/>
            </a:hlinkClick>
          </p:cNvPr>
          <p:cNvSpPr/>
          <p:nvPr/>
        </p:nvSpPr>
        <p:spPr>
          <a:xfrm>
            <a:off x="945843" y="728800"/>
            <a:ext cx="1286393" cy="484349"/>
          </a:xfrm>
          <a:prstGeom prst="actionButtonSou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7DB66-32A7-7F28-55EE-18C51C682B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2609" y1="14286" x2="16957" y2="42571"/>
                        <a14:backgroundMark x1="16957" y1="42571" x2="15000" y2="53429"/>
                        <a14:backgroundMark x1="15000" y1="53429" x2="16957" y2="63714"/>
                        <a14:backgroundMark x1="16957" y1="63714" x2="26957" y2="80286"/>
                        <a14:backgroundMark x1="26957" y1="80286" x2="43043" y2="74857"/>
                        <a14:backgroundMark x1="43043" y1="74857" x2="51522" y2="75714"/>
                        <a14:backgroundMark x1="51522" y1="75714" x2="58913" y2="70857"/>
                        <a14:backgroundMark x1="58913" y1="70857" x2="75435" y2="72000"/>
                        <a14:backgroundMark x1="75435" y1="72000" x2="81304" y2="64857"/>
                        <a14:backgroundMark x1="81304" y1="64857" x2="78478" y2="55143"/>
                        <a14:backgroundMark x1="78478" y1="55143" x2="71087" y2="50000"/>
                        <a14:backgroundMark x1="71087" y1="50000" x2="75435" y2="40571"/>
                        <a14:backgroundMark x1="75435" y1="40571" x2="77609" y2="30571"/>
                        <a14:backgroundMark x1="77609" y1="30571" x2="69783" y2="29143"/>
                        <a14:backgroundMark x1="69783" y1="29143" x2="57174" y2="43143"/>
                        <a14:backgroundMark x1="57174" y1="43143" x2="41522" y2="40286"/>
                        <a14:backgroundMark x1="41522" y1="40286" x2="46739" y2="32000"/>
                        <a14:backgroundMark x1="46739" y1="32000" x2="38696" y2="30286"/>
                        <a14:backgroundMark x1="38696" y1="30286" x2="30870" y2="32286"/>
                        <a14:backgroundMark x1="30870" y1="32286" x2="26522" y2="40857"/>
                        <a14:backgroundMark x1="26522" y1="40857" x2="19565" y2="46000"/>
                        <a14:backgroundMark x1="19565" y1="46000" x2="27391" y2="47714"/>
                        <a14:backgroundMark x1="27391" y1="47714" x2="33913" y2="54000"/>
                        <a14:backgroundMark x1="33913" y1="54000" x2="32391" y2="64286"/>
                        <a14:backgroundMark x1="32391" y1="64286" x2="25435" y2="69143"/>
                        <a14:backgroundMark x1="25435" y1="69143" x2="18913" y2="67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270" y="-521192"/>
            <a:ext cx="6032500" cy="458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9" grpId="0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id="{3DC3EDB8-DAE3-87EB-7245-938170EC8BF6}"/>
              </a:ext>
            </a:extLst>
          </p:cNvPr>
          <p:cNvSpPr/>
          <p:nvPr/>
        </p:nvSpPr>
        <p:spPr>
          <a:xfrm>
            <a:off x="0" y="5219029"/>
            <a:ext cx="12192000" cy="12472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291834"/>
            <a:ext cx="12191999" cy="43540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2" descr="http://www.ele.com.ec/esquina_del_capi/images/bg-par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5" b="1736"/>
          <a:stretch/>
        </p:blipFill>
        <p:spPr bwMode="auto">
          <a:xfrm>
            <a:off x="0" y="4637154"/>
            <a:ext cx="12191999" cy="6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2490168" y="-23562"/>
            <a:ext cx="7638281" cy="2840280"/>
            <a:chOff x="246087" y="-51034"/>
            <a:chExt cx="7638281" cy="2840280"/>
          </a:xfrm>
        </p:grpSpPr>
        <p:pic>
          <p:nvPicPr>
            <p:cNvPr id="1030" name="Picture 6" descr="http://www.scri8e.com/stars/PNG_Clouds/zc0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55" y="-51034"/>
              <a:ext cx="6126113" cy="268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scri8e.com/stars/PNG_Clouds/zc0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87" y="106515"/>
              <a:ext cx="6126113" cy="268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8 Llamada ovalada"/>
          <p:cNvSpPr/>
          <p:nvPr/>
        </p:nvSpPr>
        <p:spPr>
          <a:xfrm>
            <a:off x="2855640" y="1628800"/>
            <a:ext cx="2952328" cy="1160446"/>
          </a:xfrm>
          <a:prstGeom prst="wedgeEllipseCallout">
            <a:avLst>
              <a:gd name="adj1" fmla="val -24587"/>
              <a:gd name="adj2" fmla="val 660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OH YEAH!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256241" y="5671307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43017" y="5684811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motorbike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377466" y="5684811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Botón de acción: Sonido">
            <a:hlinkClick r:id="" action="ppaction://noaction" highlightClick="1">
              <a:snd r:embed="rId8" name="car.wav"/>
            </a:hlinkClick>
          </p:cNvPr>
          <p:cNvSpPr/>
          <p:nvPr/>
        </p:nvSpPr>
        <p:spPr>
          <a:xfrm>
            <a:off x="1420354" y="613761"/>
            <a:ext cx="1286393" cy="553741"/>
          </a:xfrm>
          <a:prstGeom prst="actionButtonSou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947AF2-CF16-8D5B-D7BC-F287CE251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7609" y1="44000" x2="18913" y2="77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673" y="890631"/>
            <a:ext cx="6126113" cy="4661172"/>
          </a:xfrm>
          <a:prstGeom prst="rect">
            <a:avLst/>
          </a:prstGeom>
        </p:spPr>
      </p:pic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89" y="4141821"/>
            <a:ext cx="1780697" cy="4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7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Rectángulo">
            <a:extLst>
              <a:ext uri="{FF2B5EF4-FFF2-40B4-BE49-F238E27FC236}">
                <a16:creationId xmlns:a16="http://schemas.microsoft.com/office/drawing/2014/main" id="{376D4DC8-E3AC-CC8A-F3AD-68FBFB1C8B7B}"/>
              </a:ext>
            </a:extLst>
          </p:cNvPr>
          <p:cNvSpPr/>
          <p:nvPr/>
        </p:nvSpPr>
        <p:spPr>
          <a:xfrm>
            <a:off x="0" y="5165342"/>
            <a:ext cx="12192000" cy="124816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273132"/>
            <a:ext cx="12192000" cy="437274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http://www.scri8e.com/stars/PNG_Clouds/zc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-51034"/>
            <a:ext cx="6126113" cy="26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ele.com.ec/esquina_del_capi/images/bg-par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5" b="1736"/>
          <a:stretch/>
        </p:blipFill>
        <p:spPr bwMode="auto">
          <a:xfrm>
            <a:off x="0" y="4610574"/>
            <a:ext cx="12192000" cy="6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8459796" y="5684812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motorbike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774681" y="5647105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boat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917926" y="5606100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07" y="4017977"/>
            <a:ext cx="1780697" cy="416654"/>
          </a:xfrm>
          <a:prstGeom prst="rect">
            <a:avLst/>
          </a:prstGeom>
        </p:spPr>
      </p:pic>
      <p:sp>
        <p:nvSpPr>
          <p:cNvPr id="9" name="8 Llamada ovalada"/>
          <p:cNvSpPr/>
          <p:nvPr/>
        </p:nvSpPr>
        <p:spPr>
          <a:xfrm>
            <a:off x="3647729" y="575653"/>
            <a:ext cx="2952328" cy="1160446"/>
          </a:xfrm>
          <a:prstGeom prst="wedgeEllipseCallout">
            <a:avLst>
              <a:gd name="adj1" fmla="val -24587"/>
              <a:gd name="adj2" fmla="val 660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OH YEAH!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19" name="18 Botón de acción: Sonido">
            <a:hlinkClick r:id="" action="ppaction://noaction" highlightClick="1">
              <a:snd r:embed="rId9" name="motorbike.wav"/>
            </a:hlinkClick>
          </p:cNvPr>
          <p:cNvSpPr/>
          <p:nvPr/>
        </p:nvSpPr>
        <p:spPr>
          <a:xfrm>
            <a:off x="2212443" y="762815"/>
            <a:ext cx="1286393" cy="496249"/>
          </a:xfrm>
          <a:prstGeom prst="actionButtonSou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C3BDB-D065-A544-3834-053AF8C0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6087" y1="16286" x2="36304" y2="16571"/>
                        <a14:backgroundMark x1="36304" y1="16571" x2="29783" y2="40571"/>
                        <a14:backgroundMark x1="29783" y1="40571" x2="17174" y2="76000"/>
                        <a14:backgroundMark x1="17174" y1="76000" x2="22174" y2="87143"/>
                        <a14:backgroundMark x1="22174" y1="87143" x2="31522" y2="90571"/>
                        <a14:backgroundMark x1="31522" y1="90571" x2="61304" y2="86286"/>
                        <a14:backgroundMark x1="61304" y1="86286" x2="71739" y2="86286"/>
                        <a14:backgroundMark x1="71739" y1="86286" x2="80652" y2="81143"/>
                        <a14:backgroundMark x1="80652" y1="81143" x2="83261" y2="43714"/>
                        <a14:backgroundMark x1="83261" y1="43714" x2="75217" y2="20857"/>
                        <a14:backgroundMark x1="75217" y1="20857" x2="67174" y2="13714"/>
                        <a14:backgroundMark x1="67174" y1="13714" x2="45652" y2="1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944" y="1606281"/>
            <a:ext cx="5138342" cy="39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9" grpId="0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153117"/>
            <a:ext cx="12192000" cy="132550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311575"/>
            <a:ext cx="12192000" cy="433429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2490168" y="-51034"/>
            <a:ext cx="7638281" cy="2840280"/>
            <a:chOff x="246087" y="-51034"/>
            <a:chExt cx="7638281" cy="2840280"/>
          </a:xfrm>
        </p:grpSpPr>
        <p:pic>
          <p:nvPicPr>
            <p:cNvPr id="1030" name="Picture 6" descr="http://www.scri8e.com/stars/PNG_Clouds/zc0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55" y="-51034"/>
              <a:ext cx="6126113" cy="268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scri8e.com/stars/PNG_Clouds/zc0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87" y="106515"/>
              <a:ext cx="6126113" cy="268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http://www.ele.com.ec/esquina_del_capi/images/bg-par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5" b="1736"/>
          <a:stretch/>
        </p:blipFill>
        <p:spPr bwMode="auto">
          <a:xfrm>
            <a:off x="0" y="4504150"/>
            <a:ext cx="12192000" cy="6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5780976" y="5643394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boat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971926" y="5643394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bike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459399" y="5672587"/>
            <a:ext cx="1872208" cy="5594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82" y="3896249"/>
            <a:ext cx="1780697" cy="416654"/>
          </a:xfrm>
          <a:prstGeom prst="rect">
            <a:avLst/>
          </a:prstGeom>
        </p:spPr>
      </p:pic>
      <p:sp>
        <p:nvSpPr>
          <p:cNvPr id="9" name="8 Llamada ovalada"/>
          <p:cNvSpPr/>
          <p:nvPr/>
        </p:nvSpPr>
        <p:spPr>
          <a:xfrm>
            <a:off x="1786974" y="621717"/>
            <a:ext cx="2952328" cy="1160446"/>
          </a:xfrm>
          <a:prstGeom prst="wedgeEllipseCallout">
            <a:avLst>
              <a:gd name="adj1" fmla="val -24587"/>
              <a:gd name="adj2" fmla="val 660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OH YEAH!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19" name="18 Botón de acción: Sonido">
            <a:hlinkClick r:id="" action="ppaction://noaction" highlightClick="1">
              <a:snd r:embed="rId9" name="ship.wav"/>
            </a:hlinkClick>
          </p:cNvPr>
          <p:cNvSpPr/>
          <p:nvPr/>
        </p:nvSpPr>
        <p:spPr>
          <a:xfrm>
            <a:off x="237607" y="621717"/>
            <a:ext cx="1286393" cy="496249"/>
          </a:xfrm>
          <a:prstGeom prst="actionButtonSou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200FE6-9306-C167-1CE8-67ED3F0F7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9348" y1="16000" x2="40435" y2="20571"/>
                        <a14:backgroundMark x1="40435" y1="20571" x2="34565" y2="29429"/>
                        <a14:backgroundMark x1="34565" y1="29429" x2="31304" y2="39714"/>
                        <a14:backgroundMark x1="31304" y1="39714" x2="18478" y2="54286"/>
                        <a14:backgroundMark x1="18478" y1="54286" x2="15000" y2="64571"/>
                        <a14:backgroundMark x1="15000" y1="64571" x2="19348" y2="74286"/>
                        <a14:backgroundMark x1="19348" y1="74286" x2="36739" y2="86000"/>
                        <a14:backgroundMark x1="36739" y1="86000" x2="55000" y2="88571"/>
                        <a14:backgroundMark x1="55000" y1="88571" x2="72609" y2="86000"/>
                        <a14:backgroundMark x1="72609" y1="86000" x2="79348" y2="78571"/>
                        <a14:backgroundMark x1="79348" y1="78571" x2="84348" y2="57143"/>
                        <a14:backgroundMark x1="84348" y1="57143" x2="82391" y2="45143"/>
                        <a14:backgroundMark x1="82391" y1="45143" x2="71522" y2="27143"/>
                        <a14:backgroundMark x1="71522" y1="27143" x2="64348" y2="18571"/>
                        <a14:backgroundMark x1="64348" y1="18571" x2="49783" y2="17143"/>
                        <a14:backgroundMark x1="43696" y1="27143" x2="46957" y2="37429"/>
                        <a14:backgroundMark x1="46957" y1="37429" x2="43913" y2="48000"/>
                        <a14:backgroundMark x1="43913" y1="48000" x2="23913" y2="52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6975" y="2167247"/>
            <a:ext cx="5696504" cy="43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9" grpId="0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0C80-237B-FCCE-5A9D-BB7773C78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921" y="2088973"/>
            <a:ext cx="8104340" cy="1470025"/>
          </a:xfrm>
          <a:solidFill>
            <a:schemeClr val="accent6"/>
          </a:solidFill>
        </p:spPr>
        <p:txBody>
          <a:bodyPr/>
          <a:lstStyle/>
          <a:p>
            <a:r>
              <a:rPr lang="en-VN" sz="13800" b="1" dirty="0">
                <a:solidFill>
                  <a:srgbClr val="FFC0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604425976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56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52" y="308610"/>
            <a:ext cx="9420455" cy="61581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40611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770C6-7E18-DDD4-CEEC-3BD41A2BE980}"/>
              </a:ext>
            </a:extLst>
          </p:cNvPr>
          <p:cNvSpPr txBox="1"/>
          <p:nvPr/>
        </p:nvSpPr>
        <p:spPr>
          <a:xfrm>
            <a:off x="3399457" y="2743087"/>
            <a:ext cx="504978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B050"/>
                </a:solidFill>
              </a:rPr>
              <a:t>Can you see the (</a:t>
            </a:r>
            <a:r>
              <a:rPr lang="en-US" sz="3200" i="1" dirty="0">
                <a:solidFill>
                  <a:srgbClr val="FF0000"/>
                </a:solidFill>
              </a:rPr>
              <a:t>motorbike</a:t>
            </a:r>
            <a:r>
              <a:rPr lang="en-US" sz="32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Yes, I can.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37CE-2241-ACF5-B3E9-AAC6BE9DD283}"/>
              </a:ext>
            </a:extLst>
          </p:cNvPr>
          <p:cNvSpPr txBox="1"/>
          <p:nvPr/>
        </p:nvSpPr>
        <p:spPr>
          <a:xfrm>
            <a:off x="3907196" y="3906307"/>
            <a:ext cx="388877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Can you see the (</a:t>
            </a: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bus</a:t>
            </a:r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420163"/>
            <a:ext cx="9026511" cy="6017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9586" y="395478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9.mp3" descr="CD2-TRACK 29.mp3">
            <a:hlinkClick r:id="" action="ppaction://media"/>
            <a:extLst>
              <a:ext uri="{FF2B5EF4-FFF2-40B4-BE49-F238E27FC236}">
                <a16:creationId xmlns:a16="http://schemas.microsoft.com/office/drawing/2014/main" id="{14425F4C-2665-5568-64AB-34B98497AF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4" end="872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7501" y="37804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CC8BD-7E7A-1393-31C0-C7F6A776C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40"/>
            <a:ext cx="53721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89A0E-759F-71E4-1C5E-2441D03D9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55" y="1384483"/>
            <a:ext cx="5865920" cy="5017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A2378-1687-E6AB-5111-9E46C03908AC}"/>
              </a:ext>
            </a:extLst>
          </p:cNvPr>
          <p:cNvSpPr txBox="1"/>
          <p:nvPr/>
        </p:nvSpPr>
        <p:spPr>
          <a:xfrm>
            <a:off x="6760845" y="6557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B/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30.mp3" descr="CD2-TRACK 30.mp3">
            <a:hlinkClick r:id="" action="ppaction://media"/>
            <a:extLst>
              <a:ext uri="{FF2B5EF4-FFF2-40B4-BE49-F238E27FC236}">
                <a16:creationId xmlns:a16="http://schemas.microsoft.com/office/drawing/2014/main" id="{77428EE5-42E2-695E-B3D6-DFFD1B1CC5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71" end="1453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5719" y="1389159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EBFC9-C9D8-F3F9-EE82-E08B21741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24"/>
            <a:ext cx="61722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63F2E-4AE6-0D3D-A824-3B80B7B6B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0" y="1559889"/>
            <a:ext cx="3180279" cy="4082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2DAA3-C7FE-90FF-B7D2-8B7ACCC64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19" y="1559890"/>
            <a:ext cx="3180278" cy="4082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D1CB7-DD92-B92C-3617-15A7CB82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86" y="1559889"/>
            <a:ext cx="3180278" cy="4082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01203-BC8B-07B3-58AB-816D38D589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48310" y="4785931"/>
            <a:ext cx="455896" cy="51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12F5B-81B0-7223-367E-E9C0399BA5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559677" y="4785931"/>
            <a:ext cx="455896" cy="51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6F4C8-6F58-0E3F-B999-EC28C1E3E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32" y="1529071"/>
            <a:ext cx="3266130" cy="4193005"/>
          </a:xfrm>
          <a:prstGeom prst="rect">
            <a:avLst/>
          </a:prstGeom>
        </p:spPr>
      </p:pic>
      <p:pic>
        <p:nvPicPr>
          <p:cNvPr id="4" name="CD2-TRACK 30.mp3" descr="CD2-TRACK 30.mp3">
            <a:hlinkClick r:id="" action="ppaction://media"/>
            <a:extLst>
              <a:ext uri="{FF2B5EF4-FFF2-40B4-BE49-F238E27FC236}">
                <a16:creationId xmlns:a16="http://schemas.microsoft.com/office/drawing/2014/main" id="{D3359DDE-5CE1-F4EA-2956-E264228259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9.5251" end="27416.85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7081" y="171918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72D45-5E01-7E3E-31AB-8132BB6D00BD}"/>
              </a:ext>
            </a:extLst>
          </p:cNvPr>
          <p:cNvSpPr txBox="1"/>
          <p:nvPr/>
        </p:nvSpPr>
        <p:spPr>
          <a:xfrm>
            <a:off x="4483938" y="499454"/>
            <a:ext cx="3498073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Listen and repeat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6679-AA63-99D2-1121-73E1A9EA13C6}"/>
              </a:ext>
            </a:extLst>
          </p:cNvPr>
          <p:cNvSpPr txBox="1"/>
          <p:nvPr/>
        </p:nvSpPr>
        <p:spPr>
          <a:xfrm>
            <a:off x="1816274" y="3247302"/>
            <a:ext cx="2233212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 can’t.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5B27C-8C42-BE76-E9D7-99856E98DDE3}"/>
              </a:ext>
            </a:extLst>
          </p:cNvPr>
          <p:cNvSpPr txBox="1"/>
          <p:nvPr/>
        </p:nvSpPr>
        <p:spPr>
          <a:xfrm>
            <a:off x="677594" y="1719189"/>
            <a:ext cx="4310795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Can you see the </a:t>
            </a:r>
            <a:r>
              <a:rPr lang="en-US" sz="3600" i="1" dirty="0">
                <a:solidFill>
                  <a:srgbClr val="FF0000"/>
                </a:solidFill>
              </a:rPr>
              <a:t>boat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8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7962-82AE-6871-5900-FB8DB3FCA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51" y="1654331"/>
            <a:ext cx="3474021" cy="4459892"/>
          </a:xfrm>
          <a:prstGeom prst="rect">
            <a:avLst/>
          </a:prstGeom>
        </p:spPr>
      </p:pic>
      <p:pic>
        <p:nvPicPr>
          <p:cNvPr id="8" name="CD2-TRACK 30.mp3" descr="CD2-TRACK 30.mp3">
            <a:hlinkClick r:id="" action="ppaction://media"/>
            <a:extLst>
              <a:ext uri="{FF2B5EF4-FFF2-40B4-BE49-F238E27FC236}">
                <a16:creationId xmlns:a16="http://schemas.microsoft.com/office/drawing/2014/main" id="{B244AA47-7743-163A-3A55-07CD603B2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40.1648" end="15259.1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12117" y="185497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72D45-5E01-7E3E-31AB-8132BB6D00BD}"/>
              </a:ext>
            </a:extLst>
          </p:cNvPr>
          <p:cNvSpPr txBox="1"/>
          <p:nvPr/>
        </p:nvSpPr>
        <p:spPr>
          <a:xfrm>
            <a:off x="4564113" y="736271"/>
            <a:ext cx="3498073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Listen and repeat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EA040-912A-EE4B-BF24-3D9ABCFA5B18}"/>
              </a:ext>
            </a:extLst>
          </p:cNvPr>
          <p:cNvSpPr txBox="1"/>
          <p:nvPr/>
        </p:nvSpPr>
        <p:spPr>
          <a:xfrm>
            <a:off x="1698171" y="3247302"/>
            <a:ext cx="2351315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 can.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DB10F-E0F9-22E8-1C54-0C7F75ACEE1C}"/>
              </a:ext>
            </a:extLst>
          </p:cNvPr>
          <p:cNvSpPr txBox="1"/>
          <p:nvPr/>
        </p:nvSpPr>
        <p:spPr>
          <a:xfrm>
            <a:off x="735789" y="1938208"/>
            <a:ext cx="4483920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Can you see the </a:t>
            </a:r>
            <a:r>
              <a:rPr lang="en-US" sz="3600" i="1" dirty="0">
                <a:solidFill>
                  <a:srgbClr val="FF0000"/>
                </a:solidFill>
              </a:rPr>
              <a:t>plane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9C8C-8E06-0E41-D3CE-5329450C9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66981" y="5203669"/>
            <a:ext cx="455896" cy="51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3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F3B9A-FC50-2027-C5BD-1F744B706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71" y="1490399"/>
            <a:ext cx="3743984" cy="4806467"/>
          </a:xfrm>
          <a:prstGeom prst="rect">
            <a:avLst/>
          </a:prstGeom>
        </p:spPr>
      </p:pic>
      <p:pic>
        <p:nvPicPr>
          <p:cNvPr id="8" name="CD2-TRACK 30.mp3" descr="CD2-TRACK 30.mp3">
            <a:hlinkClick r:id="" action="ppaction://media"/>
            <a:extLst>
              <a:ext uri="{FF2B5EF4-FFF2-40B4-BE49-F238E27FC236}">
                <a16:creationId xmlns:a16="http://schemas.microsoft.com/office/drawing/2014/main" id="{BBCD8F00-987B-F4BE-AC47-FCE7C5C3B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7.4558" end="4717.60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4314" y="261620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72D45-5E01-7E3E-31AB-8132BB6D00BD}"/>
              </a:ext>
            </a:extLst>
          </p:cNvPr>
          <p:cNvSpPr txBox="1"/>
          <p:nvPr/>
        </p:nvSpPr>
        <p:spPr>
          <a:xfrm>
            <a:off x="4868882" y="736271"/>
            <a:ext cx="3498073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Listen and repeat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5794A-B132-979B-0D8C-CC1DDF655B57}"/>
              </a:ext>
            </a:extLst>
          </p:cNvPr>
          <p:cNvSpPr txBox="1"/>
          <p:nvPr/>
        </p:nvSpPr>
        <p:spPr>
          <a:xfrm>
            <a:off x="1903955" y="3247302"/>
            <a:ext cx="2167003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 can.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134F8-5D90-5E69-AA65-C18579F00CB4}"/>
              </a:ext>
            </a:extLst>
          </p:cNvPr>
          <p:cNvSpPr txBox="1"/>
          <p:nvPr/>
        </p:nvSpPr>
        <p:spPr>
          <a:xfrm>
            <a:off x="723263" y="2088521"/>
            <a:ext cx="4099199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Can you see the </a:t>
            </a:r>
            <a:r>
              <a:rPr lang="en-US" sz="3600" i="1" dirty="0">
                <a:solidFill>
                  <a:srgbClr val="FF0000"/>
                </a:solidFill>
              </a:rPr>
              <a:t>bus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36FE8-22DD-C851-46F8-215E70288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67015" y="5367601"/>
            <a:ext cx="455896" cy="51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10" y="358140"/>
            <a:ext cx="9136380" cy="6090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1144" y="378169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0F47F-B46B-9351-42D1-FA8129BB8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34290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B9DA9-372C-E90D-92DA-A56322492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5060"/>
            <a:ext cx="12211235" cy="27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4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31.mp4" descr="song 31.mp4">
            <a:hlinkClick r:id="" action="ppaction://media"/>
            <a:extLst>
              <a:ext uri="{FF2B5EF4-FFF2-40B4-BE49-F238E27FC236}">
                <a16:creationId xmlns:a16="http://schemas.microsoft.com/office/drawing/2014/main" id="{E5CB3F3B-7EE2-8218-1A5D-6E3079C88C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88" end="1607.01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types of transportation.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bus, boat, plane, motorbike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Can you see the (</a:t>
            </a:r>
            <a:r>
              <a:rPr lang="en-US" sz="3600" i="1" dirty="0">
                <a:solidFill>
                  <a:srgbClr val="FF0000"/>
                </a:solidFill>
              </a:rPr>
              <a:t>motorbike</a:t>
            </a:r>
            <a:r>
              <a:rPr lang="en-US" sz="36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Yes, I can.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Can you see the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bus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No, I can’t.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251460"/>
            <a:ext cx="870156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0897" y="266436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C67E2-21B0-F6EC-6CC8-D6149A3B2948}"/>
              </a:ext>
            </a:extLst>
          </p:cNvPr>
          <p:cNvSpPr txBox="1"/>
          <p:nvPr/>
        </p:nvSpPr>
        <p:spPr>
          <a:xfrm>
            <a:off x="0" y="38819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830CE-9374-090E-8F80-E2C41DC19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36028"/>
            <a:ext cx="37084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10488-899B-F084-3E4E-3D8FCE74C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493"/>
            <a:ext cx="12192000" cy="4900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23FAFA-2F45-7F7E-F60B-CACC0D4FBC24}"/>
              </a:ext>
            </a:extLst>
          </p:cNvPr>
          <p:cNvSpPr txBox="1"/>
          <p:nvPr/>
        </p:nvSpPr>
        <p:spPr>
          <a:xfrm>
            <a:off x="748145" y="5401469"/>
            <a:ext cx="106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99EAD-5139-0FA0-59FC-5E95B10CC206}"/>
              </a:ext>
            </a:extLst>
          </p:cNvPr>
          <p:cNvSpPr txBox="1"/>
          <p:nvPr/>
        </p:nvSpPr>
        <p:spPr>
          <a:xfrm>
            <a:off x="3810000" y="5395449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D7F1A-589E-9224-0477-4334D949F19E}"/>
              </a:ext>
            </a:extLst>
          </p:cNvPr>
          <p:cNvSpPr txBox="1"/>
          <p:nvPr/>
        </p:nvSpPr>
        <p:spPr>
          <a:xfrm>
            <a:off x="6623152" y="5395448"/>
            <a:ext cx="2179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motorbike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3CF29-B57D-06E8-EE89-F2CE42CAA0BF}"/>
              </a:ext>
            </a:extLst>
          </p:cNvPr>
          <p:cNvSpPr txBox="1"/>
          <p:nvPr/>
        </p:nvSpPr>
        <p:spPr>
          <a:xfrm>
            <a:off x="10258301" y="5401303"/>
            <a:ext cx="86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>
                <a:solidFill>
                  <a:srgbClr val="FF0000"/>
                </a:solidFill>
              </a:rPr>
              <a:t>bus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3800" y="438539"/>
            <a:ext cx="438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81BF4A4-C395-FF72-352A-C700B4063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2" y="1074449"/>
            <a:ext cx="8274555" cy="53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7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28466-E1D1-A11B-6438-C3DE0CB79646}"/>
              </a:ext>
            </a:extLst>
          </p:cNvPr>
          <p:cNvSpPr txBox="1"/>
          <p:nvPr/>
        </p:nvSpPr>
        <p:spPr>
          <a:xfrm>
            <a:off x="1796162" y="2363134"/>
            <a:ext cx="5344733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VN" sz="6000" b="1" dirty="0">
                <a:ln/>
                <a:solidFill>
                  <a:schemeClr val="accent6"/>
                </a:solidFill>
              </a:rPr>
              <a:t>What’s missing?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6D59-6477-48C3-4FEA-4F8E6FCCAE30}"/>
              </a:ext>
            </a:extLst>
          </p:cNvPr>
          <p:cNvSpPr txBox="1"/>
          <p:nvPr/>
        </p:nvSpPr>
        <p:spPr>
          <a:xfrm>
            <a:off x="3127440" y="543093"/>
            <a:ext cx="2842445" cy="76944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PLAY!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BA4625-4CF0-88B8-1279-CF42C09D5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9118" y="965615"/>
            <a:ext cx="4588239" cy="45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51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280295"/>
            <a:ext cx="9102090" cy="6205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bus, boat, plane, motorbike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Can you see the (</a:t>
            </a:r>
            <a:r>
              <a:rPr lang="en-US" sz="3600" i="1" dirty="0">
                <a:solidFill>
                  <a:srgbClr val="FF0000"/>
                </a:solidFill>
              </a:rPr>
              <a:t>motorbike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 can.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Can you see the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bus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23"/>
            <a:ext cx="9119616" cy="60494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pic>
        <p:nvPicPr>
          <p:cNvPr id="7" name="Picture 6" descr="Icon, circle&#10;&#10;Description automatically generated">
            <a:extLst>
              <a:ext uri="{FF2B5EF4-FFF2-40B4-BE49-F238E27FC236}">
                <a16:creationId xmlns:a16="http://schemas.microsoft.com/office/drawing/2014/main" id="{0E1C51AE-026D-8CC1-A505-2FBA6AA99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38009" y="2761138"/>
            <a:ext cx="5083063" cy="3526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339F02-D83D-B423-C98F-1F93A07D8DB4}"/>
              </a:ext>
            </a:extLst>
          </p:cNvPr>
          <p:cNvSpPr txBox="1"/>
          <p:nvPr/>
        </p:nvSpPr>
        <p:spPr>
          <a:xfrm>
            <a:off x="1084950" y="1633249"/>
            <a:ext cx="6228527" cy="1127889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Find the card</a:t>
            </a:r>
          </a:p>
        </p:txBody>
      </p:sp>
    </p:spTree>
    <p:extLst>
      <p:ext uri="{BB962C8B-B14F-4D97-AF65-F5344CB8AC3E}">
        <p14:creationId xmlns:p14="http://schemas.microsoft.com/office/powerpoint/2010/main" val="299116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345204"/>
            <a:ext cx="9300599" cy="61602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63471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bus,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boat,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plane, motorbike.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s.mp3" descr="bus.mp3">
            <a:hlinkClick r:id="" action="ppaction://media"/>
            <a:extLst>
              <a:ext uri="{FF2B5EF4-FFF2-40B4-BE49-F238E27FC236}">
                <a16:creationId xmlns:a16="http://schemas.microsoft.com/office/drawing/2014/main" id="{E4DA57E7-AD09-376E-922D-76AA52F6E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971" y="2127413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bus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bʌs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buýt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65DD7-64A1-425C-219B-DA31A4491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07"/>
            <a:ext cx="61849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AA5BF-C770-A467-3A87-89B6A7436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6" y="1262425"/>
            <a:ext cx="6015799" cy="4577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5C340-56D1-D507-BF3B-8E8A8873E412}"/>
              </a:ext>
            </a:extLst>
          </p:cNvPr>
          <p:cNvSpPr txBox="1"/>
          <p:nvPr/>
        </p:nvSpPr>
        <p:spPr>
          <a:xfrm>
            <a:off x="6760845" y="6557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2314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at.mp3" descr="boat.mp3">
            <a:hlinkClick r:id="" action="ppaction://media"/>
            <a:extLst>
              <a:ext uri="{FF2B5EF4-FFF2-40B4-BE49-F238E27FC236}">
                <a16:creationId xmlns:a16="http://schemas.microsoft.com/office/drawing/2014/main" id="{6BF26083-C241-51DD-BB3A-2D9807EF7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725" y="2134302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4866" y="32066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boat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4946" y="4015158"/>
            <a:ext cx="3370793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boʊt</a:t>
            </a:r>
            <a:r>
              <a:rPr lang="en-US" sz="2800" dirty="0"/>
              <a:t>/</a:t>
            </a:r>
            <a:br>
              <a:rPr lang="en-US" sz="2800" dirty="0"/>
            </a:br>
            <a:r>
              <a:rPr lang="en-US" sz="2800" dirty="0"/>
              <a:t>con </a:t>
            </a:r>
            <a:r>
              <a:rPr lang="en-US" sz="2800" dirty="0" err="1"/>
              <a:t>thuyền</a:t>
            </a:r>
            <a:r>
              <a:rPr lang="en-US" sz="2800" dirty="0"/>
              <a:t>, con </a:t>
            </a:r>
            <a:r>
              <a:rPr lang="en-US" sz="2800" dirty="0" err="1"/>
              <a:t>tàu</a:t>
            </a:r>
            <a:r>
              <a:rPr lang="en-US" sz="2800" dirty="0"/>
              <a:t>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65DD7-64A1-425C-219B-DA31A4491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07"/>
            <a:ext cx="61849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7D066A-0B17-3AF3-FC4F-D85067AA6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53" y="1626302"/>
            <a:ext cx="5427717" cy="4129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A28DDF-F5EC-EF07-5B25-DE658C0C2BB4}"/>
              </a:ext>
            </a:extLst>
          </p:cNvPr>
          <p:cNvSpPr txBox="1"/>
          <p:nvPr/>
        </p:nvSpPr>
        <p:spPr>
          <a:xfrm>
            <a:off x="6760845" y="6557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5976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7094</TotalTime>
  <Words>454</Words>
  <Application>Microsoft Office PowerPoint</Application>
  <PresentationFormat>Widescreen</PresentationFormat>
  <Paragraphs>119</Paragraphs>
  <Slides>38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Armalite Rifle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job!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199</cp:revision>
  <dcterms:created xsi:type="dcterms:W3CDTF">2020-12-08T03:17:05Z</dcterms:created>
  <dcterms:modified xsi:type="dcterms:W3CDTF">2023-08-06T06:18:59Z</dcterms:modified>
</cp:coreProperties>
</file>