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95" r:id="rId2"/>
    <p:sldId id="348" r:id="rId3"/>
    <p:sldId id="302" r:id="rId4"/>
    <p:sldId id="292" r:id="rId5"/>
    <p:sldId id="393" r:id="rId6"/>
    <p:sldId id="378" r:id="rId7"/>
    <p:sldId id="334" r:id="rId8"/>
    <p:sldId id="306" r:id="rId9"/>
    <p:sldId id="391" r:id="rId10"/>
    <p:sldId id="431" r:id="rId11"/>
    <p:sldId id="432" r:id="rId12"/>
    <p:sldId id="433" r:id="rId13"/>
    <p:sldId id="434" r:id="rId14"/>
    <p:sldId id="435" r:id="rId15"/>
    <p:sldId id="337" r:id="rId16"/>
    <p:sldId id="336" r:id="rId17"/>
    <p:sldId id="425" r:id="rId18"/>
    <p:sldId id="426" r:id="rId19"/>
    <p:sldId id="429" r:id="rId20"/>
    <p:sldId id="427" r:id="rId21"/>
    <p:sldId id="428" r:id="rId22"/>
    <p:sldId id="424" r:id="rId23"/>
    <p:sldId id="410" r:id="rId24"/>
    <p:sldId id="345" r:id="rId25"/>
    <p:sldId id="411" r:id="rId26"/>
    <p:sldId id="335" r:id="rId27"/>
    <p:sldId id="389" r:id="rId28"/>
    <p:sldId id="422" r:id="rId29"/>
    <p:sldId id="423" r:id="rId30"/>
    <p:sldId id="430" r:id="rId31"/>
    <p:sldId id="315" r:id="rId32"/>
    <p:sldId id="408" r:id="rId33"/>
    <p:sldId id="331" r:id="rId34"/>
    <p:sldId id="407" r:id="rId35"/>
    <p:sldId id="329" r:id="rId36"/>
    <p:sldId id="34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7"/>
    <p:restoredTop sz="93883" autoAdjust="0"/>
  </p:normalViewPr>
  <p:slideViewPr>
    <p:cSldViewPr snapToGrid="0">
      <p:cViewPr>
        <p:scale>
          <a:sx n="18" d="100"/>
          <a:sy n="18" d="100"/>
        </p:scale>
        <p:origin x="744" y="13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7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26325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8: TRANSPORTATION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08226" y="-1663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de/strand-tropisch-landschaft-blau-42375/" TargetMode="External"/><Relationship Id="rId12" Type="http://schemas.openxmlformats.org/officeDocument/2006/relationships/image" Target="../media/image15.png"/><Relationship Id="rId17" Type="http://schemas.openxmlformats.org/officeDocument/2006/relationships/hyperlink" Target="https://openclipart.org/detail/3990/icon-speaker" TargetMode="External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de/strand-tropisch-landschaft-blau-42375/" TargetMode="External"/><Relationship Id="rId12" Type="http://schemas.openxmlformats.org/officeDocument/2006/relationships/image" Target="../media/image15.png"/><Relationship Id="rId17" Type="http://schemas.openxmlformats.org/officeDocument/2006/relationships/hyperlink" Target="https://openclipart.org/detail/3990/icon-speaker" TargetMode="External"/><Relationship Id="rId2" Type="http://schemas.openxmlformats.org/officeDocument/2006/relationships/audio" Target="../media/media3.mp3"/><Relationship Id="rId16" Type="http://schemas.openxmlformats.org/officeDocument/2006/relationships/image" Target="../media/image17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de/strand-tropisch-landschaft-blau-42375/" TargetMode="External"/><Relationship Id="rId12" Type="http://schemas.openxmlformats.org/officeDocument/2006/relationships/image" Target="../media/image15.png"/><Relationship Id="rId17" Type="http://schemas.openxmlformats.org/officeDocument/2006/relationships/hyperlink" Target="https://openclipart.org/detail/3990/icon-speaker" TargetMode="External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openxmlformats.org/officeDocument/2006/relationships/image" Target="../media/image11.png"/><Relationship Id="rId15" Type="http://schemas.microsoft.com/office/2007/relationships/hdphoto" Target="../media/hdphoto11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8.wdp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de/strand-tropisch-landschaft-blau-42375/" TargetMode="External"/><Relationship Id="rId12" Type="http://schemas.openxmlformats.org/officeDocument/2006/relationships/image" Target="../media/image15.png"/><Relationship Id="rId17" Type="http://schemas.openxmlformats.org/officeDocument/2006/relationships/hyperlink" Target="https://openclipart.org/detail/3990/icon-speaker" TargetMode="External"/><Relationship Id="rId2" Type="http://schemas.openxmlformats.org/officeDocument/2006/relationships/audio" Target="../media/media5.mp3"/><Relationship Id="rId16" Type="http://schemas.openxmlformats.org/officeDocument/2006/relationships/image" Target="../media/image17.png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openxmlformats.org/officeDocument/2006/relationships/image" Target="../media/image11.png"/><Relationship Id="rId15" Type="http://schemas.microsoft.com/office/2007/relationships/hdphoto" Target="../media/hdphoto4.wdp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12.wdp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pixabay.com/de/strand-tropisch-landschaft-blau-42375/" TargetMode="External"/><Relationship Id="rId7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4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hyperlink" Target="https://freepngimg.com/png/28043-red-cross-transparent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hyperlink" Target="https://svgsilh.com/4caf50/image/304167.html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eduhome.com.vn/DHALesson?idGrade=2&amp;idSubject=1&amp;idSeries=33&amp;idTheme=377&amp;IdLevel=2&amp;idThemeServer=16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8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>
                <a:solidFill>
                  <a:srgbClr val="FF0000"/>
                </a:solidFill>
              </a:rPr>
              <a:t>: Transportation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1.2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53</a:t>
            </a:r>
          </a:p>
        </p:txBody>
      </p:sp>
    </p:spTree>
    <p:extLst>
      <p:ext uri="{BB962C8B-B14F-4D97-AF65-F5344CB8AC3E}">
        <p14:creationId xmlns:p14="http://schemas.microsoft.com/office/powerpoint/2010/main" val="218336904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oat" descr="boat">
            <a:hlinkClick r:id="" action="ppaction://media"/>
            <a:extLst>
              <a:ext uri="{FF2B5EF4-FFF2-40B4-BE49-F238E27FC236}">
                <a16:creationId xmlns:a16="http://schemas.microsoft.com/office/drawing/2014/main" id="{C43F632A-BF1B-9913-6067-EECF89806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" y="1397002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6A016-65EF-CB6F-031D-BEF563F05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17499"/>
            <a:ext cx="12192000" cy="610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E035-3A8A-1B7B-DF91-C9E775ECC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2174" y1="22857" x2="27391" y2="32857"/>
                        <a14:backgroundMark x1="27391" y1="32857" x2="17391" y2="51429"/>
                        <a14:backgroundMark x1="17391" y1="51429" x2="18261" y2="74000"/>
                        <a14:backgroundMark x1="18261" y1="74000" x2="33043" y2="84857"/>
                        <a14:backgroundMark x1="33043" y1="84857" x2="82391" y2="71714"/>
                        <a14:backgroundMark x1="82391" y1="71714" x2="86522" y2="50857"/>
                        <a14:backgroundMark x1="86522" y1="50857" x2="84130" y2="28571"/>
                        <a14:backgroundMark x1="84130" y1="28571" x2="68043" y2="24000"/>
                        <a14:backgroundMark x1="68043" y1="24000" x2="51739" y2="26857"/>
                        <a14:backgroundMark x1="51739" y1="26857" x2="42174" y2="23714"/>
                        <a14:backgroundMark x1="16522" y1="53143" x2="32826" y2="56286"/>
                        <a14:backgroundMark x1="32826" y1="56286" x2="16522" y2="59143"/>
                        <a14:backgroundMark x1="16522" y1="59143" x2="15652" y2="56000"/>
                        <a14:backgroundMark x1="48261" y1="28571" x2="63913" y2="35143"/>
                        <a14:backgroundMark x1="63913" y1="35143" x2="70652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15" y="1665826"/>
            <a:ext cx="2921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BC4FF-AA85-985B-750A-0CE5098D8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83" y="4318001"/>
            <a:ext cx="29210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3C18-C633-7354-C564-DF7F74E68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3043" y1="19714" x2="33261" y2="37714"/>
                        <a14:backgroundMark x1="33261" y1="37714" x2="19348" y2="49429"/>
                        <a14:backgroundMark x1="19348" y1="49429" x2="19348" y2="71714"/>
                        <a14:backgroundMark x1="19348" y1="71714" x2="32826" y2="84857"/>
                        <a14:backgroundMark x1="32826" y1="84857" x2="49565" y2="88000"/>
                        <a14:backgroundMark x1="49565" y1="88000" x2="66522" y2="86571"/>
                        <a14:backgroundMark x1="66522" y1="86571" x2="82174" y2="77714"/>
                        <a14:backgroundMark x1="82174" y1="77714" x2="84783" y2="56286"/>
                        <a14:backgroundMark x1="84783" y1="56286" x2="62826" y2="24000"/>
                        <a14:backgroundMark x1="62826" y1="24000" x2="46957" y2="18857"/>
                        <a14:backgroundMark x1="46957" y1="18857" x2="43696" y2="19143"/>
                        <a14:backgroundMark x1="50652" y1="39429" x2="34348" y2="38286"/>
                        <a14:backgroundMark x1="34348" y1="38286" x2="48261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3206751"/>
            <a:ext cx="29210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FFBC8-291F-5CE7-5E7B-B1E891BA1E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0217" y1="16286" x2="31739" y2="38857"/>
                        <a14:backgroundMark x1="31739" y1="38857" x2="20870" y2="54857"/>
                        <a14:backgroundMark x1="20870" y1="54857" x2="20000" y2="77143"/>
                        <a14:backgroundMark x1="20000" y1="77143" x2="30870" y2="93714"/>
                        <a14:backgroundMark x1="30870" y1="93714" x2="79130" y2="81714"/>
                        <a14:backgroundMark x1="79130" y1="81714" x2="85000" y2="60857"/>
                        <a14:backgroundMark x1="85000" y1="60857" x2="84130" y2="39429"/>
                        <a14:backgroundMark x1="84130" y1="39429" x2="68043" y2="36000"/>
                        <a14:backgroundMark x1="68043" y1="36000" x2="66522" y2="14571"/>
                        <a14:backgroundMark x1="66522" y1="14571" x2="33043" y2="13714"/>
                        <a14:backgroundMark x1="33043" y1="13714" x2="30217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6" y="4046013"/>
            <a:ext cx="2921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B62F7-C1DE-FACB-C34E-A840555CFD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398" y="937698"/>
            <a:ext cx="1653102" cy="1653102"/>
          </a:xfrm>
          <a:prstGeom prst="rect">
            <a:avLst/>
          </a:prstGeom>
        </p:spPr>
      </p:pic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DB6D9A1F-3200-6528-C22C-D5F42E3B0181}"/>
              </a:ext>
            </a:extLst>
          </p:cNvPr>
          <p:cNvSpPr/>
          <p:nvPr/>
        </p:nvSpPr>
        <p:spPr>
          <a:xfrm>
            <a:off x="10591800" y="5429252"/>
            <a:ext cx="850900" cy="839262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60707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s" descr="bus">
            <a:hlinkClick r:id="" action="ppaction://media"/>
            <a:extLst>
              <a:ext uri="{FF2B5EF4-FFF2-40B4-BE49-F238E27FC236}">
                <a16:creationId xmlns:a16="http://schemas.microsoft.com/office/drawing/2014/main" id="{10315F10-54CC-61E4-21F8-233D3E030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498" y="1368425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6A016-65EF-CB6F-031D-BEF563F05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17499"/>
            <a:ext cx="12192000" cy="610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E035-3A8A-1B7B-DF91-C9E775ECC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2174" y1="22857" x2="27391" y2="32857"/>
                        <a14:backgroundMark x1="27391" y1="32857" x2="17391" y2="51429"/>
                        <a14:backgroundMark x1="17391" y1="51429" x2="18261" y2="74000"/>
                        <a14:backgroundMark x1="18261" y1="74000" x2="33043" y2="84857"/>
                        <a14:backgroundMark x1="33043" y1="84857" x2="82391" y2="71714"/>
                        <a14:backgroundMark x1="82391" y1="71714" x2="86522" y2="50857"/>
                        <a14:backgroundMark x1="86522" y1="50857" x2="84130" y2="28571"/>
                        <a14:backgroundMark x1="84130" y1="28571" x2="68043" y2="24000"/>
                        <a14:backgroundMark x1="68043" y1="24000" x2="51739" y2="26857"/>
                        <a14:backgroundMark x1="51739" y1="26857" x2="42174" y2="23714"/>
                        <a14:backgroundMark x1="16522" y1="53143" x2="32826" y2="56286"/>
                        <a14:backgroundMark x1="32826" y1="56286" x2="16522" y2="59143"/>
                        <a14:backgroundMark x1="16522" y1="59143" x2="15652" y2="56000"/>
                        <a14:backgroundMark x1="48261" y1="28571" x2="63913" y2="35143"/>
                        <a14:backgroundMark x1="63913" y1="35143" x2="70652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15" y="1665826"/>
            <a:ext cx="2921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BC4FF-AA85-985B-750A-0CE5098D8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94" y="3888326"/>
            <a:ext cx="29210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3C18-C633-7354-C564-DF7F74E68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3043" y1="19714" x2="33261" y2="37714"/>
                        <a14:backgroundMark x1="33261" y1="37714" x2="19348" y2="49429"/>
                        <a14:backgroundMark x1="19348" y1="49429" x2="19348" y2="71714"/>
                        <a14:backgroundMark x1="19348" y1="71714" x2="32826" y2="84857"/>
                        <a14:backgroundMark x1="32826" y1="84857" x2="49565" y2="88000"/>
                        <a14:backgroundMark x1="49565" y1="88000" x2="66522" y2="86571"/>
                        <a14:backgroundMark x1="66522" y1="86571" x2="82174" y2="77714"/>
                        <a14:backgroundMark x1="82174" y1="77714" x2="84783" y2="56286"/>
                        <a14:backgroundMark x1="84783" y1="56286" x2="62826" y2="24000"/>
                        <a14:backgroundMark x1="62826" y1="24000" x2="46957" y2="18857"/>
                        <a14:backgroundMark x1="46957" y1="18857" x2="43696" y2="19143"/>
                        <a14:backgroundMark x1="50652" y1="39429" x2="34348" y2="38286"/>
                        <a14:backgroundMark x1="34348" y1="38286" x2="48261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3206751"/>
            <a:ext cx="29210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FFBC8-291F-5CE7-5E7B-B1E891BA1E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0217" y1="16286" x2="31739" y2="38857"/>
                        <a14:backgroundMark x1="31739" y1="38857" x2="20870" y2="54857"/>
                        <a14:backgroundMark x1="20870" y1="54857" x2="20000" y2="77143"/>
                        <a14:backgroundMark x1="20000" y1="77143" x2="30870" y2="93714"/>
                        <a14:backgroundMark x1="30870" y1="93714" x2="79130" y2="81714"/>
                        <a14:backgroundMark x1="79130" y1="81714" x2="85000" y2="60857"/>
                        <a14:backgroundMark x1="85000" y1="60857" x2="84130" y2="39429"/>
                        <a14:backgroundMark x1="84130" y1="39429" x2="68043" y2="36000"/>
                        <a14:backgroundMark x1="68043" y1="36000" x2="66522" y2="14571"/>
                        <a14:backgroundMark x1="66522" y1="14571" x2="33043" y2="13714"/>
                        <a14:backgroundMark x1="33043" y1="13714" x2="30217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6" y="4046013"/>
            <a:ext cx="2921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B62F7-C1DE-FACB-C34E-A840555CFD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398" y="937698"/>
            <a:ext cx="1653102" cy="1653102"/>
          </a:xfrm>
          <a:prstGeom prst="rect">
            <a:avLst/>
          </a:prstGeom>
        </p:spPr>
      </p:pic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C2771CA8-5DD2-55E8-307A-86952FDC2484}"/>
              </a:ext>
            </a:extLst>
          </p:cNvPr>
          <p:cNvSpPr/>
          <p:nvPr/>
        </p:nvSpPr>
        <p:spPr>
          <a:xfrm>
            <a:off x="10591800" y="5429252"/>
            <a:ext cx="850900" cy="839262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5302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obike" descr="motobike">
            <a:hlinkClick r:id="" action="ppaction://media"/>
            <a:extLst>
              <a:ext uri="{FF2B5EF4-FFF2-40B4-BE49-F238E27FC236}">
                <a16:creationId xmlns:a16="http://schemas.microsoft.com/office/drawing/2014/main" id="{8AED2788-4DCF-733B-CA8F-E7BCCE67B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49" y="1397002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6A016-65EF-CB6F-031D-BEF563F05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17499"/>
            <a:ext cx="12192000" cy="610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E035-3A8A-1B7B-DF91-C9E775ECC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2174" y1="22857" x2="27391" y2="32857"/>
                        <a14:backgroundMark x1="27391" y1="32857" x2="17391" y2="51429"/>
                        <a14:backgroundMark x1="17391" y1="51429" x2="18261" y2="74000"/>
                        <a14:backgroundMark x1="18261" y1="74000" x2="33043" y2="84857"/>
                        <a14:backgroundMark x1="33043" y1="84857" x2="82391" y2="71714"/>
                        <a14:backgroundMark x1="82391" y1="71714" x2="86522" y2="50857"/>
                        <a14:backgroundMark x1="86522" y1="50857" x2="84130" y2="28571"/>
                        <a14:backgroundMark x1="84130" y1="28571" x2="68043" y2="24000"/>
                        <a14:backgroundMark x1="68043" y1="24000" x2="51739" y2="26857"/>
                        <a14:backgroundMark x1="51739" y1="26857" x2="42174" y2="23714"/>
                        <a14:backgroundMark x1="16522" y1="53143" x2="32826" y2="56286"/>
                        <a14:backgroundMark x1="32826" y1="56286" x2="16522" y2="59143"/>
                        <a14:backgroundMark x1="16522" y1="59143" x2="15652" y2="56000"/>
                        <a14:backgroundMark x1="48261" y1="28571" x2="63913" y2="35143"/>
                        <a14:backgroundMark x1="63913" y1="35143" x2="70652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15" y="431800"/>
            <a:ext cx="2921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BC4FF-AA85-985B-750A-0CE5098D8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83" y="4318001"/>
            <a:ext cx="29210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3C18-C633-7354-C564-DF7F74E68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3043" y1="19714" x2="33261" y2="37714"/>
                        <a14:backgroundMark x1="33261" y1="37714" x2="19348" y2="49429"/>
                        <a14:backgroundMark x1="19348" y1="49429" x2="19348" y2="71714"/>
                        <a14:backgroundMark x1="19348" y1="71714" x2="32826" y2="84857"/>
                        <a14:backgroundMark x1="32826" y1="84857" x2="49565" y2="88000"/>
                        <a14:backgroundMark x1="49565" y1="88000" x2="66522" y2="86571"/>
                        <a14:backgroundMark x1="66522" y1="86571" x2="82174" y2="77714"/>
                        <a14:backgroundMark x1="82174" y1="77714" x2="84783" y2="56286"/>
                        <a14:backgroundMark x1="84783" y1="56286" x2="62826" y2="24000"/>
                        <a14:backgroundMark x1="62826" y1="24000" x2="46957" y2="18857"/>
                        <a14:backgroundMark x1="46957" y1="18857" x2="43696" y2="19143"/>
                        <a14:backgroundMark x1="50652" y1="39429" x2="34348" y2="38286"/>
                        <a14:backgroundMark x1="34348" y1="38286" x2="48261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3206751"/>
            <a:ext cx="29210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FFBC8-291F-5CE7-5E7B-B1E891BA1E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0217" y1="16286" x2="31739" y2="38857"/>
                        <a14:backgroundMark x1="31739" y1="38857" x2="20870" y2="54857"/>
                        <a14:backgroundMark x1="20870" y1="54857" x2="20000" y2="77143"/>
                        <a14:backgroundMark x1="20000" y1="77143" x2="30870" y2="93714"/>
                        <a14:backgroundMark x1="30870" y1="93714" x2="79130" y2="81714"/>
                        <a14:backgroundMark x1="79130" y1="81714" x2="85000" y2="60857"/>
                        <a14:backgroundMark x1="85000" y1="60857" x2="84130" y2="39429"/>
                        <a14:backgroundMark x1="84130" y1="39429" x2="68043" y2="36000"/>
                        <a14:backgroundMark x1="68043" y1="36000" x2="66522" y2="14571"/>
                        <a14:backgroundMark x1="66522" y1="14571" x2="33043" y2="13714"/>
                        <a14:backgroundMark x1="33043" y1="13714" x2="30217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3538013"/>
            <a:ext cx="2921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B62F7-C1DE-FACB-C34E-A840555CFD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398" y="937698"/>
            <a:ext cx="1653102" cy="1653102"/>
          </a:xfrm>
          <a:prstGeom prst="rect">
            <a:avLst/>
          </a:prstGeo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1A28708E-89F0-B431-F737-9503A769A176}"/>
              </a:ext>
            </a:extLst>
          </p:cNvPr>
          <p:cNvSpPr/>
          <p:nvPr/>
        </p:nvSpPr>
        <p:spPr>
          <a:xfrm>
            <a:off x="10591800" y="5429252"/>
            <a:ext cx="850900" cy="839262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93304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e" descr="plane">
            <a:hlinkClick r:id="" action="ppaction://media"/>
            <a:extLst>
              <a:ext uri="{FF2B5EF4-FFF2-40B4-BE49-F238E27FC236}">
                <a16:creationId xmlns:a16="http://schemas.microsoft.com/office/drawing/2014/main" id="{1A5432C6-1D8B-29EC-45D2-2F058522B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49" y="1357849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6A016-65EF-CB6F-031D-BEF563F05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317499"/>
            <a:ext cx="12192000" cy="610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E035-3A8A-1B7B-DF91-C9E775ECC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2174" y1="22857" x2="27391" y2="32857"/>
                        <a14:backgroundMark x1="27391" y1="32857" x2="17391" y2="51429"/>
                        <a14:backgroundMark x1="17391" y1="51429" x2="18261" y2="74000"/>
                        <a14:backgroundMark x1="18261" y1="74000" x2="33043" y2="84857"/>
                        <a14:backgroundMark x1="33043" y1="84857" x2="82391" y2="71714"/>
                        <a14:backgroundMark x1="82391" y1="71714" x2="86522" y2="50857"/>
                        <a14:backgroundMark x1="86522" y1="50857" x2="84130" y2="28571"/>
                        <a14:backgroundMark x1="84130" y1="28571" x2="68043" y2="24000"/>
                        <a14:backgroundMark x1="68043" y1="24000" x2="51739" y2="26857"/>
                        <a14:backgroundMark x1="51739" y1="26857" x2="42174" y2="23714"/>
                        <a14:backgroundMark x1="16522" y1="53143" x2="32826" y2="56286"/>
                        <a14:backgroundMark x1="32826" y1="56286" x2="16522" y2="59143"/>
                        <a14:backgroundMark x1="16522" y1="59143" x2="15652" y2="56000"/>
                        <a14:backgroundMark x1="48261" y1="28571" x2="63913" y2="35143"/>
                        <a14:backgroundMark x1="63913" y1="35143" x2="70652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15" y="1665826"/>
            <a:ext cx="2921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BC4FF-AA85-985B-750A-0CE5098D8F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83" y="4318001"/>
            <a:ext cx="29210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3C18-C633-7354-C564-DF7F74E681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3043" y1="19714" x2="33261" y2="37714"/>
                        <a14:backgroundMark x1="33261" y1="37714" x2="19348" y2="49429"/>
                        <a14:backgroundMark x1="19348" y1="49429" x2="19348" y2="71714"/>
                        <a14:backgroundMark x1="19348" y1="71714" x2="32826" y2="84857"/>
                        <a14:backgroundMark x1="32826" y1="84857" x2="49565" y2="88000"/>
                        <a14:backgroundMark x1="49565" y1="88000" x2="66522" y2="86571"/>
                        <a14:backgroundMark x1="66522" y1="86571" x2="82174" y2="77714"/>
                        <a14:backgroundMark x1="82174" y1="77714" x2="84783" y2="56286"/>
                        <a14:backgroundMark x1="84783" y1="56286" x2="62826" y2="24000"/>
                        <a14:backgroundMark x1="62826" y1="24000" x2="46957" y2="18857"/>
                        <a14:backgroundMark x1="46957" y1="18857" x2="43696" y2="19143"/>
                        <a14:backgroundMark x1="50652" y1="39429" x2="34348" y2="38286"/>
                        <a14:backgroundMark x1="34348" y1="38286" x2="48261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3206751"/>
            <a:ext cx="29210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FFBC8-291F-5CE7-5E7B-B1E891BA1E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0217" y1="16286" x2="31739" y2="38857"/>
                        <a14:backgroundMark x1="31739" y1="38857" x2="20870" y2="54857"/>
                        <a14:backgroundMark x1="20870" y1="54857" x2="20000" y2="77143"/>
                        <a14:backgroundMark x1="20000" y1="77143" x2="30870" y2="93714"/>
                        <a14:backgroundMark x1="30870" y1="93714" x2="79130" y2="81714"/>
                        <a14:backgroundMark x1="79130" y1="81714" x2="85000" y2="60857"/>
                        <a14:backgroundMark x1="85000" y1="60857" x2="84130" y2="39429"/>
                        <a14:backgroundMark x1="84130" y1="39429" x2="68043" y2="36000"/>
                        <a14:backgroundMark x1="68043" y1="36000" x2="66522" y2="14571"/>
                        <a14:backgroundMark x1="66522" y1="14571" x2="33043" y2="13714"/>
                        <a14:backgroundMark x1="33043" y1="13714" x2="30217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6" y="4046013"/>
            <a:ext cx="2921000" cy="222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BB62F7-C1DE-FACB-C34E-A840555CFD9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15398" y="937698"/>
            <a:ext cx="1653102" cy="1653102"/>
          </a:xfrm>
          <a:prstGeom prst="rect">
            <a:avLst/>
          </a:prstGeom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FD7A57F2-2348-056A-8978-B23DF899999B}"/>
              </a:ext>
            </a:extLst>
          </p:cNvPr>
          <p:cNvSpPr/>
          <p:nvPr/>
        </p:nvSpPr>
        <p:spPr>
          <a:xfrm>
            <a:off x="10591800" y="5429252"/>
            <a:ext cx="850900" cy="839262"/>
          </a:xfrm>
          <a:prstGeom prst="striped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053220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36A016-65EF-CB6F-031D-BEF563F05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17499"/>
            <a:ext cx="12192000" cy="61087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3E035-3A8A-1B7B-DF91-C9E775ECC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2174" y1="22857" x2="27391" y2="32857"/>
                        <a14:backgroundMark x1="27391" y1="32857" x2="17391" y2="51429"/>
                        <a14:backgroundMark x1="17391" y1="51429" x2="18261" y2="74000"/>
                        <a14:backgroundMark x1="18261" y1="74000" x2="33043" y2="84857"/>
                        <a14:backgroundMark x1="33043" y1="84857" x2="82391" y2="71714"/>
                        <a14:backgroundMark x1="82391" y1="71714" x2="86522" y2="50857"/>
                        <a14:backgroundMark x1="86522" y1="50857" x2="84130" y2="28571"/>
                        <a14:backgroundMark x1="84130" y1="28571" x2="68043" y2="24000"/>
                        <a14:backgroundMark x1="68043" y1="24000" x2="51739" y2="26857"/>
                        <a14:backgroundMark x1="51739" y1="26857" x2="42174" y2="23714"/>
                        <a14:backgroundMark x1="16522" y1="53143" x2="32826" y2="56286"/>
                        <a14:backgroundMark x1="32826" y1="56286" x2="16522" y2="59143"/>
                        <a14:backgroundMark x1="16522" y1="59143" x2="15652" y2="56000"/>
                        <a14:backgroundMark x1="48261" y1="28571" x2="63913" y2="35143"/>
                        <a14:backgroundMark x1="63913" y1="35143" x2="70652" y2="2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15" y="1665826"/>
            <a:ext cx="2921000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BC4FF-AA85-985B-750A-0CE5098D8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083" y="4318001"/>
            <a:ext cx="2921000" cy="222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23C18-C633-7354-C564-DF7F74E68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3043" y1="19714" x2="33261" y2="37714"/>
                        <a14:backgroundMark x1="33261" y1="37714" x2="19348" y2="49429"/>
                        <a14:backgroundMark x1="19348" y1="49429" x2="19348" y2="71714"/>
                        <a14:backgroundMark x1="19348" y1="71714" x2="32826" y2="84857"/>
                        <a14:backgroundMark x1="32826" y1="84857" x2="49565" y2="88000"/>
                        <a14:backgroundMark x1="49565" y1="88000" x2="66522" y2="86571"/>
                        <a14:backgroundMark x1="66522" y1="86571" x2="82174" y2="77714"/>
                        <a14:backgroundMark x1="82174" y1="77714" x2="84783" y2="56286"/>
                        <a14:backgroundMark x1="84783" y1="56286" x2="62826" y2="24000"/>
                        <a14:backgroundMark x1="62826" y1="24000" x2="46957" y2="18857"/>
                        <a14:backgroundMark x1="46957" y1="18857" x2="43696" y2="19143"/>
                        <a14:backgroundMark x1="50652" y1="39429" x2="34348" y2="38286"/>
                        <a14:backgroundMark x1="34348" y1="38286" x2="48261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98" y="3206751"/>
            <a:ext cx="2921000" cy="222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FFBC8-291F-5CE7-5E7B-B1E891BA1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0217" y1="16286" x2="31739" y2="38857"/>
                        <a14:backgroundMark x1="31739" y1="38857" x2="20870" y2="54857"/>
                        <a14:backgroundMark x1="20870" y1="54857" x2="20000" y2="77143"/>
                        <a14:backgroundMark x1="20000" y1="77143" x2="30870" y2="93714"/>
                        <a14:backgroundMark x1="30870" y1="93714" x2="79130" y2="81714"/>
                        <a14:backgroundMark x1="79130" y1="81714" x2="85000" y2="60857"/>
                        <a14:backgroundMark x1="85000" y1="60857" x2="84130" y2="39429"/>
                        <a14:backgroundMark x1="84130" y1="39429" x2="68043" y2="36000"/>
                        <a14:backgroundMark x1="68043" y1="36000" x2="66522" y2="14571"/>
                        <a14:backgroundMark x1="66522" y1="14571" x2="33043" y2="13714"/>
                        <a14:backgroundMark x1="33043" y1="13714" x2="30217" y2="1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6" y="4046013"/>
            <a:ext cx="2921000" cy="2222500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A1AE181C-5A7B-E258-F771-1733FA8E389E}"/>
              </a:ext>
            </a:extLst>
          </p:cNvPr>
          <p:cNvSpPr/>
          <p:nvPr/>
        </p:nvSpPr>
        <p:spPr>
          <a:xfrm>
            <a:off x="4070394" y="907531"/>
            <a:ext cx="4677804" cy="1244602"/>
          </a:xfrm>
          <a:prstGeom prst="doubleWav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200" b="1" dirty="0"/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00168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9" y="309923"/>
            <a:ext cx="9436556" cy="616870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55634" y="71125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770C6-7E18-DDD4-CEEC-3BD41A2BE980}"/>
              </a:ext>
            </a:extLst>
          </p:cNvPr>
          <p:cNvSpPr txBox="1"/>
          <p:nvPr/>
        </p:nvSpPr>
        <p:spPr>
          <a:xfrm>
            <a:off x="3467248" y="2621525"/>
            <a:ext cx="5031121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B050"/>
                </a:solidFill>
              </a:rPr>
              <a:t>Can you see the (</a:t>
            </a:r>
            <a:r>
              <a:rPr lang="en-US" sz="3200" i="1" dirty="0">
                <a:solidFill>
                  <a:srgbClr val="FF0000"/>
                </a:solidFill>
              </a:rPr>
              <a:t>motorbike</a:t>
            </a:r>
            <a:r>
              <a:rPr lang="en-US" sz="32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Yes, I can.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37CE-2241-ACF5-B3E9-AAC6BE9DD283}"/>
              </a:ext>
            </a:extLst>
          </p:cNvPr>
          <p:cNvSpPr txBox="1"/>
          <p:nvPr/>
        </p:nvSpPr>
        <p:spPr>
          <a:xfrm>
            <a:off x="3959781" y="3986902"/>
            <a:ext cx="404605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Can you see the (</a:t>
            </a:r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200" i="1" dirty="0">
                <a:solidFill>
                  <a:srgbClr val="00B050"/>
                </a:solidFill>
                <a:ea typeface="Times New Roman" panose="02020603050405020304" pitchFamily="18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32" y="321198"/>
            <a:ext cx="9171972" cy="6114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7824" y="3779960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66C2A-54DD-2F19-433B-31D7500E2B12}"/>
              </a:ext>
            </a:extLst>
          </p:cNvPr>
          <p:cNvSpPr txBox="1"/>
          <p:nvPr/>
        </p:nvSpPr>
        <p:spPr>
          <a:xfrm>
            <a:off x="1101427" y="1944333"/>
            <a:ext cx="9989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Look at the picture and answer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VN" sz="4400" b="1" dirty="0">
                <a:solidFill>
                  <a:srgbClr val="FF0000"/>
                </a:solidFill>
              </a:rPr>
              <a:t>questions: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140638-9D8B-032F-FE3A-A72CCC9310FC}"/>
              </a:ext>
            </a:extLst>
          </p:cNvPr>
          <p:cNvSpPr txBox="1"/>
          <p:nvPr/>
        </p:nvSpPr>
        <p:spPr>
          <a:xfrm>
            <a:off x="3082924" y="2866954"/>
            <a:ext cx="6387454" cy="255454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4000" dirty="0"/>
              <a:t>Divide the class into 2 teams</a:t>
            </a:r>
          </a:p>
          <a:p>
            <a:pPr marL="285750" indent="-285750">
              <a:buFontTx/>
              <a:buChar char="-"/>
            </a:pPr>
            <a:r>
              <a:rPr lang="en-VN" sz="4000" dirty="0"/>
              <a:t>Team A asks</a:t>
            </a:r>
          </a:p>
          <a:p>
            <a:pPr marL="285750" indent="-285750">
              <a:buFontTx/>
              <a:buChar char="-"/>
            </a:pPr>
            <a:r>
              <a:rPr lang="en-VN" sz="4000" dirty="0"/>
              <a:t>Team B answers</a:t>
            </a:r>
          </a:p>
          <a:p>
            <a:pPr marL="285750" indent="-285750">
              <a:buFontTx/>
              <a:buChar char="-"/>
            </a:pPr>
            <a:r>
              <a:rPr lang="en-VN" sz="4000" dirty="0"/>
              <a:t>Swap roles</a:t>
            </a:r>
          </a:p>
        </p:txBody>
      </p:sp>
    </p:spTree>
    <p:extLst>
      <p:ext uri="{BB962C8B-B14F-4D97-AF65-F5344CB8AC3E}">
        <p14:creationId xmlns:p14="http://schemas.microsoft.com/office/powerpoint/2010/main" val="1118510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9358DF-F928-9047-D3EE-3721CBD3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95" y="1277040"/>
            <a:ext cx="5084412" cy="386857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FC10AB1-D67A-5085-8026-6BB936195F26}"/>
              </a:ext>
            </a:extLst>
          </p:cNvPr>
          <p:cNvSpPr/>
          <p:nvPr/>
        </p:nvSpPr>
        <p:spPr>
          <a:xfrm>
            <a:off x="7772400" y="2552700"/>
            <a:ext cx="2120900" cy="16129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Yes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199DB-E764-151F-EEE3-631648E40017}"/>
              </a:ext>
            </a:extLst>
          </p:cNvPr>
          <p:cNvSpPr txBox="1"/>
          <p:nvPr/>
        </p:nvSpPr>
        <p:spPr>
          <a:xfrm>
            <a:off x="1952493" y="630709"/>
            <a:ext cx="4143507" cy="6463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Can you see the bus?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C23EA-99AD-A65C-5DAC-0E853D2C55C4}"/>
              </a:ext>
            </a:extLst>
          </p:cNvPr>
          <p:cNvSpPr txBox="1"/>
          <p:nvPr/>
        </p:nvSpPr>
        <p:spPr>
          <a:xfrm>
            <a:off x="7894163" y="630709"/>
            <a:ext cx="1999137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336148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FC10AB1-D67A-5085-8026-6BB936195F26}"/>
              </a:ext>
            </a:extLst>
          </p:cNvPr>
          <p:cNvSpPr/>
          <p:nvPr/>
        </p:nvSpPr>
        <p:spPr>
          <a:xfrm>
            <a:off x="7734300" y="2374900"/>
            <a:ext cx="1778000" cy="1473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/>
              <a:t>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0DAC1-DFF0-A8C0-6D34-9B23505B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88" y="1701800"/>
            <a:ext cx="4757058" cy="361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243144-A643-9F5B-7121-37B497C0799B}"/>
              </a:ext>
            </a:extLst>
          </p:cNvPr>
          <p:cNvSpPr txBox="1"/>
          <p:nvPr/>
        </p:nvSpPr>
        <p:spPr>
          <a:xfrm>
            <a:off x="1952493" y="630709"/>
            <a:ext cx="4334776" cy="6463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Can you see the boat?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BDE3E-B861-CC1E-0B60-6CB13AA281F1}"/>
              </a:ext>
            </a:extLst>
          </p:cNvPr>
          <p:cNvSpPr txBox="1"/>
          <p:nvPr/>
        </p:nvSpPr>
        <p:spPr>
          <a:xfrm>
            <a:off x="7894163" y="630709"/>
            <a:ext cx="2200282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33794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43667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3845" y="4727515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74766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93840" y="3673140"/>
            <a:ext cx="3256378" cy="6966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38" y="456821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980F8B-32DB-1A16-8B7A-1AF68AA2A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400674"/>
            <a:ext cx="5331600" cy="405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0906FD3-B23B-B3B4-9ADA-FC8FFBE523FF}"/>
              </a:ext>
            </a:extLst>
          </p:cNvPr>
          <p:cNvSpPr/>
          <p:nvPr/>
        </p:nvSpPr>
        <p:spPr>
          <a:xfrm>
            <a:off x="8039100" y="2540000"/>
            <a:ext cx="1778000" cy="147320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/>
              <a:t>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64DFB-4F27-B703-4210-322BCDD4F261}"/>
              </a:ext>
            </a:extLst>
          </p:cNvPr>
          <p:cNvSpPr txBox="1"/>
          <p:nvPr/>
        </p:nvSpPr>
        <p:spPr>
          <a:xfrm>
            <a:off x="1952493" y="630709"/>
            <a:ext cx="4518609" cy="6463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Can you see the plane?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424F3-8DAC-AAF0-815C-DC09C953F197}"/>
              </a:ext>
            </a:extLst>
          </p:cNvPr>
          <p:cNvSpPr txBox="1"/>
          <p:nvPr/>
        </p:nvSpPr>
        <p:spPr>
          <a:xfrm>
            <a:off x="7894163" y="630709"/>
            <a:ext cx="2200282" cy="646331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82578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FC10AB1-D67A-5085-8026-6BB936195F26}"/>
              </a:ext>
            </a:extLst>
          </p:cNvPr>
          <p:cNvSpPr/>
          <p:nvPr/>
        </p:nvSpPr>
        <p:spPr>
          <a:xfrm>
            <a:off x="7734300" y="2374900"/>
            <a:ext cx="1778000" cy="14732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b="1" dirty="0"/>
              <a:t>Yes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A4593-99CC-1554-0986-27A053866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7" y="1549613"/>
            <a:ext cx="5728063" cy="435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19E14-6DAB-B3DB-1897-46EFB689E1DB}"/>
              </a:ext>
            </a:extLst>
          </p:cNvPr>
          <p:cNvSpPr txBox="1"/>
          <p:nvPr/>
        </p:nvSpPr>
        <p:spPr>
          <a:xfrm>
            <a:off x="1057286" y="626912"/>
            <a:ext cx="5416163" cy="646331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Can you see the </a:t>
            </a:r>
            <a:r>
              <a:rPr lang="en-US" sz="3600" dirty="0"/>
              <a:t>motorbike</a:t>
            </a:r>
            <a:r>
              <a:rPr lang="en-VN" sz="36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382D8-B64C-575F-EDED-C1C3B1882A80}"/>
              </a:ext>
            </a:extLst>
          </p:cNvPr>
          <p:cNvSpPr txBox="1"/>
          <p:nvPr/>
        </p:nvSpPr>
        <p:spPr>
          <a:xfrm>
            <a:off x="7894163" y="630709"/>
            <a:ext cx="1999137" cy="64633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939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257E0-ABD6-6BC7-8808-B344F991E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3815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A7841-252E-DD1D-5296-F8BABED4B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82037"/>
            <a:ext cx="7772400" cy="58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1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257E0-ABD6-6BC7-8808-B344F991E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3815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AE021-5606-C83B-9CD1-BFFAEB2D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7" y="1791807"/>
            <a:ext cx="2998373" cy="151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FE6C1-CC0E-F951-0921-0F0A337F5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369" y="1753917"/>
            <a:ext cx="2273390" cy="1336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F9E38-6357-0ACC-B17C-EC5CB8222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7" y="3589677"/>
            <a:ext cx="2953923" cy="1608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6E8F0-745E-73CD-E572-268B9140D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872" y="3329283"/>
            <a:ext cx="2541701" cy="133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A7841-252E-DD1D-5296-F8BABED4BD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7"/>
          <a:stretch/>
        </p:blipFill>
        <p:spPr>
          <a:xfrm>
            <a:off x="4475179" y="413790"/>
            <a:ext cx="3847606" cy="6030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5579D-FE1E-6F3C-110D-B2343F975E17}"/>
              </a:ext>
            </a:extLst>
          </p:cNvPr>
          <p:cNvSpPr txBox="1"/>
          <p:nvPr/>
        </p:nvSpPr>
        <p:spPr>
          <a:xfrm>
            <a:off x="1514137" y="133907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1176BF-1FFA-F510-81A7-9C738A994A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88386" y="5114261"/>
            <a:ext cx="1026121" cy="1122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D5136-D7B1-0645-26FF-467BC6A3C1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16464" y="5101782"/>
            <a:ext cx="1130300" cy="1117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8349D0-C470-7736-189A-5E2F820DD39A}"/>
              </a:ext>
            </a:extLst>
          </p:cNvPr>
          <p:cNvSpPr txBox="1"/>
          <p:nvPr/>
        </p:nvSpPr>
        <p:spPr>
          <a:xfrm>
            <a:off x="9799591" y="133907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905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00" y="364194"/>
            <a:ext cx="9253399" cy="6129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6285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9AE021-5606-C83B-9CD1-BFFAEB2D1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2819400"/>
            <a:ext cx="241300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FE6C1-CC0E-F951-0921-0F0A337F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00" y="3026550"/>
            <a:ext cx="1879600" cy="110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8F9E38-6357-0ACC-B17C-EC5CB8222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50" y="3144800"/>
            <a:ext cx="2146300" cy="116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06E8F0-745E-73CD-E572-268B9140D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00" y="3351950"/>
            <a:ext cx="2006600" cy="105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A7841-252E-DD1D-5296-F8BABED4B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82037"/>
            <a:ext cx="7772400" cy="5893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0257E0-ABD6-6BC7-8808-B344F991E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43815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9B55B-954B-3ECA-EAA2-C229EDB8B638}"/>
              </a:ext>
            </a:extLst>
          </p:cNvPr>
          <p:cNvSpPr txBox="1"/>
          <p:nvPr/>
        </p:nvSpPr>
        <p:spPr>
          <a:xfrm>
            <a:off x="0" y="1816925"/>
            <a:ext cx="4456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Students work in pairs</a:t>
            </a:r>
            <a:r>
              <a:rPr lang="en-US" sz="3600" dirty="0"/>
              <a:t>.</a:t>
            </a:r>
            <a:endParaRPr lang="en-VN" sz="3600" dirty="0"/>
          </a:p>
        </p:txBody>
      </p:sp>
    </p:spTree>
    <p:extLst>
      <p:ext uri="{BB962C8B-B14F-4D97-AF65-F5344CB8AC3E}">
        <p14:creationId xmlns:p14="http://schemas.microsoft.com/office/powerpoint/2010/main" val="404928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9" y="262726"/>
            <a:ext cx="8730850" cy="619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095" y="272194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7250DF-4487-CB5A-CF56-2A8CEF2A5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56007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F44980-4E06-15D8-AA0B-F4019AE7A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249"/>
            <a:ext cx="12192000" cy="37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1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5119" y="438539"/>
            <a:ext cx="438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D81BF4A4-C395-FF72-352A-C700B4063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2" y="1074449"/>
            <a:ext cx="8274555" cy="533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7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A4C32-D16D-48AC-6CAB-B8ED9D49E685}"/>
              </a:ext>
            </a:extLst>
          </p:cNvPr>
          <p:cNvSpPr txBox="1"/>
          <p:nvPr/>
        </p:nvSpPr>
        <p:spPr>
          <a:xfrm>
            <a:off x="0" y="35060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756258-8A0D-BFC9-719B-45A6C9798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50602"/>
            <a:ext cx="48514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2A659-863E-E61A-7702-0312D820A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8" y="1354519"/>
            <a:ext cx="10212778" cy="491782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6442E6-7E65-076E-E9D2-1755BAC88806}"/>
              </a:ext>
            </a:extLst>
          </p:cNvPr>
          <p:cNvSpPr/>
          <p:nvPr/>
        </p:nvSpPr>
        <p:spPr>
          <a:xfrm>
            <a:off x="6558902" y="2538192"/>
            <a:ext cx="1864425" cy="418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F0CD6F-5897-B3B7-BA40-D64B8692AD32}"/>
              </a:ext>
            </a:extLst>
          </p:cNvPr>
          <p:cNvSpPr/>
          <p:nvPr/>
        </p:nvSpPr>
        <p:spPr>
          <a:xfrm>
            <a:off x="4589814" y="4996385"/>
            <a:ext cx="1763485" cy="418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97E7F0-E684-5D7A-EBA1-5BCC264D9011}"/>
              </a:ext>
            </a:extLst>
          </p:cNvPr>
          <p:cNvSpPr/>
          <p:nvPr/>
        </p:nvSpPr>
        <p:spPr>
          <a:xfrm>
            <a:off x="7422776" y="1948926"/>
            <a:ext cx="1000551" cy="5892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9731D5-10B5-A618-A87E-2692335AB3D5}"/>
              </a:ext>
            </a:extLst>
          </p:cNvPr>
          <p:cNvSpPr/>
          <p:nvPr/>
        </p:nvSpPr>
        <p:spPr>
          <a:xfrm>
            <a:off x="7329749" y="4317423"/>
            <a:ext cx="1186604" cy="594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types of transportation.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bus, boat, plane, motorbike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</a:rPr>
              <a:t>motorbike</a:t>
            </a:r>
            <a:r>
              <a:rPr lang="en-US" sz="36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Yes, I can.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Can you see the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945DD7-44C5-E79C-A460-6845F477E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89" y="639953"/>
            <a:ext cx="9888438" cy="47616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E39438-B421-4424-3995-1664F548D78A}"/>
              </a:ext>
            </a:extLst>
          </p:cNvPr>
          <p:cNvSpPr/>
          <p:nvPr/>
        </p:nvSpPr>
        <p:spPr>
          <a:xfrm>
            <a:off x="5106390" y="1816925"/>
            <a:ext cx="1615044" cy="479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A48BFBE-C9DE-2E81-AA30-8A09867898E0}"/>
              </a:ext>
            </a:extLst>
          </p:cNvPr>
          <p:cNvSpPr/>
          <p:nvPr/>
        </p:nvSpPr>
        <p:spPr>
          <a:xfrm>
            <a:off x="6887689" y="4343243"/>
            <a:ext cx="1947553" cy="375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41BC96-33A0-9C54-D08D-C0D521737C12}"/>
              </a:ext>
            </a:extLst>
          </p:cNvPr>
          <p:cNvSpPr/>
          <p:nvPr/>
        </p:nvSpPr>
        <p:spPr>
          <a:xfrm>
            <a:off x="7702895" y="1171092"/>
            <a:ext cx="1947553" cy="645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2D6A30-E929-C233-2056-F486278FC86A}"/>
              </a:ext>
            </a:extLst>
          </p:cNvPr>
          <p:cNvSpPr/>
          <p:nvPr/>
        </p:nvSpPr>
        <p:spPr>
          <a:xfrm>
            <a:off x="9382784" y="3804470"/>
            <a:ext cx="1428651" cy="5387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28AA9-FF11-E72C-EED6-FD9F3655B72B}"/>
              </a:ext>
            </a:extLst>
          </p:cNvPr>
          <p:cNvSpPr txBox="1"/>
          <p:nvPr/>
        </p:nvSpPr>
        <p:spPr>
          <a:xfrm>
            <a:off x="87682" y="338203"/>
            <a:ext cx="211372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FC2C9-2E9F-1CDD-28F6-FEFD12D5D829}"/>
              </a:ext>
            </a:extLst>
          </p:cNvPr>
          <p:cNvSpPr/>
          <p:nvPr/>
        </p:nvSpPr>
        <p:spPr>
          <a:xfrm>
            <a:off x="252284" y="984534"/>
            <a:ext cx="58437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Pictionary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678F8-442B-E75A-A3B4-E024566DD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2" b="60365"/>
          <a:stretch/>
        </p:blipFill>
        <p:spPr>
          <a:xfrm>
            <a:off x="6388274" y="1231402"/>
            <a:ext cx="4108537" cy="49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3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624"/>
            <a:ext cx="9062976" cy="61793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Bus,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Boat,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Plane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Motorbike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</a:rPr>
              <a:t>motorbike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 can.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Can you see the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bus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1754972555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51).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54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191"/>
            <a:ext cx="9120851" cy="60419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3A581-6BA8-1426-898A-C32DFF0BD3F6}"/>
              </a:ext>
            </a:extLst>
          </p:cNvPr>
          <p:cNvSpPr txBox="1"/>
          <p:nvPr/>
        </p:nvSpPr>
        <p:spPr>
          <a:xfrm>
            <a:off x="4245997" y="1767797"/>
            <a:ext cx="4389215" cy="132343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000" b="1" dirty="0"/>
              <a:t>L</a:t>
            </a:r>
            <a:r>
              <a:rPr lang="en-VN" sz="80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318340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31.mp4" descr="song 31.mp4">
            <a:hlinkClick r:id="" action="ppaction://media"/>
            <a:extLst>
              <a:ext uri="{FF2B5EF4-FFF2-40B4-BE49-F238E27FC236}">
                <a16:creationId xmlns:a16="http://schemas.microsoft.com/office/drawing/2014/main" id="{EF5D3A54-EA2E-5D3E-9070-DC43D38578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94" end="3903.01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05" y="273923"/>
            <a:ext cx="9331359" cy="61806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68824" y="64650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bus,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boat,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plane, motorbike.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473712"/>
            <a:ext cx="3639138" cy="110799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dirty="0"/>
              <a:t>L</a:t>
            </a:r>
            <a:r>
              <a:rPr lang="en-VN" sz="6600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6F00C-A778-9900-949C-542CA6377EC2}"/>
              </a:ext>
            </a:extLst>
          </p:cNvPr>
          <p:cNvSpPr txBox="1"/>
          <p:nvPr/>
        </p:nvSpPr>
        <p:spPr>
          <a:xfrm>
            <a:off x="178131" y="2054431"/>
            <a:ext cx="11697194" cy="3895107"/>
          </a:xfrm>
          <a:prstGeom prst="rect">
            <a:avLst/>
          </a:prstGeom>
          <a:noFill/>
        </p:spPr>
        <p:txBody>
          <a:bodyPr wrap="none" rtlCol="0">
            <a:prstTxWarp prst="textButtonPour">
              <a:avLst>
                <a:gd name="adj1" fmla="val 8254512"/>
                <a:gd name="adj2" fmla="val 49249"/>
              </a:avLst>
            </a:prstTxWarp>
            <a:spAutoFit/>
          </a:bodyPr>
          <a:lstStyle/>
          <a:p>
            <a:r>
              <a:rPr lang="en-VN" sz="2800" dirty="0">
                <a:solidFill>
                  <a:srgbClr val="00B050"/>
                </a:solidFill>
              </a:rPr>
              <a:t>LISTEN</a:t>
            </a:r>
            <a:r>
              <a:rPr lang="en-VN" sz="2800" dirty="0"/>
              <a:t>      </a:t>
            </a:r>
          </a:p>
          <a:p>
            <a:r>
              <a:rPr lang="en-VN" sz="2800" dirty="0"/>
              <a:t> AND</a:t>
            </a:r>
          </a:p>
          <a:p>
            <a:r>
              <a:rPr lang="en-VN" sz="2800" dirty="0">
                <a:solidFill>
                  <a:srgbClr val="C00000"/>
                </a:solidFill>
              </a:rPr>
              <a:t>   CHOOSE</a:t>
            </a: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7007</TotalTime>
  <Words>364</Words>
  <Application>Microsoft Office PowerPoint</Application>
  <PresentationFormat>Widescreen</PresentationFormat>
  <Paragraphs>91</Paragraphs>
  <Slides>36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178</cp:revision>
  <dcterms:created xsi:type="dcterms:W3CDTF">2020-12-08T03:17:05Z</dcterms:created>
  <dcterms:modified xsi:type="dcterms:W3CDTF">2023-08-06T06:34:43Z</dcterms:modified>
</cp:coreProperties>
</file>