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00" r:id="rId2"/>
    <p:sldId id="348" r:id="rId3"/>
    <p:sldId id="302" r:id="rId4"/>
    <p:sldId id="292" r:id="rId5"/>
    <p:sldId id="393" r:id="rId6"/>
    <p:sldId id="402" r:id="rId7"/>
    <p:sldId id="334" r:id="rId8"/>
    <p:sldId id="391" r:id="rId9"/>
    <p:sldId id="256" r:id="rId10"/>
    <p:sldId id="261" r:id="rId11"/>
    <p:sldId id="262" r:id="rId12"/>
    <p:sldId id="263" r:id="rId13"/>
    <p:sldId id="264" r:id="rId14"/>
    <p:sldId id="266" r:id="rId15"/>
    <p:sldId id="267" r:id="rId16"/>
    <p:sldId id="268" r:id="rId17"/>
    <p:sldId id="269" r:id="rId18"/>
    <p:sldId id="425" r:id="rId19"/>
    <p:sldId id="336" r:id="rId20"/>
    <p:sldId id="403" r:id="rId21"/>
    <p:sldId id="396" r:id="rId22"/>
    <p:sldId id="404" r:id="rId23"/>
    <p:sldId id="405" r:id="rId24"/>
    <p:sldId id="335" r:id="rId25"/>
    <p:sldId id="406" r:id="rId26"/>
    <p:sldId id="422" r:id="rId27"/>
    <p:sldId id="315" r:id="rId28"/>
    <p:sldId id="423" r:id="rId29"/>
    <p:sldId id="424" r:id="rId30"/>
    <p:sldId id="331" r:id="rId31"/>
    <p:sldId id="295" r:id="rId32"/>
    <p:sldId id="329" r:id="rId33"/>
    <p:sldId id="34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0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46" autoAdjust="0"/>
    <p:restoredTop sz="93883" autoAdjust="0"/>
  </p:normalViewPr>
  <p:slideViewPr>
    <p:cSldViewPr snapToGrid="0">
      <p:cViewPr>
        <p:scale>
          <a:sx n="66" d="100"/>
          <a:sy n="66" d="100"/>
        </p:scale>
        <p:origin x="350" y="2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39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D41BD-060A-7B3C-0E11-2A1C5E6DE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B5242B-2852-C247-8756-9318CFCAF8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3937B-F39D-43D5-B66F-562FA10A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6C864-E4A9-BE47-B63F-A39867F1CC64}" type="datetimeFigureOut">
              <a:rPr lang="en-VN" smtClean="0"/>
              <a:t>08/05/2023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EC2B5-F501-FA3F-54A4-8125658E3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E8F5F-B010-74C8-D382-B083F64A7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8A1C-FFBC-8E46-AAAC-0376D44884B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07057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3789" y="-47027"/>
            <a:ext cx="263251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Unit 8: TRANSPORTATION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389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2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08226" y="-16638"/>
            <a:ext cx="104868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Review 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8098996" y="6505042"/>
            <a:ext cx="195463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DTP Education Solutions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openxmlformats.org/officeDocument/2006/relationships/image" Target="../media/image10.png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1.png"/><Relationship Id="rId11" Type="http://schemas.microsoft.com/office/2007/relationships/hdphoto" Target="../media/hdphoto4.wdp"/><Relationship Id="rId5" Type="http://schemas.openxmlformats.org/officeDocument/2006/relationships/image" Target="../media/image10.png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vgsilh.com/4caf50/image/304167.html" TargetMode="External"/><Relationship Id="rId4" Type="http://schemas.openxmlformats.org/officeDocument/2006/relationships/image" Target="../media/image2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vgsilh.com/4caf50/image/304167.html" TargetMode="External"/><Relationship Id="rId4" Type="http://schemas.openxmlformats.org/officeDocument/2006/relationships/image" Target="../media/image2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vgsilh.com/4caf50/image/304167.html" TargetMode="External"/><Relationship Id="rId4" Type="http://schemas.openxmlformats.org/officeDocument/2006/relationships/image" Target="../media/image29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hyperlink" Target="http://eduhome.com.vn/DHALesson?idGrade=2&amp;idSubject=1&amp;idSeries=33&amp;idTheme=377&amp;IdLevel=2&amp;idThemeServer=16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vgsilh.com/4caf50/image/304167.html" TargetMode="Externa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vgsilh.com/4caf50/image/304167.html" TargetMode="Externa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38" y="0"/>
            <a:ext cx="12275187" cy="6928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solidFill>
                  <a:srgbClr val="FF0000"/>
                </a:solidFill>
              </a:rPr>
              <a:t>Unit 8</a:t>
            </a:r>
            <a:r>
              <a:rPr lang="en-US" sz="3600" b="1" dirty="0">
                <a:solidFill>
                  <a:srgbClr val="FF0000"/>
                </a:solidFill>
              </a:rPr>
              <a:t>: Transportation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n-US" sz="3600" dirty="0">
                <a:solidFill>
                  <a:srgbClr val="002060"/>
                </a:solidFill>
              </a:rPr>
              <a:t>Review 7</a:t>
            </a:r>
          </a:p>
          <a:p>
            <a:pPr algn="ctr"/>
            <a:r>
              <a:rPr lang="en-US" sz="3600" dirty="0">
                <a:solidFill>
                  <a:srgbClr val="00B050"/>
                </a:solidFill>
              </a:rPr>
              <a:t>Page: 56 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ADE12A-4B01-E32C-777A-DF46EAAFC5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204"/>
            <a:ext cx="12192000" cy="6078266"/>
          </a:xfrm>
          <a:prstGeom prst="rect">
            <a:avLst/>
          </a:prstGeom>
        </p:spPr>
      </p:pic>
      <p:sp>
        <p:nvSpPr>
          <p:cNvPr id="57" name="56 CuadroTexto"/>
          <p:cNvSpPr txBox="1"/>
          <p:nvPr/>
        </p:nvSpPr>
        <p:spPr>
          <a:xfrm>
            <a:off x="7248128" y="1556793"/>
            <a:ext cx="20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shirt</a:t>
            </a:r>
            <a:endParaRPr lang="es-ES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7248128" y="2708921"/>
            <a:ext cx="20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socks</a:t>
            </a:r>
            <a:endParaRPr lang="es-ES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58 CuadroTexto"/>
          <p:cNvSpPr txBox="1"/>
          <p:nvPr/>
        </p:nvSpPr>
        <p:spPr>
          <a:xfrm>
            <a:off x="7104112" y="3919920"/>
            <a:ext cx="20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shoes</a:t>
            </a:r>
            <a:endParaRPr lang="es-ES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9192344" y="1844824"/>
            <a:ext cx="536020" cy="5157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24" r="61105" b="16291"/>
          <a:stretch/>
        </p:blipFill>
        <p:spPr bwMode="auto">
          <a:xfrm>
            <a:off x="9120336" y="3063738"/>
            <a:ext cx="720080" cy="4661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9120336" y="4221088"/>
            <a:ext cx="536020" cy="5157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63 Rectángulo redondeado"/>
          <p:cNvSpPr/>
          <p:nvPr/>
        </p:nvSpPr>
        <p:spPr>
          <a:xfrm>
            <a:off x="1271465" y="527746"/>
            <a:ext cx="3816424" cy="600067"/>
          </a:xfrm>
          <a:prstGeom prst="roundRect">
            <a:avLst>
              <a:gd name="adj" fmla="val 31186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CLOTHES</a:t>
            </a: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402694" y="5428061"/>
            <a:ext cx="864096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817341-EF45-65C2-E01C-2423427563E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042" t="28270" r="13560" b="19206"/>
          <a:stretch/>
        </p:blipFill>
        <p:spPr>
          <a:xfrm>
            <a:off x="365155" y="1605642"/>
            <a:ext cx="4957763" cy="40119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65 CuadroTexto">
            <a:extLst>
              <a:ext uri="{FF2B5EF4-FFF2-40B4-BE49-F238E27FC236}">
                <a16:creationId xmlns:a16="http://schemas.microsoft.com/office/drawing/2014/main" id="{EE914A91-4103-0555-30EE-9BC21393AC12}"/>
              </a:ext>
            </a:extLst>
          </p:cNvPr>
          <p:cNvSpPr txBox="1"/>
          <p:nvPr/>
        </p:nvSpPr>
        <p:spPr>
          <a:xfrm>
            <a:off x="7104112" y="560682"/>
            <a:ext cx="3419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err="1">
                <a:solidFill>
                  <a:srgbClr val="0070C0"/>
                </a:solidFill>
              </a:rPr>
              <a:t>These</a:t>
            </a:r>
            <a:r>
              <a:rPr lang="es-ES" sz="3600" b="1" dirty="0">
                <a:solidFill>
                  <a:srgbClr val="0070C0"/>
                </a:solidFill>
              </a:rPr>
              <a:t> are….</a:t>
            </a:r>
            <a:endParaRPr lang="es-ES" sz="3600" b="1" dirty="0">
              <a:solidFill>
                <a:schemeClr val="bg1"/>
              </a:solidFill>
            </a:endParaRPr>
          </a:p>
        </p:txBody>
      </p:sp>
      <p:pic>
        <p:nvPicPr>
          <p:cNvPr id="5" name="socks.mp3" descr="socks.mp3">
            <a:hlinkClick r:id="" action="ppaction://media"/>
            <a:extLst>
              <a:ext uri="{FF2B5EF4-FFF2-40B4-BE49-F238E27FC236}">
                <a16:creationId xmlns:a16="http://schemas.microsoft.com/office/drawing/2014/main" id="{50A4EC3F-F42A-395D-BF32-0A6B115221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35328" y="7051675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0C09C8-B2DE-4B81-AD9E-ADF353EFEE08}"/>
              </a:ext>
            </a:extLst>
          </p:cNvPr>
          <p:cNvSpPr txBox="1"/>
          <p:nvPr/>
        </p:nvSpPr>
        <p:spPr>
          <a:xfrm>
            <a:off x="7339343" y="5873436"/>
            <a:ext cx="1905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Choose the word.</a:t>
            </a:r>
          </a:p>
        </p:txBody>
      </p:sp>
    </p:spTree>
    <p:extLst>
      <p:ext uri="{BB962C8B-B14F-4D97-AF65-F5344CB8AC3E}">
        <p14:creationId xmlns:p14="http://schemas.microsoft.com/office/powerpoint/2010/main" val="328015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20DC35-F2A2-5728-7B11-09AB9415E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204"/>
            <a:ext cx="12192000" cy="6078266"/>
          </a:xfrm>
          <a:prstGeom prst="rect">
            <a:avLst/>
          </a:prstGeom>
        </p:spPr>
      </p:pic>
      <p:sp>
        <p:nvSpPr>
          <p:cNvPr id="57" name="56 CuadroTexto"/>
          <p:cNvSpPr txBox="1"/>
          <p:nvPr/>
        </p:nvSpPr>
        <p:spPr>
          <a:xfrm>
            <a:off x="6858000" y="1556793"/>
            <a:ext cx="2478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shorts</a:t>
            </a:r>
          </a:p>
        </p:txBody>
      </p:sp>
      <p:sp>
        <p:nvSpPr>
          <p:cNvPr id="58" name="57 CuadroTexto"/>
          <p:cNvSpPr txBox="1"/>
          <p:nvPr/>
        </p:nvSpPr>
        <p:spPr>
          <a:xfrm>
            <a:off x="7104112" y="3826673"/>
            <a:ext cx="20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shoes</a:t>
            </a:r>
            <a:endParaRPr lang="es-ES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58 CuadroTexto"/>
          <p:cNvSpPr txBox="1"/>
          <p:nvPr/>
        </p:nvSpPr>
        <p:spPr>
          <a:xfrm>
            <a:off x="7104112" y="2790149"/>
            <a:ext cx="20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socks</a:t>
            </a:r>
            <a:endParaRPr lang="es-ES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9192344" y="1844824"/>
            <a:ext cx="536020" cy="5157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24" r="61105" b="16291"/>
          <a:stretch/>
        </p:blipFill>
        <p:spPr bwMode="auto">
          <a:xfrm>
            <a:off x="9197839" y="4224241"/>
            <a:ext cx="720080" cy="4661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9336360" y="3070684"/>
            <a:ext cx="536020" cy="5157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63 Rectángulo redondeado"/>
          <p:cNvSpPr/>
          <p:nvPr/>
        </p:nvSpPr>
        <p:spPr>
          <a:xfrm>
            <a:off x="1328739" y="583813"/>
            <a:ext cx="3816424" cy="600067"/>
          </a:xfrm>
          <a:prstGeom prst="roundRect">
            <a:avLst>
              <a:gd name="adj" fmla="val 31186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CLOTHES</a:t>
            </a: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433816" y="5490240"/>
            <a:ext cx="864096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064080-B8F8-9AC7-FAF0-7DEAD4DBFA0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815" t="17728" r="3285" b="11565"/>
          <a:stretch/>
        </p:blipFill>
        <p:spPr>
          <a:xfrm>
            <a:off x="563638" y="1546825"/>
            <a:ext cx="4872036" cy="40792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65 CuadroTexto">
            <a:extLst>
              <a:ext uri="{FF2B5EF4-FFF2-40B4-BE49-F238E27FC236}">
                <a16:creationId xmlns:a16="http://schemas.microsoft.com/office/drawing/2014/main" id="{64646A58-3E1B-37C9-61C2-F00B72CC848E}"/>
              </a:ext>
            </a:extLst>
          </p:cNvPr>
          <p:cNvSpPr txBox="1"/>
          <p:nvPr/>
        </p:nvSpPr>
        <p:spPr>
          <a:xfrm>
            <a:off x="7104112" y="560682"/>
            <a:ext cx="3419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err="1">
                <a:solidFill>
                  <a:srgbClr val="0070C0"/>
                </a:solidFill>
              </a:rPr>
              <a:t>These</a:t>
            </a:r>
            <a:r>
              <a:rPr lang="es-ES" sz="3600" b="1" dirty="0">
                <a:solidFill>
                  <a:srgbClr val="0070C0"/>
                </a:solidFill>
              </a:rPr>
              <a:t> are….</a:t>
            </a:r>
            <a:endParaRPr lang="es-ES" sz="3600" b="1" dirty="0">
              <a:solidFill>
                <a:schemeClr val="bg1"/>
              </a:solidFill>
            </a:endParaRPr>
          </a:p>
        </p:txBody>
      </p:sp>
      <p:pic>
        <p:nvPicPr>
          <p:cNvPr id="5" name="shoes.mp3" descr="shoes.mp3">
            <a:hlinkClick r:id="" action="ppaction://media"/>
            <a:extLst>
              <a:ext uri="{FF2B5EF4-FFF2-40B4-BE49-F238E27FC236}">
                <a16:creationId xmlns:a16="http://schemas.microsoft.com/office/drawing/2014/main" id="{BA7D4CF2-5EA8-4A3D-DE87-DE9439BE90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35328" y="6965950"/>
            <a:ext cx="812800" cy="812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C34336-8A8B-43D6-93F7-FD66CF1977D5}"/>
              </a:ext>
            </a:extLst>
          </p:cNvPr>
          <p:cNvSpPr txBox="1"/>
          <p:nvPr/>
        </p:nvSpPr>
        <p:spPr>
          <a:xfrm>
            <a:off x="7339343" y="5873436"/>
            <a:ext cx="1905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Choose the word.</a:t>
            </a:r>
          </a:p>
        </p:txBody>
      </p:sp>
    </p:spTree>
    <p:extLst>
      <p:ext uri="{BB962C8B-B14F-4D97-AF65-F5344CB8AC3E}">
        <p14:creationId xmlns:p14="http://schemas.microsoft.com/office/powerpoint/2010/main" val="148091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D3AC5B-A3C8-39CB-0519-01B1589CD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204"/>
            <a:ext cx="12192000" cy="6078266"/>
          </a:xfrm>
          <a:prstGeom prst="rect">
            <a:avLst/>
          </a:prstGeom>
        </p:spPr>
      </p:pic>
      <p:sp>
        <p:nvSpPr>
          <p:cNvPr id="57" name="56 CuadroTexto"/>
          <p:cNvSpPr txBox="1"/>
          <p:nvPr/>
        </p:nvSpPr>
        <p:spPr>
          <a:xfrm>
            <a:off x="7104112" y="1562084"/>
            <a:ext cx="20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socks</a:t>
            </a:r>
            <a:endParaRPr lang="es-ES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7104112" y="2725538"/>
            <a:ext cx="20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pants</a:t>
            </a:r>
          </a:p>
        </p:txBody>
      </p:sp>
      <p:sp>
        <p:nvSpPr>
          <p:cNvPr id="59" name="58 CuadroTexto"/>
          <p:cNvSpPr txBox="1"/>
          <p:nvPr/>
        </p:nvSpPr>
        <p:spPr>
          <a:xfrm>
            <a:off x="6915150" y="3925506"/>
            <a:ext cx="2421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shorts</a:t>
            </a:r>
          </a:p>
        </p:txBody>
      </p:sp>
      <p:pic>
        <p:nvPicPr>
          <p:cNvPr id="61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9192344" y="1844824"/>
            <a:ext cx="536020" cy="5157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24" r="61105" b="16291"/>
          <a:stretch/>
        </p:blipFill>
        <p:spPr bwMode="auto">
          <a:xfrm>
            <a:off x="9120336" y="3063738"/>
            <a:ext cx="720080" cy="4661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9120336" y="4221088"/>
            <a:ext cx="536020" cy="5157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63 Rectángulo redondeado"/>
          <p:cNvSpPr/>
          <p:nvPr/>
        </p:nvSpPr>
        <p:spPr>
          <a:xfrm>
            <a:off x="1524621" y="444481"/>
            <a:ext cx="3816424" cy="600067"/>
          </a:xfrm>
          <a:prstGeom prst="roundRect">
            <a:avLst>
              <a:gd name="adj" fmla="val 31186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CLOTHES</a:t>
            </a: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10236461" y="5546615"/>
            <a:ext cx="864096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88EDB7-CD3B-6B3F-1A35-2BDB4351879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7911" t="18133" r="17594" b="16335"/>
          <a:stretch/>
        </p:blipFill>
        <p:spPr>
          <a:xfrm>
            <a:off x="1091443" y="1207045"/>
            <a:ext cx="3816425" cy="5048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65 CuadroTexto">
            <a:extLst>
              <a:ext uri="{FF2B5EF4-FFF2-40B4-BE49-F238E27FC236}">
                <a16:creationId xmlns:a16="http://schemas.microsoft.com/office/drawing/2014/main" id="{EF8DEE84-5910-CAFE-E656-3D2CCB83310E}"/>
              </a:ext>
            </a:extLst>
          </p:cNvPr>
          <p:cNvSpPr txBox="1"/>
          <p:nvPr/>
        </p:nvSpPr>
        <p:spPr>
          <a:xfrm>
            <a:off x="7248128" y="412070"/>
            <a:ext cx="3419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err="1">
                <a:solidFill>
                  <a:srgbClr val="0070C0"/>
                </a:solidFill>
              </a:rPr>
              <a:t>These</a:t>
            </a:r>
            <a:r>
              <a:rPr lang="es-ES" sz="3600" b="1" dirty="0">
                <a:solidFill>
                  <a:srgbClr val="0070C0"/>
                </a:solidFill>
              </a:rPr>
              <a:t> are….</a:t>
            </a:r>
            <a:endParaRPr lang="es-ES" sz="3600" b="1" dirty="0">
              <a:solidFill>
                <a:schemeClr val="bg1"/>
              </a:solidFill>
            </a:endParaRPr>
          </a:p>
        </p:txBody>
      </p:sp>
      <p:pic>
        <p:nvPicPr>
          <p:cNvPr id="6" name="pants.mp3" descr="pants.mp3">
            <a:hlinkClick r:id="" action="ppaction://media"/>
            <a:extLst>
              <a:ext uri="{FF2B5EF4-FFF2-40B4-BE49-F238E27FC236}">
                <a16:creationId xmlns:a16="http://schemas.microsoft.com/office/drawing/2014/main" id="{D57B85A5-6AC9-F808-EC2E-134AA7BFD5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61138" y="6858000"/>
            <a:ext cx="812800" cy="812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6F2F62-6801-43E8-BB76-BAF40B303FD4}"/>
              </a:ext>
            </a:extLst>
          </p:cNvPr>
          <p:cNvSpPr txBox="1"/>
          <p:nvPr/>
        </p:nvSpPr>
        <p:spPr>
          <a:xfrm>
            <a:off x="7339343" y="5873436"/>
            <a:ext cx="1905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Choose the word.</a:t>
            </a:r>
          </a:p>
        </p:txBody>
      </p:sp>
    </p:spTree>
    <p:extLst>
      <p:ext uri="{BB962C8B-B14F-4D97-AF65-F5344CB8AC3E}">
        <p14:creationId xmlns:p14="http://schemas.microsoft.com/office/powerpoint/2010/main" val="336648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DAAC8E-3CB3-7B52-2587-BEB4079DB8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204"/>
            <a:ext cx="12192000" cy="6078266"/>
          </a:xfrm>
          <a:prstGeom prst="rect">
            <a:avLst/>
          </a:prstGeom>
        </p:spPr>
      </p:pic>
      <p:sp>
        <p:nvSpPr>
          <p:cNvPr id="57" name="56 CuadroTexto"/>
          <p:cNvSpPr txBox="1"/>
          <p:nvPr/>
        </p:nvSpPr>
        <p:spPr>
          <a:xfrm>
            <a:off x="7104112" y="2759941"/>
            <a:ext cx="20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pants</a:t>
            </a:r>
          </a:p>
        </p:txBody>
      </p:sp>
      <p:sp>
        <p:nvSpPr>
          <p:cNvPr id="58" name="57 CuadroTexto"/>
          <p:cNvSpPr txBox="1"/>
          <p:nvPr/>
        </p:nvSpPr>
        <p:spPr>
          <a:xfrm>
            <a:off x="6799709" y="1550596"/>
            <a:ext cx="23926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shorts</a:t>
            </a:r>
          </a:p>
        </p:txBody>
      </p:sp>
      <p:sp>
        <p:nvSpPr>
          <p:cNvPr id="59" name="58 CuadroTexto"/>
          <p:cNvSpPr txBox="1"/>
          <p:nvPr/>
        </p:nvSpPr>
        <p:spPr>
          <a:xfrm>
            <a:off x="7032104" y="3969286"/>
            <a:ext cx="20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shoes</a:t>
            </a:r>
            <a:endParaRPr lang="es-ES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9212366" y="3076164"/>
            <a:ext cx="536020" cy="5157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24" r="61105" b="16291"/>
          <a:stretch/>
        </p:blipFill>
        <p:spPr bwMode="auto">
          <a:xfrm>
            <a:off x="9192344" y="1908527"/>
            <a:ext cx="720080" cy="4661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9120336" y="4221088"/>
            <a:ext cx="536020" cy="5157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63 Rectángulo redondeado"/>
          <p:cNvSpPr/>
          <p:nvPr/>
        </p:nvSpPr>
        <p:spPr>
          <a:xfrm>
            <a:off x="1271465" y="450047"/>
            <a:ext cx="3816424" cy="600067"/>
          </a:xfrm>
          <a:prstGeom prst="roundRect">
            <a:avLst>
              <a:gd name="adj" fmla="val 31186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CLOTHES</a:t>
            </a:r>
          </a:p>
        </p:txBody>
      </p:sp>
      <p:sp>
        <p:nvSpPr>
          <p:cNvPr id="66" name="65 CuadroTexto"/>
          <p:cNvSpPr txBox="1"/>
          <p:nvPr/>
        </p:nvSpPr>
        <p:spPr>
          <a:xfrm>
            <a:off x="7104112" y="560682"/>
            <a:ext cx="3419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err="1">
                <a:solidFill>
                  <a:srgbClr val="0070C0"/>
                </a:solidFill>
              </a:rPr>
              <a:t>These</a:t>
            </a:r>
            <a:r>
              <a:rPr lang="es-ES" sz="3600" b="1" dirty="0">
                <a:solidFill>
                  <a:srgbClr val="0070C0"/>
                </a:solidFill>
              </a:rPr>
              <a:t> are….</a:t>
            </a:r>
            <a:endParaRPr lang="es-ES" sz="3600" b="1" dirty="0">
              <a:solidFill>
                <a:schemeClr val="bg1"/>
              </a:solidFill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10523363" y="5462241"/>
            <a:ext cx="864096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3A556A-F304-9B07-7F47-0E00FA393F6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8226" t="19611" r="11019" b="14920"/>
          <a:stretch/>
        </p:blipFill>
        <p:spPr>
          <a:xfrm>
            <a:off x="1029121" y="1395759"/>
            <a:ext cx="3995315" cy="40664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shorts.mp3" descr="shorts.mp3">
            <a:hlinkClick r:id="" action="ppaction://media"/>
            <a:extLst>
              <a:ext uri="{FF2B5EF4-FFF2-40B4-BE49-F238E27FC236}">
                <a16:creationId xmlns:a16="http://schemas.microsoft.com/office/drawing/2014/main" id="{180854B2-A932-661D-1118-3A7D5D6C96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97712" y="7108825"/>
            <a:ext cx="812800" cy="812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CF88E1D-9145-4955-A1F1-08E9280829FF}"/>
              </a:ext>
            </a:extLst>
          </p:cNvPr>
          <p:cNvSpPr txBox="1"/>
          <p:nvPr/>
        </p:nvSpPr>
        <p:spPr>
          <a:xfrm>
            <a:off x="7339343" y="5873436"/>
            <a:ext cx="1905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Choose the word.</a:t>
            </a:r>
          </a:p>
        </p:txBody>
      </p:sp>
    </p:spTree>
    <p:extLst>
      <p:ext uri="{BB962C8B-B14F-4D97-AF65-F5344CB8AC3E}">
        <p14:creationId xmlns:p14="http://schemas.microsoft.com/office/powerpoint/2010/main" val="44839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105F7D-8A2E-7367-99E0-A9294D0B0A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204"/>
            <a:ext cx="12192000" cy="6078266"/>
          </a:xfrm>
          <a:prstGeom prst="rect">
            <a:avLst/>
          </a:prstGeom>
        </p:spPr>
      </p:pic>
      <p:sp>
        <p:nvSpPr>
          <p:cNvPr id="57" name="56 CuadroTexto"/>
          <p:cNvSpPr txBox="1"/>
          <p:nvPr/>
        </p:nvSpPr>
        <p:spPr>
          <a:xfrm>
            <a:off x="7248128" y="1556793"/>
            <a:ext cx="20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shirt</a:t>
            </a:r>
            <a:endParaRPr lang="es-ES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7248128" y="2708921"/>
            <a:ext cx="20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dress</a:t>
            </a:r>
            <a:endParaRPr lang="es-ES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58 CuadroTexto"/>
          <p:cNvSpPr txBox="1"/>
          <p:nvPr/>
        </p:nvSpPr>
        <p:spPr>
          <a:xfrm>
            <a:off x="7248128" y="3925506"/>
            <a:ext cx="20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bag</a:t>
            </a:r>
            <a:endParaRPr lang="es-ES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9192344" y="1844824"/>
            <a:ext cx="536020" cy="5157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24" r="61105" b="16291"/>
          <a:stretch/>
        </p:blipFill>
        <p:spPr bwMode="auto">
          <a:xfrm>
            <a:off x="9120336" y="3063738"/>
            <a:ext cx="720080" cy="4661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9120336" y="4221088"/>
            <a:ext cx="536020" cy="5157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63 Rectángulo redondeado"/>
          <p:cNvSpPr/>
          <p:nvPr/>
        </p:nvSpPr>
        <p:spPr>
          <a:xfrm>
            <a:off x="1600251" y="462530"/>
            <a:ext cx="3816424" cy="600067"/>
          </a:xfrm>
          <a:prstGeom prst="roundRect">
            <a:avLst>
              <a:gd name="adj" fmla="val 31186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CLOTHES</a:t>
            </a:r>
          </a:p>
        </p:txBody>
      </p:sp>
      <p:sp>
        <p:nvSpPr>
          <p:cNvPr id="65" name="64 CuadroTexto"/>
          <p:cNvSpPr txBox="1"/>
          <p:nvPr/>
        </p:nvSpPr>
        <p:spPr>
          <a:xfrm>
            <a:off x="7153763" y="650460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err="1">
                <a:solidFill>
                  <a:srgbClr val="0070C0"/>
                </a:solidFill>
              </a:rPr>
              <a:t>What’s</a:t>
            </a:r>
            <a:r>
              <a:rPr lang="es-ES" sz="3600" b="1" dirty="0">
                <a:solidFill>
                  <a:srgbClr val="0070C0"/>
                </a:solidFill>
              </a:rPr>
              <a:t> </a:t>
            </a:r>
            <a:r>
              <a:rPr lang="es-ES" sz="3600" b="1" dirty="0" err="1">
                <a:solidFill>
                  <a:srgbClr val="0070C0"/>
                </a:solidFill>
              </a:rPr>
              <a:t>this</a:t>
            </a:r>
            <a:r>
              <a:rPr lang="es-ES" sz="3600" b="1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10311648" y="5371476"/>
            <a:ext cx="864096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9FE62B-A185-F84E-B4E8-AA8C71E41D6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9543" t="11891" r="15920" b="4674"/>
          <a:stretch/>
        </p:blipFill>
        <p:spPr>
          <a:xfrm>
            <a:off x="841052" y="1296791"/>
            <a:ext cx="4314772" cy="43641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dress.mp3" descr="dress.mp3">
            <a:hlinkClick r:id="" action="ppaction://media"/>
            <a:extLst>
              <a:ext uri="{FF2B5EF4-FFF2-40B4-BE49-F238E27FC236}">
                <a16:creationId xmlns:a16="http://schemas.microsoft.com/office/drawing/2014/main" id="{990781E7-B5AA-7A6C-65A2-87624D0587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97712" y="6872287"/>
            <a:ext cx="812800" cy="812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BDEC3A-A99B-48B3-A0F4-DBC0798B0EA4}"/>
              </a:ext>
            </a:extLst>
          </p:cNvPr>
          <p:cNvSpPr txBox="1"/>
          <p:nvPr/>
        </p:nvSpPr>
        <p:spPr>
          <a:xfrm>
            <a:off x="7339343" y="5873436"/>
            <a:ext cx="1905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Choose the word.</a:t>
            </a:r>
          </a:p>
        </p:txBody>
      </p:sp>
    </p:spTree>
    <p:extLst>
      <p:ext uri="{BB962C8B-B14F-4D97-AF65-F5344CB8AC3E}">
        <p14:creationId xmlns:p14="http://schemas.microsoft.com/office/powerpoint/2010/main" val="349311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1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8D083E-DE32-19AB-4825-AB6E6E9E32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204"/>
            <a:ext cx="12192000" cy="6078266"/>
          </a:xfrm>
          <a:prstGeom prst="rect">
            <a:avLst/>
          </a:prstGeom>
        </p:spPr>
      </p:pic>
      <p:sp>
        <p:nvSpPr>
          <p:cNvPr id="57" name="56 CuadroTexto"/>
          <p:cNvSpPr txBox="1"/>
          <p:nvPr/>
        </p:nvSpPr>
        <p:spPr>
          <a:xfrm>
            <a:off x="6728708" y="1594865"/>
            <a:ext cx="20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dress</a:t>
            </a:r>
            <a:endParaRPr lang="es-ES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6855499" y="4210898"/>
            <a:ext cx="2478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T-</a:t>
            </a:r>
            <a:r>
              <a:rPr lang="es-ES" sz="6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shirt</a:t>
            </a:r>
            <a:endParaRPr lang="es-ES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58 CuadroTexto"/>
          <p:cNvSpPr txBox="1"/>
          <p:nvPr/>
        </p:nvSpPr>
        <p:spPr>
          <a:xfrm>
            <a:off x="6713984" y="2829064"/>
            <a:ext cx="20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shirt</a:t>
            </a:r>
            <a:endParaRPr lang="es-ES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9192344" y="1844824"/>
            <a:ext cx="536020" cy="5157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24" r="61105" b="16291"/>
          <a:stretch/>
        </p:blipFill>
        <p:spPr bwMode="auto">
          <a:xfrm>
            <a:off x="9241829" y="4533310"/>
            <a:ext cx="720080" cy="4661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9333859" y="3211733"/>
            <a:ext cx="536020" cy="5157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63 Rectángulo redondeado"/>
          <p:cNvSpPr/>
          <p:nvPr/>
        </p:nvSpPr>
        <p:spPr>
          <a:xfrm>
            <a:off x="1407542" y="455730"/>
            <a:ext cx="3816424" cy="600067"/>
          </a:xfrm>
          <a:prstGeom prst="roundRect">
            <a:avLst>
              <a:gd name="adj" fmla="val 31186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CLOTHES</a:t>
            </a:r>
          </a:p>
        </p:txBody>
      </p:sp>
      <p:sp>
        <p:nvSpPr>
          <p:cNvPr id="65" name="64 CuadroTexto"/>
          <p:cNvSpPr txBox="1"/>
          <p:nvPr/>
        </p:nvSpPr>
        <p:spPr>
          <a:xfrm>
            <a:off x="7032104" y="647655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err="1">
                <a:solidFill>
                  <a:srgbClr val="0070C0"/>
                </a:solidFill>
              </a:rPr>
              <a:t>What’s</a:t>
            </a:r>
            <a:r>
              <a:rPr lang="es-ES" sz="3600" b="1" dirty="0">
                <a:solidFill>
                  <a:srgbClr val="0070C0"/>
                </a:solidFill>
              </a:rPr>
              <a:t> </a:t>
            </a:r>
            <a:r>
              <a:rPr lang="es-ES" sz="3600" b="1" dirty="0" err="1">
                <a:solidFill>
                  <a:srgbClr val="0070C0"/>
                </a:solidFill>
              </a:rPr>
              <a:t>this</a:t>
            </a:r>
            <a:r>
              <a:rPr lang="es-ES" sz="3600" b="1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10252272" y="5445225"/>
            <a:ext cx="864096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38EEF0-2954-04DF-14A1-3632EC5323B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412" t="17384" r="13062" b="6623"/>
          <a:stretch/>
        </p:blipFill>
        <p:spPr>
          <a:xfrm>
            <a:off x="1471613" y="1556792"/>
            <a:ext cx="3688283" cy="33983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t-shirt.mp3" descr="t-shirt.mp3">
            <a:hlinkClick r:id="" action="ppaction://media"/>
            <a:extLst>
              <a:ext uri="{FF2B5EF4-FFF2-40B4-BE49-F238E27FC236}">
                <a16:creationId xmlns:a16="http://schemas.microsoft.com/office/drawing/2014/main" id="{E31D43A1-B102-5450-CD1C-DCAF005055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44914" y="7051675"/>
            <a:ext cx="812800" cy="812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6B68AD-BCBB-4CD4-81EF-713C6151E3FD}"/>
              </a:ext>
            </a:extLst>
          </p:cNvPr>
          <p:cNvSpPr txBox="1"/>
          <p:nvPr/>
        </p:nvSpPr>
        <p:spPr>
          <a:xfrm>
            <a:off x="7339343" y="5873436"/>
            <a:ext cx="1905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Choose the word.</a:t>
            </a:r>
          </a:p>
        </p:txBody>
      </p:sp>
    </p:spTree>
    <p:extLst>
      <p:ext uri="{BB962C8B-B14F-4D97-AF65-F5344CB8AC3E}">
        <p14:creationId xmlns:p14="http://schemas.microsoft.com/office/powerpoint/2010/main" val="337184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1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611E77-8087-01EB-2B51-F40B3A983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204"/>
            <a:ext cx="12192000" cy="6078266"/>
          </a:xfrm>
          <a:prstGeom prst="rect">
            <a:avLst/>
          </a:prstGeom>
        </p:spPr>
      </p:pic>
      <p:sp>
        <p:nvSpPr>
          <p:cNvPr id="57" name="56 CuadroTexto"/>
          <p:cNvSpPr txBox="1"/>
          <p:nvPr/>
        </p:nvSpPr>
        <p:spPr>
          <a:xfrm>
            <a:off x="6849083" y="1592797"/>
            <a:ext cx="23497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T-</a:t>
            </a:r>
            <a:r>
              <a:rPr lang="es-ES" sz="6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shirt</a:t>
            </a:r>
            <a:endParaRPr lang="es-ES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6799955" y="2751555"/>
            <a:ext cx="20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shirt</a:t>
            </a:r>
            <a:endParaRPr lang="es-ES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58 CuadroTexto"/>
          <p:cNvSpPr txBox="1"/>
          <p:nvPr/>
        </p:nvSpPr>
        <p:spPr>
          <a:xfrm>
            <a:off x="6892477" y="3880988"/>
            <a:ext cx="20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dress</a:t>
            </a:r>
            <a:endParaRPr lang="es-ES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9192344" y="1844824"/>
            <a:ext cx="536020" cy="5157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24" r="61105" b="16291"/>
          <a:stretch/>
        </p:blipFill>
        <p:spPr bwMode="auto">
          <a:xfrm>
            <a:off x="9120336" y="3063738"/>
            <a:ext cx="720080" cy="4661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9120336" y="4221088"/>
            <a:ext cx="536020" cy="5157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63 Rectángulo redondeado"/>
          <p:cNvSpPr/>
          <p:nvPr/>
        </p:nvSpPr>
        <p:spPr>
          <a:xfrm>
            <a:off x="1413482" y="461919"/>
            <a:ext cx="3816424" cy="600067"/>
          </a:xfrm>
          <a:prstGeom prst="roundRect">
            <a:avLst>
              <a:gd name="adj" fmla="val 31186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CLOTHES</a:t>
            </a:r>
          </a:p>
        </p:txBody>
      </p:sp>
      <p:sp>
        <p:nvSpPr>
          <p:cNvPr id="65" name="64 CuadroTexto"/>
          <p:cNvSpPr txBox="1"/>
          <p:nvPr/>
        </p:nvSpPr>
        <p:spPr>
          <a:xfrm>
            <a:off x="6776036" y="818297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err="1">
                <a:solidFill>
                  <a:srgbClr val="0070C0"/>
                </a:solidFill>
              </a:rPr>
              <a:t>What’s</a:t>
            </a:r>
            <a:r>
              <a:rPr lang="es-ES" sz="3600" b="1" dirty="0">
                <a:solidFill>
                  <a:srgbClr val="0070C0"/>
                </a:solidFill>
              </a:rPr>
              <a:t> </a:t>
            </a:r>
            <a:r>
              <a:rPr lang="es-ES" sz="3600" b="1" dirty="0" err="1">
                <a:solidFill>
                  <a:srgbClr val="0070C0"/>
                </a:solidFill>
              </a:rPr>
              <a:t>this</a:t>
            </a:r>
            <a:r>
              <a:rPr lang="es-ES" sz="3600" b="1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10181020" y="5408350"/>
            <a:ext cx="864096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FFBCC8-53C6-763B-1DF4-CF828A711C0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494" t="16078" r="15473" b="9837"/>
          <a:stretch/>
        </p:blipFill>
        <p:spPr>
          <a:xfrm>
            <a:off x="1025241" y="1402134"/>
            <a:ext cx="4134655" cy="3629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hirt.mp3" descr="shirt.mp3">
            <a:hlinkClick r:id="" action="ppaction://media"/>
            <a:extLst>
              <a:ext uri="{FF2B5EF4-FFF2-40B4-BE49-F238E27FC236}">
                <a16:creationId xmlns:a16="http://schemas.microsoft.com/office/drawing/2014/main" id="{BBC4D072-F153-A677-7339-88FB56F87F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79444" y="7023100"/>
            <a:ext cx="812800" cy="812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D6BCC2-93CD-41AA-8011-6127FF05A4E8}"/>
              </a:ext>
            </a:extLst>
          </p:cNvPr>
          <p:cNvSpPr txBox="1"/>
          <p:nvPr/>
        </p:nvSpPr>
        <p:spPr>
          <a:xfrm>
            <a:off x="7339343" y="5873436"/>
            <a:ext cx="1905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Choose the word.</a:t>
            </a:r>
          </a:p>
        </p:txBody>
      </p:sp>
    </p:spTree>
    <p:extLst>
      <p:ext uri="{BB962C8B-B14F-4D97-AF65-F5344CB8AC3E}">
        <p14:creationId xmlns:p14="http://schemas.microsoft.com/office/powerpoint/2010/main" val="337757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3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743073-4867-09B5-722F-8F9B88CC3E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739"/>
            <a:ext cx="12192000" cy="6078266"/>
          </a:xfrm>
          <a:prstGeom prst="rect">
            <a:avLst/>
          </a:prstGeom>
        </p:spPr>
      </p:pic>
      <p:sp>
        <p:nvSpPr>
          <p:cNvPr id="57" name="56 CuadroTexto"/>
          <p:cNvSpPr txBox="1"/>
          <p:nvPr/>
        </p:nvSpPr>
        <p:spPr>
          <a:xfrm>
            <a:off x="7104112" y="2723530"/>
            <a:ext cx="20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dress</a:t>
            </a:r>
            <a:endParaRPr lang="es-ES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6816080" y="1535101"/>
            <a:ext cx="20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hat</a:t>
            </a:r>
            <a:endParaRPr lang="es-ES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58 CuadroTexto"/>
          <p:cNvSpPr txBox="1"/>
          <p:nvPr/>
        </p:nvSpPr>
        <p:spPr>
          <a:xfrm>
            <a:off x="6898099" y="3911959"/>
            <a:ext cx="20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bag</a:t>
            </a:r>
          </a:p>
        </p:txBody>
      </p:sp>
      <p:pic>
        <p:nvPicPr>
          <p:cNvPr id="61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9170391" y="3004096"/>
            <a:ext cx="536020" cy="5157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24" r="61105" b="16291"/>
          <a:stretch/>
        </p:blipFill>
        <p:spPr bwMode="auto">
          <a:xfrm>
            <a:off x="8986331" y="1884063"/>
            <a:ext cx="720080" cy="4661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9120336" y="4221088"/>
            <a:ext cx="536020" cy="5157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63 Rectángulo redondeado"/>
          <p:cNvSpPr/>
          <p:nvPr/>
        </p:nvSpPr>
        <p:spPr>
          <a:xfrm>
            <a:off x="1343472" y="635554"/>
            <a:ext cx="3816424" cy="600067"/>
          </a:xfrm>
          <a:prstGeom prst="roundRect">
            <a:avLst>
              <a:gd name="adj" fmla="val 31186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CLOTHES</a:t>
            </a:r>
          </a:p>
        </p:txBody>
      </p:sp>
      <p:sp>
        <p:nvSpPr>
          <p:cNvPr id="65" name="64 CuadroTexto"/>
          <p:cNvSpPr txBox="1"/>
          <p:nvPr/>
        </p:nvSpPr>
        <p:spPr>
          <a:xfrm>
            <a:off x="6816080" y="599804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err="1">
                <a:solidFill>
                  <a:srgbClr val="0070C0"/>
                </a:solidFill>
              </a:rPr>
              <a:t>What’s</a:t>
            </a:r>
            <a:r>
              <a:rPr lang="es-ES" sz="3600" b="1" dirty="0">
                <a:solidFill>
                  <a:srgbClr val="0070C0"/>
                </a:solidFill>
              </a:rPr>
              <a:t> </a:t>
            </a:r>
            <a:r>
              <a:rPr lang="es-ES" sz="3600" b="1" dirty="0" err="1">
                <a:solidFill>
                  <a:srgbClr val="0070C0"/>
                </a:solidFill>
              </a:rPr>
              <a:t>this</a:t>
            </a:r>
            <a:r>
              <a:rPr lang="es-ES" sz="3600" b="1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10228522" y="5442207"/>
            <a:ext cx="864096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7BB742-045B-1371-1A36-B8D0029815D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2918" t="16078" r="11358" b="11383"/>
          <a:stretch/>
        </p:blipFill>
        <p:spPr>
          <a:xfrm>
            <a:off x="850489" y="1884063"/>
            <a:ext cx="4443413" cy="33301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hat.mp3" descr="hat.mp3">
            <a:hlinkClick r:id="" action="ppaction://media"/>
            <a:extLst>
              <a:ext uri="{FF2B5EF4-FFF2-40B4-BE49-F238E27FC236}">
                <a16:creationId xmlns:a16="http://schemas.microsoft.com/office/drawing/2014/main" id="{57A410E0-BDD5-841F-7D69-A897E2B610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48128" y="6858000"/>
            <a:ext cx="812800" cy="812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2F9E6F-1B11-440B-AE18-A95AF85E4757}"/>
              </a:ext>
            </a:extLst>
          </p:cNvPr>
          <p:cNvSpPr txBox="1"/>
          <p:nvPr/>
        </p:nvSpPr>
        <p:spPr>
          <a:xfrm>
            <a:off x="7339343" y="5873436"/>
            <a:ext cx="1905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Choose the word.</a:t>
            </a:r>
          </a:p>
        </p:txBody>
      </p:sp>
    </p:spTree>
    <p:extLst>
      <p:ext uri="{BB962C8B-B14F-4D97-AF65-F5344CB8AC3E}">
        <p14:creationId xmlns:p14="http://schemas.microsoft.com/office/powerpoint/2010/main" val="325917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>
            <a:extLst>
              <a:ext uri="{FF2B5EF4-FFF2-40B4-BE49-F238E27FC236}">
                <a16:creationId xmlns:a16="http://schemas.microsoft.com/office/drawing/2014/main" id="{98134F31-41CC-B166-DD75-0345AA9AC95E}"/>
              </a:ext>
            </a:extLst>
          </p:cNvPr>
          <p:cNvGrpSpPr/>
          <p:nvPr/>
        </p:nvGrpSpPr>
        <p:grpSpPr>
          <a:xfrm rot="20593201">
            <a:off x="4233161" y="703181"/>
            <a:ext cx="3814503" cy="5404568"/>
            <a:chOff x="3188551" y="738137"/>
            <a:chExt cx="4044892" cy="551980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5 Rectángulo redondeado">
              <a:extLst>
                <a:ext uri="{FF2B5EF4-FFF2-40B4-BE49-F238E27FC236}">
                  <a16:creationId xmlns:a16="http://schemas.microsoft.com/office/drawing/2014/main" id="{124E0753-00A1-30F1-7FE3-430FCAC20774}"/>
                </a:ext>
              </a:extLst>
            </p:cNvPr>
            <p:cNvSpPr/>
            <p:nvPr/>
          </p:nvSpPr>
          <p:spPr>
            <a:xfrm>
              <a:off x="3542884" y="738137"/>
              <a:ext cx="3690559" cy="5519802"/>
            </a:xfrm>
            <a:prstGeom prst="roundRect">
              <a:avLst>
                <a:gd name="adj" fmla="val 8440"/>
              </a:avLst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ButtonPour">
                <a:avLst>
                  <a:gd name="adj1" fmla="val 9889524"/>
                  <a:gd name="adj2" fmla="val 44971"/>
                </a:avLst>
              </a:prstTxWarp>
            </a:bodyPr>
            <a:lstStyle/>
            <a:p>
              <a:pPr algn="ctr"/>
              <a:r>
                <a:rPr lang="es-ES" sz="3600" b="1" dirty="0">
                  <a:solidFill>
                    <a:srgbClr val="0070C0"/>
                  </a:solidFill>
                  <a:latin typeface="+mj-lt"/>
                </a:rPr>
                <a:t>Good </a:t>
              </a:r>
            </a:p>
            <a:p>
              <a:pPr algn="ctr"/>
              <a:r>
                <a:rPr lang="es-ES" sz="3600" b="1" dirty="0" err="1">
                  <a:solidFill>
                    <a:srgbClr val="00B050"/>
                  </a:solidFill>
                  <a:latin typeface="+mj-lt"/>
                </a:rPr>
                <a:t>job</a:t>
              </a:r>
              <a:r>
                <a:rPr lang="es-ES" sz="3600" b="1" dirty="0">
                  <a:solidFill>
                    <a:srgbClr val="C00000"/>
                  </a:solidFill>
                  <a:latin typeface="+mj-lt"/>
                </a:rPr>
                <a:t>!</a:t>
              </a:r>
              <a:endParaRPr lang="es-ES" sz="2800" b="1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6" name="11 Elipse">
              <a:extLst>
                <a:ext uri="{FF2B5EF4-FFF2-40B4-BE49-F238E27FC236}">
                  <a16:creationId xmlns:a16="http://schemas.microsoft.com/office/drawing/2014/main" id="{21CD1942-4F18-6431-5579-7CF67C3D304D}"/>
                </a:ext>
              </a:extLst>
            </p:cNvPr>
            <p:cNvSpPr/>
            <p:nvPr/>
          </p:nvSpPr>
          <p:spPr>
            <a:xfrm>
              <a:off x="3720051" y="1317299"/>
              <a:ext cx="177167" cy="1454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8 Arco de bloque">
              <a:extLst>
                <a:ext uri="{FF2B5EF4-FFF2-40B4-BE49-F238E27FC236}">
                  <a16:creationId xmlns:a16="http://schemas.microsoft.com/office/drawing/2014/main" id="{1B78429B-C487-85B8-C954-0BD1415B90A2}"/>
                </a:ext>
              </a:extLst>
            </p:cNvPr>
            <p:cNvSpPr/>
            <p:nvPr/>
          </p:nvSpPr>
          <p:spPr>
            <a:xfrm>
              <a:off x="3188551" y="1123334"/>
              <a:ext cx="649612" cy="581895"/>
            </a:xfrm>
            <a:prstGeom prst="blockArc">
              <a:avLst>
                <a:gd name="adj1" fmla="val 5256242"/>
                <a:gd name="adj2" fmla="val 21489458"/>
                <a:gd name="adj3" fmla="val 10338"/>
              </a:avLst>
            </a:prstGeom>
            <a:gradFill flip="none" rotWithShape="1">
              <a:gsLst>
                <a:gs pos="0">
                  <a:schemeClr val="tx1">
                    <a:lumMod val="85000"/>
                    <a:shade val="30000"/>
                    <a:satMod val="115000"/>
                  </a:schemeClr>
                </a:gs>
                <a:gs pos="50000">
                  <a:schemeClr val="tx1">
                    <a:lumMod val="85000"/>
                    <a:shade val="67500"/>
                    <a:satMod val="115000"/>
                  </a:schemeClr>
                </a:gs>
                <a:gs pos="100000">
                  <a:schemeClr val="tx1">
                    <a:lumMod val="8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8" name="15 Elipse">
              <a:extLst>
                <a:ext uri="{FF2B5EF4-FFF2-40B4-BE49-F238E27FC236}">
                  <a16:creationId xmlns:a16="http://schemas.microsoft.com/office/drawing/2014/main" id="{6166A489-2C38-2A27-F11A-68D91C69A125}"/>
                </a:ext>
              </a:extLst>
            </p:cNvPr>
            <p:cNvSpPr/>
            <p:nvPr/>
          </p:nvSpPr>
          <p:spPr>
            <a:xfrm>
              <a:off x="3720051" y="1782815"/>
              <a:ext cx="177167" cy="1454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16 Arco de bloque">
              <a:extLst>
                <a:ext uri="{FF2B5EF4-FFF2-40B4-BE49-F238E27FC236}">
                  <a16:creationId xmlns:a16="http://schemas.microsoft.com/office/drawing/2014/main" id="{CE131D63-7860-E255-7B78-6BAD00D29468}"/>
                </a:ext>
              </a:extLst>
            </p:cNvPr>
            <p:cNvSpPr/>
            <p:nvPr/>
          </p:nvSpPr>
          <p:spPr>
            <a:xfrm>
              <a:off x="3188551" y="1588850"/>
              <a:ext cx="649612" cy="581895"/>
            </a:xfrm>
            <a:prstGeom prst="blockArc">
              <a:avLst>
                <a:gd name="adj1" fmla="val 5064378"/>
                <a:gd name="adj2" fmla="val 21489458"/>
                <a:gd name="adj3" fmla="val 10338"/>
              </a:avLst>
            </a:prstGeom>
            <a:gradFill flip="none" rotWithShape="1">
              <a:gsLst>
                <a:gs pos="0">
                  <a:schemeClr val="tx1">
                    <a:lumMod val="85000"/>
                    <a:shade val="30000"/>
                    <a:satMod val="115000"/>
                  </a:schemeClr>
                </a:gs>
                <a:gs pos="50000">
                  <a:schemeClr val="tx1">
                    <a:lumMod val="85000"/>
                    <a:shade val="67500"/>
                    <a:satMod val="115000"/>
                  </a:schemeClr>
                </a:gs>
                <a:gs pos="100000">
                  <a:schemeClr val="tx1">
                    <a:lumMod val="8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10" name="19 Elipse">
              <a:extLst>
                <a:ext uri="{FF2B5EF4-FFF2-40B4-BE49-F238E27FC236}">
                  <a16:creationId xmlns:a16="http://schemas.microsoft.com/office/drawing/2014/main" id="{399A9C43-8EF9-71FA-3966-FEF1F2756565}"/>
                </a:ext>
              </a:extLst>
            </p:cNvPr>
            <p:cNvSpPr/>
            <p:nvPr/>
          </p:nvSpPr>
          <p:spPr>
            <a:xfrm>
              <a:off x="3720051" y="2248331"/>
              <a:ext cx="177167" cy="1454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20 Arco de bloque">
              <a:extLst>
                <a:ext uri="{FF2B5EF4-FFF2-40B4-BE49-F238E27FC236}">
                  <a16:creationId xmlns:a16="http://schemas.microsoft.com/office/drawing/2014/main" id="{C1793E31-294B-2B28-3A2B-33ABB013BCF2}"/>
                </a:ext>
              </a:extLst>
            </p:cNvPr>
            <p:cNvSpPr/>
            <p:nvPr/>
          </p:nvSpPr>
          <p:spPr>
            <a:xfrm>
              <a:off x="3188551" y="2054366"/>
              <a:ext cx="649612" cy="581895"/>
            </a:xfrm>
            <a:prstGeom prst="blockArc">
              <a:avLst>
                <a:gd name="adj1" fmla="val 5119518"/>
                <a:gd name="adj2" fmla="val 21489458"/>
                <a:gd name="adj3" fmla="val 10338"/>
              </a:avLst>
            </a:prstGeom>
            <a:gradFill flip="none" rotWithShape="1">
              <a:gsLst>
                <a:gs pos="0">
                  <a:schemeClr val="tx1">
                    <a:lumMod val="85000"/>
                    <a:shade val="30000"/>
                    <a:satMod val="115000"/>
                  </a:schemeClr>
                </a:gs>
                <a:gs pos="50000">
                  <a:schemeClr val="tx1">
                    <a:lumMod val="85000"/>
                    <a:shade val="67500"/>
                    <a:satMod val="115000"/>
                  </a:schemeClr>
                </a:gs>
                <a:gs pos="100000">
                  <a:schemeClr val="tx1">
                    <a:lumMod val="8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12" name="23 Elipse">
              <a:extLst>
                <a:ext uri="{FF2B5EF4-FFF2-40B4-BE49-F238E27FC236}">
                  <a16:creationId xmlns:a16="http://schemas.microsoft.com/office/drawing/2014/main" id="{FC564253-F664-91A3-C150-58A876AF5797}"/>
                </a:ext>
              </a:extLst>
            </p:cNvPr>
            <p:cNvSpPr/>
            <p:nvPr/>
          </p:nvSpPr>
          <p:spPr>
            <a:xfrm>
              <a:off x="3720051" y="2713847"/>
              <a:ext cx="177167" cy="1454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24 Arco de bloque">
              <a:extLst>
                <a:ext uri="{FF2B5EF4-FFF2-40B4-BE49-F238E27FC236}">
                  <a16:creationId xmlns:a16="http://schemas.microsoft.com/office/drawing/2014/main" id="{896403DC-3023-3F67-EB67-7550758B2D1A}"/>
                </a:ext>
              </a:extLst>
            </p:cNvPr>
            <p:cNvSpPr/>
            <p:nvPr/>
          </p:nvSpPr>
          <p:spPr>
            <a:xfrm>
              <a:off x="3188551" y="2519882"/>
              <a:ext cx="649612" cy="581895"/>
            </a:xfrm>
            <a:prstGeom prst="blockArc">
              <a:avLst>
                <a:gd name="adj1" fmla="val 4964338"/>
                <a:gd name="adj2" fmla="val 21489458"/>
                <a:gd name="adj3" fmla="val 10338"/>
              </a:avLst>
            </a:prstGeom>
            <a:gradFill flip="none" rotWithShape="1">
              <a:gsLst>
                <a:gs pos="0">
                  <a:schemeClr val="tx1">
                    <a:lumMod val="85000"/>
                    <a:shade val="30000"/>
                    <a:satMod val="115000"/>
                  </a:schemeClr>
                </a:gs>
                <a:gs pos="50000">
                  <a:schemeClr val="tx1">
                    <a:lumMod val="85000"/>
                    <a:shade val="67500"/>
                    <a:satMod val="115000"/>
                  </a:schemeClr>
                </a:gs>
                <a:gs pos="100000">
                  <a:schemeClr val="tx1">
                    <a:lumMod val="8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14" name="27 Elipse">
              <a:extLst>
                <a:ext uri="{FF2B5EF4-FFF2-40B4-BE49-F238E27FC236}">
                  <a16:creationId xmlns:a16="http://schemas.microsoft.com/office/drawing/2014/main" id="{32A298BB-F2FF-2658-F977-5A780EB9304B}"/>
                </a:ext>
              </a:extLst>
            </p:cNvPr>
            <p:cNvSpPr/>
            <p:nvPr/>
          </p:nvSpPr>
          <p:spPr>
            <a:xfrm>
              <a:off x="3720051" y="3179362"/>
              <a:ext cx="177167" cy="1454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28 Arco de bloque">
              <a:extLst>
                <a:ext uri="{FF2B5EF4-FFF2-40B4-BE49-F238E27FC236}">
                  <a16:creationId xmlns:a16="http://schemas.microsoft.com/office/drawing/2014/main" id="{80E62C9B-4654-D860-7601-2FD7306CA3B7}"/>
                </a:ext>
              </a:extLst>
            </p:cNvPr>
            <p:cNvSpPr/>
            <p:nvPr/>
          </p:nvSpPr>
          <p:spPr>
            <a:xfrm>
              <a:off x="3188551" y="2985397"/>
              <a:ext cx="649612" cy="581895"/>
            </a:xfrm>
            <a:prstGeom prst="blockArc">
              <a:avLst>
                <a:gd name="adj1" fmla="val 5310445"/>
                <a:gd name="adj2" fmla="val 21489458"/>
                <a:gd name="adj3" fmla="val 10338"/>
              </a:avLst>
            </a:prstGeom>
            <a:gradFill flip="none" rotWithShape="1">
              <a:gsLst>
                <a:gs pos="0">
                  <a:schemeClr val="tx1">
                    <a:lumMod val="85000"/>
                    <a:shade val="30000"/>
                    <a:satMod val="115000"/>
                  </a:schemeClr>
                </a:gs>
                <a:gs pos="50000">
                  <a:schemeClr val="tx1">
                    <a:lumMod val="85000"/>
                    <a:shade val="67500"/>
                    <a:satMod val="115000"/>
                  </a:schemeClr>
                </a:gs>
                <a:gs pos="100000">
                  <a:schemeClr val="tx1">
                    <a:lumMod val="8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16" name="31 Elipse">
              <a:extLst>
                <a:ext uri="{FF2B5EF4-FFF2-40B4-BE49-F238E27FC236}">
                  <a16:creationId xmlns:a16="http://schemas.microsoft.com/office/drawing/2014/main" id="{E04606FB-F3FC-CAC0-490C-F43373D47682}"/>
                </a:ext>
              </a:extLst>
            </p:cNvPr>
            <p:cNvSpPr/>
            <p:nvPr/>
          </p:nvSpPr>
          <p:spPr>
            <a:xfrm>
              <a:off x="3720051" y="3644878"/>
              <a:ext cx="177167" cy="1454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32 Arco de bloque">
              <a:extLst>
                <a:ext uri="{FF2B5EF4-FFF2-40B4-BE49-F238E27FC236}">
                  <a16:creationId xmlns:a16="http://schemas.microsoft.com/office/drawing/2014/main" id="{48A86D56-747C-6F24-D79A-8C56124EC771}"/>
                </a:ext>
              </a:extLst>
            </p:cNvPr>
            <p:cNvSpPr/>
            <p:nvPr/>
          </p:nvSpPr>
          <p:spPr>
            <a:xfrm>
              <a:off x="3188551" y="3450913"/>
              <a:ext cx="649612" cy="581895"/>
            </a:xfrm>
            <a:prstGeom prst="blockArc">
              <a:avLst>
                <a:gd name="adj1" fmla="val 5199488"/>
                <a:gd name="adj2" fmla="val 21489458"/>
                <a:gd name="adj3" fmla="val 10338"/>
              </a:avLst>
            </a:prstGeom>
            <a:gradFill flip="none" rotWithShape="1">
              <a:gsLst>
                <a:gs pos="0">
                  <a:schemeClr val="tx1">
                    <a:lumMod val="85000"/>
                    <a:shade val="30000"/>
                    <a:satMod val="115000"/>
                  </a:schemeClr>
                </a:gs>
                <a:gs pos="50000">
                  <a:schemeClr val="tx1">
                    <a:lumMod val="85000"/>
                    <a:shade val="67500"/>
                    <a:satMod val="115000"/>
                  </a:schemeClr>
                </a:gs>
                <a:gs pos="100000">
                  <a:schemeClr val="tx1">
                    <a:lumMod val="8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18" name="35 Elipse">
              <a:extLst>
                <a:ext uri="{FF2B5EF4-FFF2-40B4-BE49-F238E27FC236}">
                  <a16:creationId xmlns:a16="http://schemas.microsoft.com/office/drawing/2014/main" id="{CBAAE264-3146-A91F-8C5E-EBCC40214D35}"/>
                </a:ext>
              </a:extLst>
            </p:cNvPr>
            <p:cNvSpPr/>
            <p:nvPr/>
          </p:nvSpPr>
          <p:spPr>
            <a:xfrm>
              <a:off x="3720051" y="4110394"/>
              <a:ext cx="177167" cy="1454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36 Arco de bloque">
              <a:extLst>
                <a:ext uri="{FF2B5EF4-FFF2-40B4-BE49-F238E27FC236}">
                  <a16:creationId xmlns:a16="http://schemas.microsoft.com/office/drawing/2014/main" id="{B2502727-1C20-842D-E8D8-442F54049CC0}"/>
                </a:ext>
              </a:extLst>
            </p:cNvPr>
            <p:cNvSpPr/>
            <p:nvPr/>
          </p:nvSpPr>
          <p:spPr>
            <a:xfrm>
              <a:off x="3188551" y="3916429"/>
              <a:ext cx="649612" cy="581895"/>
            </a:xfrm>
            <a:prstGeom prst="blockArc">
              <a:avLst>
                <a:gd name="adj1" fmla="val 5242901"/>
                <a:gd name="adj2" fmla="val 21489458"/>
                <a:gd name="adj3" fmla="val 10338"/>
              </a:avLst>
            </a:prstGeom>
            <a:gradFill flip="none" rotWithShape="1">
              <a:gsLst>
                <a:gs pos="0">
                  <a:schemeClr val="tx1">
                    <a:lumMod val="85000"/>
                    <a:shade val="30000"/>
                    <a:satMod val="115000"/>
                  </a:schemeClr>
                </a:gs>
                <a:gs pos="50000">
                  <a:schemeClr val="tx1">
                    <a:lumMod val="85000"/>
                    <a:shade val="67500"/>
                    <a:satMod val="115000"/>
                  </a:schemeClr>
                </a:gs>
                <a:gs pos="100000">
                  <a:schemeClr val="tx1">
                    <a:lumMod val="8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20" name="39 Elipse">
              <a:extLst>
                <a:ext uri="{FF2B5EF4-FFF2-40B4-BE49-F238E27FC236}">
                  <a16:creationId xmlns:a16="http://schemas.microsoft.com/office/drawing/2014/main" id="{5E9CEC09-D9B4-FB6D-6A59-3ABB17B32DB1}"/>
                </a:ext>
              </a:extLst>
            </p:cNvPr>
            <p:cNvSpPr/>
            <p:nvPr/>
          </p:nvSpPr>
          <p:spPr>
            <a:xfrm>
              <a:off x="3720051" y="4575909"/>
              <a:ext cx="177167" cy="1454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40 Arco de bloque">
              <a:extLst>
                <a:ext uri="{FF2B5EF4-FFF2-40B4-BE49-F238E27FC236}">
                  <a16:creationId xmlns:a16="http://schemas.microsoft.com/office/drawing/2014/main" id="{011028D4-98FA-3333-CC8F-3F4B7E7B1866}"/>
                </a:ext>
              </a:extLst>
            </p:cNvPr>
            <p:cNvSpPr/>
            <p:nvPr/>
          </p:nvSpPr>
          <p:spPr>
            <a:xfrm>
              <a:off x="3188551" y="4381944"/>
              <a:ext cx="649612" cy="581895"/>
            </a:xfrm>
            <a:prstGeom prst="blockArc">
              <a:avLst>
                <a:gd name="adj1" fmla="val 5109985"/>
                <a:gd name="adj2" fmla="val 21489458"/>
                <a:gd name="adj3" fmla="val 10338"/>
              </a:avLst>
            </a:prstGeom>
            <a:gradFill flip="none" rotWithShape="1">
              <a:gsLst>
                <a:gs pos="0">
                  <a:schemeClr val="tx1">
                    <a:lumMod val="85000"/>
                    <a:shade val="30000"/>
                    <a:satMod val="115000"/>
                  </a:schemeClr>
                </a:gs>
                <a:gs pos="50000">
                  <a:schemeClr val="tx1">
                    <a:lumMod val="85000"/>
                    <a:shade val="67500"/>
                    <a:satMod val="115000"/>
                  </a:schemeClr>
                </a:gs>
                <a:gs pos="100000">
                  <a:schemeClr val="tx1">
                    <a:lumMod val="8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22" name="43 Elipse">
              <a:extLst>
                <a:ext uri="{FF2B5EF4-FFF2-40B4-BE49-F238E27FC236}">
                  <a16:creationId xmlns:a16="http://schemas.microsoft.com/office/drawing/2014/main" id="{2035416F-4AB4-CD0B-170D-48983BBDDCDF}"/>
                </a:ext>
              </a:extLst>
            </p:cNvPr>
            <p:cNvSpPr/>
            <p:nvPr/>
          </p:nvSpPr>
          <p:spPr>
            <a:xfrm>
              <a:off x="3720051" y="4983236"/>
              <a:ext cx="177167" cy="1454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44 Arco de bloque">
              <a:extLst>
                <a:ext uri="{FF2B5EF4-FFF2-40B4-BE49-F238E27FC236}">
                  <a16:creationId xmlns:a16="http://schemas.microsoft.com/office/drawing/2014/main" id="{64DE9F55-62B3-77B2-18BE-4F31CF6F8C7F}"/>
                </a:ext>
              </a:extLst>
            </p:cNvPr>
            <p:cNvSpPr/>
            <p:nvPr/>
          </p:nvSpPr>
          <p:spPr>
            <a:xfrm>
              <a:off x="3188551" y="4789271"/>
              <a:ext cx="649612" cy="581895"/>
            </a:xfrm>
            <a:prstGeom prst="blockArc">
              <a:avLst>
                <a:gd name="adj1" fmla="val 5191251"/>
                <a:gd name="adj2" fmla="val 21489458"/>
                <a:gd name="adj3" fmla="val 10338"/>
              </a:avLst>
            </a:prstGeom>
            <a:gradFill flip="none" rotWithShape="1">
              <a:gsLst>
                <a:gs pos="0">
                  <a:schemeClr val="tx1">
                    <a:lumMod val="85000"/>
                    <a:shade val="30000"/>
                    <a:satMod val="115000"/>
                  </a:schemeClr>
                </a:gs>
                <a:gs pos="50000">
                  <a:schemeClr val="tx1">
                    <a:lumMod val="85000"/>
                    <a:shade val="67500"/>
                    <a:satMod val="115000"/>
                  </a:schemeClr>
                </a:gs>
                <a:gs pos="100000">
                  <a:schemeClr val="tx1">
                    <a:lumMod val="8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24" name="47 Elipse">
              <a:extLst>
                <a:ext uri="{FF2B5EF4-FFF2-40B4-BE49-F238E27FC236}">
                  <a16:creationId xmlns:a16="http://schemas.microsoft.com/office/drawing/2014/main" id="{762EEC19-EEC5-05BA-132C-711ABF74786B}"/>
                </a:ext>
              </a:extLst>
            </p:cNvPr>
            <p:cNvSpPr/>
            <p:nvPr/>
          </p:nvSpPr>
          <p:spPr>
            <a:xfrm>
              <a:off x="3720051" y="5448751"/>
              <a:ext cx="177167" cy="1454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" name="48 Arco de bloque">
              <a:extLst>
                <a:ext uri="{FF2B5EF4-FFF2-40B4-BE49-F238E27FC236}">
                  <a16:creationId xmlns:a16="http://schemas.microsoft.com/office/drawing/2014/main" id="{BF7433E8-6CF9-6BC7-64C2-4981E6F62E0E}"/>
                </a:ext>
              </a:extLst>
            </p:cNvPr>
            <p:cNvSpPr/>
            <p:nvPr/>
          </p:nvSpPr>
          <p:spPr>
            <a:xfrm>
              <a:off x="3188551" y="5254786"/>
              <a:ext cx="649612" cy="581895"/>
            </a:xfrm>
            <a:prstGeom prst="blockArc">
              <a:avLst>
                <a:gd name="adj1" fmla="val 5035758"/>
                <a:gd name="adj2" fmla="val 21489458"/>
                <a:gd name="adj3" fmla="val 10338"/>
              </a:avLst>
            </a:prstGeom>
            <a:gradFill flip="none" rotWithShape="1">
              <a:gsLst>
                <a:gs pos="0">
                  <a:schemeClr val="tx1">
                    <a:lumMod val="85000"/>
                    <a:shade val="30000"/>
                    <a:satMod val="115000"/>
                  </a:schemeClr>
                </a:gs>
                <a:gs pos="50000">
                  <a:schemeClr val="tx1">
                    <a:lumMod val="85000"/>
                    <a:shade val="67500"/>
                    <a:satMod val="115000"/>
                  </a:schemeClr>
                </a:gs>
                <a:gs pos="100000">
                  <a:schemeClr val="tx1">
                    <a:lumMod val="8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8843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701" y="288759"/>
            <a:ext cx="9252283" cy="61681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9694" y="3702287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43667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93845" y="4727515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747666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1293840" y="3673140"/>
            <a:ext cx="3256378" cy="6966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Production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950" y="494145"/>
            <a:ext cx="420118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19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D2-TRACK 40.mp3" descr="CD2-TRACK 40.mp3">
            <a:hlinkClick r:id="" action="ppaction://media"/>
            <a:extLst>
              <a:ext uri="{FF2B5EF4-FFF2-40B4-BE49-F238E27FC236}">
                <a16:creationId xmlns:a16="http://schemas.microsoft.com/office/drawing/2014/main" id="{F7DB7BFA-FAB8-A4AD-873E-AD2405D1F9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01" end="1405.8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9939" y="1224655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D119F6-B8B2-2F27-404D-B7059D3D0D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371" y="1122067"/>
            <a:ext cx="4953362" cy="2782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018EBD-7013-C619-C12F-0E3F10C05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29" y="3765642"/>
            <a:ext cx="4678177" cy="2627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FDB468-45F9-0027-BB9D-CAF8F0047F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54" y="3820452"/>
            <a:ext cx="4483015" cy="25179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5BF1FB-27B4-7B36-3005-B67BA2CF21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48" y="332179"/>
            <a:ext cx="660400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998954-AC49-B22F-6740-9E556C5A44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62" y="1122067"/>
            <a:ext cx="4592962" cy="273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0047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03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EC3D78-1868-6FFF-65CD-69D67CDE5582}"/>
              </a:ext>
            </a:extLst>
          </p:cNvPr>
          <p:cNvSpPr txBox="1"/>
          <p:nvPr/>
        </p:nvSpPr>
        <p:spPr>
          <a:xfrm>
            <a:off x="4504095" y="601249"/>
            <a:ext cx="2894190" cy="76944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400" b="1" dirty="0"/>
              <a:t>Let’s check!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66FFFA-B8D1-F53F-AC43-8195F15E9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864" y="1602103"/>
            <a:ext cx="7874524" cy="442291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33BDA30-9F01-0E54-F8D1-ED3BE0B26C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619429" y="4644024"/>
            <a:ext cx="933915" cy="102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2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EC3D78-1868-6FFF-65CD-69D67CDE5582}"/>
              </a:ext>
            </a:extLst>
          </p:cNvPr>
          <p:cNvSpPr txBox="1"/>
          <p:nvPr/>
        </p:nvSpPr>
        <p:spPr>
          <a:xfrm>
            <a:off x="4455971" y="601249"/>
            <a:ext cx="2894190" cy="76944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400" b="1" dirty="0"/>
              <a:t>Let’s check!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D8C33A-3D57-165D-5E96-48F331723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928" y="1463831"/>
            <a:ext cx="7850036" cy="440916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33BDA30-9F01-0E54-F8D1-ED3BE0B26C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629042" y="4568868"/>
            <a:ext cx="933915" cy="102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1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EC3D78-1868-6FFF-65CD-69D67CDE5582}"/>
              </a:ext>
            </a:extLst>
          </p:cNvPr>
          <p:cNvSpPr txBox="1"/>
          <p:nvPr/>
        </p:nvSpPr>
        <p:spPr>
          <a:xfrm>
            <a:off x="4446344" y="610874"/>
            <a:ext cx="2894190" cy="76944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400" b="1" dirty="0"/>
              <a:t>Let’s check!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F2C3BC-03CB-96F0-E20C-E448D412F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397" y="1267413"/>
            <a:ext cx="8117652" cy="455947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33BDA30-9F01-0E54-F8D1-ED3BE0B26C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593322" y="4395613"/>
            <a:ext cx="933915" cy="102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2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645" y="298700"/>
            <a:ext cx="8657746" cy="61411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3905" y="2711284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472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B8B9F0-BAC5-7BB2-7865-26E095C29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465"/>
            <a:ext cx="537210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7DDB8F-03AA-207B-6602-C86C44FFFC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3" y="1470800"/>
            <a:ext cx="12026105" cy="449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28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754" y="357675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4400" y="451830"/>
            <a:ext cx="2441510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31768" y="438539"/>
            <a:ext cx="4392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below to play the games.</a:t>
            </a:r>
          </a:p>
        </p:txBody>
      </p:sp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9F2A8FBD-AAAC-8B2B-E702-38BF6541D1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8" y="1004006"/>
            <a:ext cx="10020284" cy="534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17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8DDBE4-2E67-49F4-3068-95BF9AAE5B91}"/>
              </a:ext>
            </a:extLst>
          </p:cNvPr>
          <p:cNvSpPr txBox="1"/>
          <p:nvPr/>
        </p:nvSpPr>
        <p:spPr>
          <a:xfrm>
            <a:off x="0" y="375654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A243EE-42BA-A761-7EAA-88E91A63B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73" y="375654"/>
            <a:ext cx="6032500" cy="78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5E739-8659-2D89-FDC1-79085293B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505" y="1376792"/>
            <a:ext cx="7056990" cy="495284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FD8B4F1-3BED-57D0-7663-093DE72A69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045347" y="3591838"/>
            <a:ext cx="933915" cy="102171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63AB467-1EB4-4243-A8BB-D35875B8AE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765577" y="4613557"/>
            <a:ext cx="933915" cy="102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3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8DDBE4-2E67-49F4-3068-95BF9AAE5B91}"/>
              </a:ext>
            </a:extLst>
          </p:cNvPr>
          <p:cNvSpPr txBox="1"/>
          <p:nvPr/>
        </p:nvSpPr>
        <p:spPr>
          <a:xfrm>
            <a:off x="0" y="375654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A243EE-42BA-A761-7EAA-88E91A63B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73" y="375654"/>
            <a:ext cx="6032500" cy="78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D8172C-A9AE-EB68-3B29-32A6C38D2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569" y="1374681"/>
            <a:ext cx="6964471" cy="4887908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81584EE-4066-22B5-4666-9D3054A84D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308393" y="4618972"/>
            <a:ext cx="933915" cy="102171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A6EC118-D295-19F0-14E0-8B300BCD2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938258" y="3429000"/>
            <a:ext cx="933915" cy="102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6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review identifying clothes.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T-shirt, dress, hat, shirt, shorts, shoes, socks, pants</a:t>
            </a:r>
            <a:endParaRPr lang="en-US" sz="3600" dirty="0">
              <a:solidFill>
                <a:srgbClr val="00B05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Is this your (</a:t>
            </a:r>
            <a:r>
              <a:rPr lang="en-US" sz="3600" i="1" dirty="0">
                <a:solidFill>
                  <a:srgbClr val="FF0000"/>
                </a:solidFill>
              </a:rPr>
              <a:t>T-shirt</a:t>
            </a:r>
            <a:r>
              <a:rPr lang="en-US" sz="3600" i="1" dirty="0">
                <a:solidFill>
                  <a:srgbClr val="00B050"/>
                </a:solidFill>
              </a:rPr>
              <a:t>)?</a:t>
            </a:r>
          </a:p>
          <a:p>
            <a:r>
              <a:rPr lang="en-US" sz="3600" i="1" dirty="0">
                <a:solidFill>
                  <a:srgbClr val="00B050"/>
                </a:solidFill>
                <a:ea typeface="Times New Roman" panose="02020603050405020304" pitchFamily="18" charset="0"/>
              </a:rPr>
              <a:t>		 Yes, it is.</a:t>
            </a:r>
          </a:p>
          <a:p>
            <a:pPr lvl="4"/>
            <a:r>
              <a:rPr lang="en-US" sz="3600" i="1" dirty="0">
                <a:solidFill>
                  <a:srgbClr val="00B050"/>
                </a:solidFill>
                <a:ea typeface="Times New Roman" panose="02020603050405020304" pitchFamily="18" charset="0"/>
              </a:rPr>
              <a:t> Is this your (</a:t>
            </a:r>
            <a:r>
              <a:rPr lang="en-US" sz="3600" i="1" dirty="0">
                <a:solidFill>
                  <a:srgbClr val="FF0000"/>
                </a:solidFill>
                <a:ea typeface="Times New Roman" panose="02020603050405020304" pitchFamily="18" charset="0"/>
              </a:rPr>
              <a:t>dress</a:t>
            </a:r>
            <a:r>
              <a:rPr lang="en-US" sz="3600" i="1" dirty="0">
                <a:solidFill>
                  <a:srgbClr val="00B050"/>
                </a:solidFill>
                <a:ea typeface="Times New Roman" panose="02020603050405020304" pitchFamily="18" charset="0"/>
              </a:rPr>
              <a:t>)?</a:t>
            </a:r>
          </a:p>
          <a:p>
            <a:pPr lvl="4"/>
            <a:r>
              <a:rPr lang="en-US" sz="3600" i="1" dirty="0">
                <a:solidFill>
                  <a:srgbClr val="00B050"/>
                </a:solidFill>
                <a:ea typeface="Times New Roman" panose="02020603050405020304" pitchFamily="18" charset="0"/>
              </a:rPr>
              <a:t> No, it isn’t.</a:t>
            </a:r>
          </a:p>
          <a:p>
            <a:pPr lvl="4"/>
            <a:r>
              <a:rPr lang="en-US" sz="3600" i="1" dirty="0">
                <a:solidFill>
                  <a:srgbClr val="00B050"/>
                </a:solidFill>
                <a:ea typeface="Times New Roman" panose="02020603050405020304" pitchFamily="18" charset="0"/>
              </a:rPr>
              <a:t>These are my (</a:t>
            </a:r>
            <a:r>
              <a:rPr lang="en-US" sz="3600" i="1" dirty="0">
                <a:solidFill>
                  <a:srgbClr val="FF0000"/>
                </a:solidFill>
                <a:ea typeface="Times New Roman" panose="02020603050405020304" pitchFamily="18" charset="0"/>
              </a:rPr>
              <a:t>pants</a:t>
            </a:r>
            <a:r>
              <a:rPr lang="en-US" sz="3600" i="1" dirty="0">
                <a:solidFill>
                  <a:srgbClr val="00B050"/>
                </a:solidFill>
                <a:ea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3" y="276726"/>
            <a:ext cx="9026893" cy="61547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T-shirt, dress, hat, shirt, shorts, shoes, socks, pants.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Is this your (</a:t>
            </a:r>
            <a:r>
              <a:rPr lang="en-US" sz="3600" i="1" dirty="0">
                <a:solidFill>
                  <a:srgbClr val="FF0000"/>
                </a:solidFill>
              </a:rPr>
              <a:t>T-shirt</a:t>
            </a:r>
            <a:r>
              <a:rPr lang="en-US" sz="3600" i="1" dirty="0">
                <a:solidFill>
                  <a:srgbClr val="0070C0"/>
                </a:solidFill>
              </a:rPr>
              <a:t>)?</a:t>
            </a:r>
          </a:p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Yes, it is.</a:t>
            </a:r>
          </a:p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Is this your (</a:t>
            </a:r>
            <a:r>
              <a:rPr lang="en-US" sz="3600" i="1" dirty="0">
                <a:solidFill>
                  <a:srgbClr val="FF0000"/>
                </a:solidFill>
                <a:ea typeface="Times New Roman" panose="02020603050405020304" pitchFamily="18" charset="0"/>
              </a:rPr>
              <a:t>dress</a:t>
            </a: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)?</a:t>
            </a:r>
          </a:p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No, it isn’t.</a:t>
            </a:r>
          </a:p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These are my (</a:t>
            </a:r>
            <a:r>
              <a:rPr lang="en-US" sz="3600" i="1" dirty="0">
                <a:solidFill>
                  <a:srgbClr val="FF0000"/>
                </a:solidFill>
                <a:ea typeface="Times New Roman" panose="02020603050405020304" pitchFamily="18" charset="0"/>
              </a:rPr>
              <a:t>pants</a:t>
            </a: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658540"/>
            <a:ext cx="1187202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2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54).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57 SB).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2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2" y="300789"/>
            <a:ext cx="9039727" cy="61634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E3A581-6BA8-1426-898A-C32DFF0BD3F6}"/>
              </a:ext>
            </a:extLst>
          </p:cNvPr>
          <p:cNvSpPr txBox="1"/>
          <p:nvPr/>
        </p:nvSpPr>
        <p:spPr>
          <a:xfrm>
            <a:off x="4037241" y="2610007"/>
            <a:ext cx="4389215" cy="1323439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8000" b="1" dirty="0"/>
              <a:t>L</a:t>
            </a:r>
            <a:r>
              <a:rPr lang="en-VN" sz="8000" b="1" dirty="0"/>
              <a:t>et’s sing!</a:t>
            </a:r>
          </a:p>
        </p:txBody>
      </p:sp>
    </p:spTree>
    <p:extLst>
      <p:ext uri="{BB962C8B-B14F-4D97-AF65-F5344CB8AC3E}">
        <p14:creationId xmlns:p14="http://schemas.microsoft.com/office/powerpoint/2010/main" val="3183405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ng 14.mp4" descr="song 14.mp4">
            <a:hlinkClick r:id="" action="ppaction://media"/>
            <a:extLst>
              <a:ext uri="{FF2B5EF4-FFF2-40B4-BE49-F238E27FC236}">
                <a16:creationId xmlns:a16="http://schemas.microsoft.com/office/drawing/2014/main" id="{BAD5E167-3761-FB4C-1489-D2A6A798C5F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278" end="3078.02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0710"/>
            <a:ext cx="12192000" cy="613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619A9-210D-77FB-5EA6-C67558D0CD1D}"/>
              </a:ext>
            </a:extLst>
          </p:cNvPr>
          <p:cNvSpPr txBox="1"/>
          <p:nvPr/>
        </p:nvSpPr>
        <p:spPr>
          <a:xfrm>
            <a:off x="3700504" y="2247067"/>
            <a:ext cx="4790992" cy="14465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8800" dirty="0"/>
              <a:t>L</a:t>
            </a:r>
            <a:r>
              <a:rPr lang="en-VN" sz="8800" dirty="0"/>
              <a:t>et’s play!</a:t>
            </a:r>
          </a:p>
        </p:txBody>
      </p:sp>
    </p:spTree>
    <p:extLst>
      <p:ext uri="{BB962C8B-B14F-4D97-AF65-F5344CB8AC3E}">
        <p14:creationId xmlns:p14="http://schemas.microsoft.com/office/powerpoint/2010/main" val="3122816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>
            <a:extLst>
              <a:ext uri="{FF2B5EF4-FFF2-40B4-BE49-F238E27FC236}">
                <a16:creationId xmlns:a16="http://schemas.microsoft.com/office/drawing/2014/main" id="{98134F31-41CC-B166-DD75-0345AA9AC95E}"/>
              </a:ext>
            </a:extLst>
          </p:cNvPr>
          <p:cNvGrpSpPr/>
          <p:nvPr/>
        </p:nvGrpSpPr>
        <p:grpSpPr>
          <a:xfrm rot="20593201">
            <a:off x="4233161" y="703181"/>
            <a:ext cx="3814503" cy="5404568"/>
            <a:chOff x="3188551" y="738137"/>
            <a:chExt cx="4044892" cy="551980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5 Rectángulo redondeado">
              <a:extLst>
                <a:ext uri="{FF2B5EF4-FFF2-40B4-BE49-F238E27FC236}">
                  <a16:creationId xmlns:a16="http://schemas.microsoft.com/office/drawing/2014/main" id="{124E0753-00A1-30F1-7FE3-430FCAC20774}"/>
                </a:ext>
              </a:extLst>
            </p:cNvPr>
            <p:cNvSpPr/>
            <p:nvPr/>
          </p:nvSpPr>
          <p:spPr>
            <a:xfrm>
              <a:off x="3542884" y="738137"/>
              <a:ext cx="3690559" cy="5519802"/>
            </a:xfrm>
            <a:prstGeom prst="roundRect">
              <a:avLst>
                <a:gd name="adj" fmla="val 8440"/>
              </a:avLst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ButtonPour">
                <a:avLst>
                  <a:gd name="adj1" fmla="val 9889524"/>
                  <a:gd name="adj2" fmla="val 44971"/>
                </a:avLst>
              </a:prstTxWarp>
            </a:bodyPr>
            <a:lstStyle/>
            <a:p>
              <a:pPr algn="ctr"/>
              <a:r>
                <a:rPr lang="es-ES" sz="2400" dirty="0" err="1">
                  <a:solidFill>
                    <a:srgbClr val="C00000"/>
                  </a:solidFill>
                  <a:latin typeface="+mj-lt"/>
                </a:rPr>
                <a:t>Guess</a:t>
              </a:r>
              <a:r>
                <a:rPr lang="es-ES" sz="2400" dirty="0">
                  <a:solidFill>
                    <a:srgbClr val="C00000"/>
                  </a:solidFill>
                  <a:latin typeface="+mj-lt"/>
                </a:rPr>
                <a:t> </a:t>
              </a:r>
            </a:p>
            <a:p>
              <a:pPr algn="ctr"/>
              <a:r>
                <a:rPr lang="es-ES" sz="2400" dirty="0" err="1">
                  <a:solidFill>
                    <a:srgbClr val="0070C0"/>
                  </a:solidFill>
                  <a:latin typeface="+mj-lt"/>
                </a:rPr>
                <a:t>the</a:t>
              </a:r>
              <a:r>
                <a:rPr lang="es-ES" sz="2400" dirty="0">
                  <a:solidFill>
                    <a:srgbClr val="C00000"/>
                  </a:solidFill>
                  <a:latin typeface="+mj-lt"/>
                </a:rPr>
                <a:t> </a:t>
              </a:r>
            </a:p>
            <a:p>
              <a:pPr algn="ctr"/>
              <a:r>
                <a:rPr lang="es-ES" sz="2400" dirty="0" err="1">
                  <a:solidFill>
                    <a:srgbClr val="C00000"/>
                  </a:solidFill>
                  <a:latin typeface="+mj-lt"/>
                </a:rPr>
                <a:t>clothes</a:t>
              </a:r>
              <a:endParaRPr lang="es-ES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6" name="11 Elipse">
              <a:extLst>
                <a:ext uri="{FF2B5EF4-FFF2-40B4-BE49-F238E27FC236}">
                  <a16:creationId xmlns:a16="http://schemas.microsoft.com/office/drawing/2014/main" id="{21CD1942-4F18-6431-5579-7CF67C3D304D}"/>
                </a:ext>
              </a:extLst>
            </p:cNvPr>
            <p:cNvSpPr/>
            <p:nvPr/>
          </p:nvSpPr>
          <p:spPr>
            <a:xfrm>
              <a:off x="3720051" y="1317299"/>
              <a:ext cx="177167" cy="1454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8 Arco de bloque">
              <a:extLst>
                <a:ext uri="{FF2B5EF4-FFF2-40B4-BE49-F238E27FC236}">
                  <a16:creationId xmlns:a16="http://schemas.microsoft.com/office/drawing/2014/main" id="{1B78429B-C487-85B8-C954-0BD1415B90A2}"/>
                </a:ext>
              </a:extLst>
            </p:cNvPr>
            <p:cNvSpPr/>
            <p:nvPr/>
          </p:nvSpPr>
          <p:spPr>
            <a:xfrm>
              <a:off x="3188551" y="1123334"/>
              <a:ext cx="649612" cy="581895"/>
            </a:xfrm>
            <a:prstGeom prst="blockArc">
              <a:avLst>
                <a:gd name="adj1" fmla="val 5256242"/>
                <a:gd name="adj2" fmla="val 21489458"/>
                <a:gd name="adj3" fmla="val 10338"/>
              </a:avLst>
            </a:prstGeom>
            <a:gradFill flip="none" rotWithShape="1">
              <a:gsLst>
                <a:gs pos="0">
                  <a:schemeClr val="tx1">
                    <a:lumMod val="85000"/>
                    <a:shade val="30000"/>
                    <a:satMod val="115000"/>
                  </a:schemeClr>
                </a:gs>
                <a:gs pos="50000">
                  <a:schemeClr val="tx1">
                    <a:lumMod val="85000"/>
                    <a:shade val="67500"/>
                    <a:satMod val="115000"/>
                  </a:schemeClr>
                </a:gs>
                <a:gs pos="100000">
                  <a:schemeClr val="tx1">
                    <a:lumMod val="8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8" name="15 Elipse">
              <a:extLst>
                <a:ext uri="{FF2B5EF4-FFF2-40B4-BE49-F238E27FC236}">
                  <a16:creationId xmlns:a16="http://schemas.microsoft.com/office/drawing/2014/main" id="{6166A489-2C38-2A27-F11A-68D91C69A125}"/>
                </a:ext>
              </a:extLst>
            </p:cNvPr>
            <p:cNvSpPr/>
            <p:nvPr/>
          </p:nvSpPr>
          <p:spPr>
            <a:xfrm>
              <a:off x="3720051" y="1782815"/>
              <a:ext cx="177167" cy="1454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16 Arco de bloque">
              <a:extLst>
                <a:ext uri="{FF2B5EF4-FFF2-40B4-BE49-F238E27FC236}">
                  <a16:creationId xmlns:a16="http://schemas.microsoft.com/office/drawing/2014/main" id="{CE131D63-7860-E255-7B78-6BAD00D29468}"/>
                </a:ext>
              </a:extLst>
            </p:cNvPr>
            <p:cNvSpPr/>
            <p:nvPr/>
          </p:nvSpPr>
          <p:spPr>
            <a:xfrm>
              <a:off x="3188551" y="1588850"/>
              <a:ext cx="649612" cy="581895"/>
            </a:xfrm>
            <a:prstGeom prst="blockArc">
              <a:avLst>
                <a:gd name="adj1" fmla="val 5064378"/>
                <a:gd name="adj2" fmla="val 21489458"/>
                <a:gd name="adj3" fmla="val 10338"/>
              </a:avLst>
            </a:prstGeom>
            <a:gradFill flip="none" rotWithShape="1">
              <a:gsLst>
                <a:gs pos="0">
                  <a:schemeClr val="tx1">
                    <a:lumMod val="85000"/>
                    <a:shade val="30000"/>
                    <a:satMod val="115000"/>
                  </a:schemeClr>
                </a:gs>
                <a:gs pos="50000">
                  <a:schemeClr val="tx1">
                    <a:lumMod val="85000"/>
                    <a:shade val="67500"/>
                    <a:satMod val="115000"/>
                  </a:schemeClr>
                </a:gs>
                <a:gs pos="100000">
                  <a:schemeClr val="tx1">
                    <a:lumMod val="8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10" name="19 Elipse">
              <a:extLst>
                <a:ext uri="{FF2B5EF4-FFF2-40B4-BE49-F238E27FC236}">
                  <a16:creationId xmlns:a16="http://schemas.microsoft.com/office/drawing/2014/main" id="{399A9C43-8EF9-71FA-3966-FEF1F2756565}"/>
                </a:ext>
              </a:extLst>
            </p:cNvPr>
            <p:cNvSpPr/>
            <p:nvPr/>
          </p:nvSpPr>
          <p:spPr>
            <a:xfrm>
              <a:off x="3720051" y="2248331"/>
              <a:ext cx="177167" cy="1454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20 Arco de bloque">
              <a:extLst>
                <a:ext uri="{FF2B5EF4-FFF2-40B4-BE49-F238E27FC236}">
                  <a16:creationId xmlns:a16="http://schemas.microsoft.com/office/drawing/2014/main" id="{C1793E31-294B-2B28-3A2B-33ABB013BCF2}"/>
                </a:ext>
              </a:extLst>
            </p:cNvPr>
            <p:cNvSpPr/>
            <p:nvPr/>
          </p:nvSpPr>
          <p:spPr>
            <a:xfrm>
              <a:off x="3188551" y="2054366"/>
              <a:ext cx="649612" cy="581895"/>
            </a:xfrm>
            <a:prstGeom prst="blockArc">
              <a:avLst>
                <a:gd name="adj1" fmla="val 5119518"/>
                <a:gd name="adj2" fmla="val 21489458"/>
                <a:gd name="adj3" fmla="val 10338"/>
              </a:avLst>
            </a:prstGeom>
            <a:gradFill flip="none" rotWithShape="1">
              <a:gsLst>
                <a:gs pos="0">
                  <a:schemeClr val="tx1">
                    <a:lumMod val="85000"/>
                    <a:shade val="30000"/>
                    <a:satMod val="115000"/>
                  </a:schemeClr>
                </a:gs>
                <a:gs pos="50000">
                  <a:schemeClr val="tx1">
                    <a:lumMod val="85000"/>
                    <a:shade val="67500"/>
                    <a:satMod val="115000"/>
                  </a:schemeClr>
                </a:gs>
                <a:gs pos="100000">
                  <a:schemeClr val="tx1">
                    <a:lumMod val="8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12" name="23 Elipse">
              <a:extLst>
                <a:ext uri="{FF2B5EF4-FFF2-40B4-BE49-F238E27FC236}">
                  <a16:creationId xmlns:a16="http://schemas.microsoft.com/office/drawing/2014/main" id="{FC564253-F664-91A3-C150-58A876AF5797}"/>
                </a:ext>
              </a:extLst>
            </p:cNvPr>
            <p:cNvSpPr/>
            <p:nvPr/>
          </p:nvSpPr>
          <p:spPr>
            <a:xfrm>
              <a:off x="3720051" y="2713847"/>
              <a:ext cx="177167" cy="1454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24 Arco de bloque">
              <a:extLst>
                <a:ext uri="{FF2B5EF4-FFF2-40B4-BE49-F238E27FC236}">
                  <a16:creationId xmlns:a16="http://schemas.microsoft.com/office/drawing/2014/main" id="{896403DC-3023-3F67-EB67-7550758B2D1A}"/>
                </a:ext>
              </a:extLst>
            </p:cNvPr>
            <p:cNvSpPr/>
            <p:nvPr/>
          </p:nvSpPr>
          <p:spPr>
            <a:xfrm>
              <a:off x="3188551" y="2519882"/>
              <a:ext cx="649612" cy="581895"/>
            </a:xfrm>
            <a:prstGeom prst="blockArc">
              <a:avLst>
                <a:gd name="adj1" fmla="val 4964338"/>
                <a:gd name="adj2" fmla="val 21489458"/>
                <a:gd name="adj3" fmla="val 10338"/>
              </a:avLst>
            </a:prstGeom>
            <a:gradFill flip="none" rotWithShape="1">
              <a:gsLst>
                <a:gs pos="0">
                  <a:schemeClr val="tx1">
                    <a:lumMod val="85000"/>
                    <a:shade val="30000"/>
                    <a:satMod val="115000"/>
                  </a:schemeClr>
                </a:gs>
                <a:gs pos="50000">
                  <a:schemeClr val="tx1">
                    <a:lumMod val="85000"/>
                    <a:shade val="67500"/>
                    <a:satMod val="115000"/>
                  </a:schemeClr>
                </a:gs>
                <a:gs pos="100000">
                  <a:schemeClr val="tx1">
                    <a:lumMod val="8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14" name="27 Elipse">
              <a:extLst>
                <a:ext uri="{FF2B5EF4-FFF2-40B4-BE49-F238E27FC236}">
                  <a16:creationId xmlns:a16="http://schemas.microsoft.com/office/drawing/2014/main" id="{32A298BB-F2FF-2658-F977-5A780EB9304B}"/>
                </a:ext>
              </a:extLst>
            </p:cNvPr>
            <p:cNvSpPr/>
            <p:nvPr/>
          </p:nvSpPr>
          <p:spPr>
            <a:xfrm>
              <a:off x="3720051" y="3179362"/>
              <a:ext cx="177167" cy="1454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28 Arco de bloque">
              <a:extLst>
                <a:ext uri="{FF2B5EF4-FFF2-40B4-BE49-F238E27FC236}">
                  <a16:creationId xmlns:a16="http://schemas.microsoft.com/office/drawing/2014/main" id="{80E62C9B-4654-D860-7601-2FD7306CA3B7}"/>
                </a:ext>
              </a:extLst>
            </p:cNvPr>
            <p:cNvSpPr/>
            <p:nvPr/>
          </p:nvSpPr>
          <p:spPr>
            <a:xfrm>
              <a:off x="3188551" y="2985397"/>
              <a:ext cx="649612" cy="581895"/>
            </a:xfrm>
            <a:prstGeom prst="blockArc">
              <a:avLst>
                <a:gd name="adj1" fmla="val 5310445"/>
                <a:gd name="adj2" fmla="val 21489458"/>
                <a:gd name="adj3" fmla="val 10338"/>
              </a:avLst>
            </a:prstGeom>
            <a:gradFill flip="none" rotWithShape="1">
              <a:gsLst>
                <a:gs pos="0">
                  <a:schemeClr val="tx1">
                    <a:lumMod val="85000"/>
                    <a:shade val="30000"/>
                    <a:satMod val="115000"/>
                  </a:schemeClr>
                </a:gs>
                <a:gs pos="50000">
                  <a:schemeClr val="tx1">
                    <a:lumMod val="85000"/>
                    <a:shade val="67500"/>
                    <a:satMod val="115000"/>
                  </a:schemeClr>
                </a:gs>
                <a:gs pos="100000">
                  <a:schemeClr val="tx1">
                    <a:lumMod val="8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16" name="31 Elipse">
              <a:extLst>
                <a:ext uri="{FF2B5EF4-FFF2-40B4-BE49-F238E27FC236}">
                  <a16:creationId xmlns:a16="http://schemas.microsoft.com/office/drawing/2014/main" id="{E04606FB-F3FC-CAC0-490C-F43373D47682}"/>
                </a:ext>
              </a:extLst>
            </p:cNvPr>
            <p:cNvSpPr/>
            <p:nvPr/>
          </p:nvSpPr>
          <p:spPr>
            <a:xfrm>
              <a:off x="3720051" y="3644878"/>
              <a:ext cx="177167" cy="1454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32 Arco de bloque">
              <a:extLst>
                <a:ext uri="{FF2B5EF4-FFF2-40B4-BE49-F238E27FC236}">
                  <a16:creationId xmlns:a16="http://schemas.microsoft.com/office/drawing/2014/main" id="{48A86D56-747C-6F24-D79A-8C56124EC771}"/>
                </a:ext>
              </a:extLst>
            </p:cNvPr>
            <p:cNvSpPr/>
            <p:nvPr/>
          </p:nvSpPr>
          <p:spPr>
            <a:xfrm>
              <a:off x="3188551" y="3450913"/>
              <a:ext cx="649612" cy="581895"/>
            </a:xfrm>
            <a:prstGeom prst="blockArc">
              <a:avLst>
                <a:gd name="adj1" fmla="val 5199488"/>
                <a:gd name="adj2" fmla="val 21489458"/>
                <a:gd name="adj3" fmla="val 10338"/>
              </a:avLst>
            </a:prstGeom>
            <a:gradFill flip="none" rotWithShape="1">
              <a:gsLst>
                <a:gs pos="0">
                  <a:schemeClr val="tx1">
                    <a:lumMod val="85000"/>
                    <a:shade val="30000"/>
                    <a:satMod val="115000"/>
                  </a:schemeClr>
                </a:gs>
                <a:gs pos="50000">
                  <a:schemeClr val="tx1">
                    <a:lumMod val="85000"/>
                    <a:shade val="67500"/>
                    <a:satMod val="115000"/>
                  </a:schemeClr>
                </a:gs>
                <a:gs pos="100000">
                  <a:schemeClr val="tx1">
                    <a:lumMod val="8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18" name="35 Elipse">
              <a:extLst>
                <a:ext uri="{FF2B5EF4-FFF2-40B4-BE49-F238E27FC236}">
                  <a16:creationId xmlns:a16="http://schemas.microsoft.com/office/drawing/2014/main" id="{CBAAE264-3146-A91F-8C5E-EBCC40214D35}"/>
                </a:ext>
              </a:extLst>
            </p:cNvPr>
            <p:cNvSpPr/>
            <p:nvPr/>
          </p:nvSpPr>
          <p:spPr>
            <a:xfrm>
              <a:off x="3720051" y="4110394"/>
              <a:ext cx="177167" cy="1454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36 Arco de bloque">
              <a:extLst>
                <a:ext uri="{FF2B5EF4-FFF2-40B4-BE49-F238E27FC236}">
                  <a16:creationId xmlns:a16="http://schemas.microsoft.com/office/drawing/2014/main" id="{B2502727-1C20-842D-E8D8-442F54049CC0}"/>
                </a:ext>
              </a:extLst>
            </p:cNvPr>
            <p:cNvSpPr/>
            <p:nvPr/>
          </p:nvSpPr>
          <p:spPr>
            <a:xfrm>
              <a:off x="3188551" y="3916429"/>
              <a:ext cx="649612" cy="581895"/>
            </a:xfrm>
            <a:prstGeom prst="blockArc">
              <a:avLst>
                <a:gd name="adj1" fmla="val 5242901"/>
                <a:gd name="adj2" fmla="val 21489458"/>
                <a:gd name="adj3" fmla="val 10338"/>
              </a:avLst>
            </a:prstGeom>
            <a:gradFill flip="none" rotWithShape="1">
              <a:gsLst>
                <a:gs pos="0">
                  <a:schemeClr val="tx1">
                    <a:lumMod val="85000"/>
                    <a:shade val="30000"/>
                    <a:satMod val="115000"/>
                  </a:schemeClr>
                </a:gs>
                <a:gs pos="50000">
                  <a:schemeClr val="tx1">
                    <a:lumMod val="85000"/>
                    <a:shade val="67500"/>
                    <a:satMod val="115000"/>
                  </a:schemeClr>
                </a:gs>
                <a:gs pos="100000">
                  <a:schemeClr val="tx1">
                    <a:lumMod val="8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20" name="39 Elipse">
              <a:extLst>
                <a:ext uri="{FF2B5EF4-FFF2-40B4-BE49-F238E27FC236}">
                  <a16:creationId xmlns:a16="http://schemas.microsoft.com/office/drawing/2014/main" id="{5E9CEC09-D9B4-FB6D-6A59-3ABB17B32DB1}"/>
                </a:ext>
              </a:extLst>
            </p:cNvPr>
            <p:cNvSpPr/>
            <p:nvPr/>
          </p:nvSpPr>
          <p:spPr>
            <a:xfrm>
              <a:off x="3720051" y="4575909"/>
              <a:ext cx="177167" cy="1454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40 Arco de bloque">
              <a:extLst>
                <a:ext uri="{FF2B5EF4-FFF2-40B4-BE49-F238E27FC236}">
                  <a16:creationId xmlns:a16="http://schemas.microsoft.com/office/drawing/2014/main" id="{011028D4-98FA-3333-CC8F-3F4B7E7B1866}"/>
                </a:ext>
              </a:extLst>
            </p:cNvPr>
            <p:cNvSpPr/>
            <p:nvPr/>
          </p:nvSpPr>
          <p:spPr>
            <a:xfrm>
              <a:off x="3188551" y="4381944"/>
              <a:ext cx="649612" cy="581895"/>
            </a:xfrm>
            <a:prstGeom prst="blockArc">
              <a:avLst>
                <a:gd name="adj1" fmla="val 5109985"/>
                <a:gd name="adj2" fmla="val 21489458"/>
                <a:gd name="adj3" fmla="val 10338"/>
              </a:avLst>
            </a:prstGeom>
            <a:gradFill flip="none" rotWithShape="1">
              <a:gsLst>
                <a:gs pos="0">
                  <a:schemeClr val="tx1">
                    <a:lumMod val="85000"/>
                    <a:shade val="30000"/>
                    <a:satMod val="115000"/>
                  </a:schemeClr>
                </a:gs>
                <a:gs pos="50000">
                  <a:schemeClr val="tx1">
                    <a:lumMod val="85000"/>
                    <a:shade val="67500"/>
                    <a:satMod val="115000"/>
                  </a:schemeClr>
                </a:gs>
                <a:gs pos="100000">
                  <a:schemeClr val="tx1">
                    <a:lumMod val="8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22" name="43 Elipse">
              <a:extLst>
                <a:ext uri="{FF2B5EF4-FFF2-40B4-BE49-F238E27FC236}">
                  <a16:creationId xmlns:a16="http://schemas.microsoft.com/office/drawing/2014/main" id="{2035416F-4AB4-CD0B-170D-48983BBDDCDF}"/>
                </a:ext>
              </a:extLst>
            </p:cNvPr>
            <p:cNvSpPr/>
            <p:nvPr/>
          </p:nvSpPr>
          <p:spPr>
            <a:xfrm>
              <a:off x="3720051" y="4983236"/>
              <a:ext cx="177167" cy="1454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44 Arco de bloque">
              <a:extLst>
                <a:ext uri="{FF2B5EF4-FFF2-40B4-BE49-F238E27FC236}">
                  <a16:creationId xmlns:a16="http://schemas.microsoft.com/office/drawing/2014/main" id="{64DE9F55-62B3-77B2-18BE-4F31CF6F8C7F}"/>
                </a:ext>
              </a:extLst>
            </p:cNvPr>
            <p:cNvSpPr/>
            <p:nvPr/>
          </p:nvSpPr>
          <p:spPr>
            <a:xfrm>
              <a:off x="3188551" y="4789271"/>
              <a:ext cx="649612" cy="581895"/>
            </a:xfrm>
            <a:prstGeom prst="blockArc">
              <a:avLst>
                <a:gd name="adj1" fmla="val 5191251"/>
                <a:gd name="adj2" fmla="val 21489458"/>
                <a:gd name="adj3" fmla="val 10338"/>
              </a:avLst>
            </a:prstGeom>
            <a:gradFill flip="none" rotWithShape="1">
              <a:gsLst>
                <a:gs pos="0">
                  <a:schemeClr val="tx1">
                    <a:lumMod val="85000"/>
                    <a:shade val="30000"/>
                    <a:satMod val="115000"/>
                  </a:schemeClr>
                </a:gs>
                <a:gs pos="50000">
                  <a:schemeClr val="tx1">
                    <a:lumMod val="85000"/>
                    <a:shade val="67500"/>
                    <a:satMod val="115000"/>
                  </a:schemeClr>
                </a:gs>
                <a:gs pos="100000">
                  <a:schemeClr val="tx1">
                    <a:lumMod val="8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24" name="47 Elipse">
              <a:extLst>
                <a:ext uri="{FF2B5EF4-FFF2-40B4-BE49-F238E27FC236}">
                  <a16:creationId xmlns:a16="http://schemas.microsoft.com/office/drawing/2014/main" id="{762EEC19-EEC5-05BA-132C-711ABF74786B}"/>
                </a:ext>
              </a:extLst>
            </p:cNvPr>
            <p:cNvSpPr/>
            <p:nvPr/>
          </p:nvSpPr>
          <p:spPr>
            <a:xfrm>
              <a:off x="3720051" y="5448751"/>
              <a:ext cx="177167" cy="1454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" name="48 Arco de bloque">
              <a:extLst>
                <a:ext uri="{FF2B5EF4-FFF2-40B4-BE49-F238E27FC236}">
                  <a16:creationId xmlns:a16="http://schemas.microsoft.com/office/drawing/2014/main" id="{BF7433E8-6CF9-6BC7-64C2-4981E6F62E0E}"/>
                </a:ext>
              </a:extLst>
            </p:cNvPr>
            <p:cNvSpPr/>
            <p:nvPr/>
          </p:nvSpPr>
          <p:spPr>
            <a:xfrm>
              <a:off x="3188551" y="5254786"/>
              <a:ext cx="649612" cy="581895"/>
            </a:xfrm>
            <a:prstGeom prst="blockArc">
              <a:avLst>
                <a:gd name="adj1" fmla="val 5035758"/>
                <a:gd name="adj2" fmla="val 21489458"/>
                <a:gd name="adj3" fmla="val 10338"/>
              </a:avLst>
            </a:prstGeom>
            <a:gradFill flip="none" rotWithShape="1">
              <a:gsLst>
                <a:gs pos="0">
                  <a:schemeClr val="tx1">
                    <a:lumMod val="85000"/>
                    <a:shade val="30000"/>
                    <a:satMod val="115000"/>
                  </a:schemeClr>
                </a:gs>
                <a:gs pos="50000">
                  <a:schemeClr val="tx1">
                    <a:lumMod val="85000"/>
                    <a:shade val="67500"/>
                    <a:satMod val="115000"/>
                  </a:schemeClr>
                </a:gs>
                <a:gs pos="100000">
                  <a:schemeClr val="tx1">
                    <a:lumMod val="8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4558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6780</TotalTime>
  <Words>359</Words>
  <Application>Microsoft Office PowerPoint</Application>
  <PresentationFormat>Widescreen</PresentationFormat>
  <Paragraphs>116</Paragraphs>
  <Slides>33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Vũ Trần Gia Bửu</cp:lastModifiedBy>
  <cp:revision>175</cp:revision>
  <dcterms:created xsi:type="dcterms:W3CDTF">2020-12-08T03:17:05Z</dcterms:created>
  <dcterms:modified xsi:type="dcterms:W3CDTF">2023-08-05T14:34:28Z</dcterms:modified>
</cp:coreProperties>
</file>