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382" r:id="rId2"/>
    <p:sldId id="304" r:id="rId3"/>
    <p:sldId id="302" r:id="rId4"/>
    <p:sldId id="292" r:id="rId5"/>
    <p:sldId id="325" r:id="rId6"/>
    <p:sldId id="680" r:id="rId7"/>
    <p:sldId id="681" r:id="rId8"/>
    <p:sldId id="682" r:id="rId9"/>
    <p:sldId id="334" r:id="rId10"/>
    <p:sldId id="306" r:id="rId11"/>
    <p:sldId id="674" r:id="rId12"/>
    <p:sldId id="675" r:id="rId13"/>
    <p:sldId id="676" r:id="rId14"/>
    <p:sldId id="686" r:id="rId15"/>
    <p:sldId id="685" r:id="rId16"/>
    <p:sldId id="684" r:id="rId17"/>
    <p:sldId id="417" r:id="rId18"/>
    <p:sldId id="263" r:id="rId19"/>
    <p:sldId id="373" r:id="rId20"/>
    <p:sldId id="687" r:id="rId21"/>
    <p:sldId id="688" r:id="rId22"/>
    <p:sldId id="689" r:id="rId23"/>
    <p:sldId id="336" r:id="rId24"/>
    <p:sldId id="434" r:id="rId25"/>
    <p:sldId id="433" r:id="rId26"/>
    <p:sldId id="683" r:id="rId27"/>
    <p:sldId id="316" r:id="rId28"/>
    <p:sldId id="317" r:id="rId29"/>
    <p:sldId id="318" r:id="rId30"/>
    <p:sldId id="378" r:id="rId31"/>
    <p:sldId id="377" r:id="rId32"/>
    <p:sldId id="315" r:id="rId33"/>
    <p:sldId id="418" r:id="rId34"/>
    <p:sldId id="419" r:id="rId35"/>
    <p:sldId id="420" r:id="rId36"/>
    <p:sldId id="396" r:id="rId37"/>
    <p:sldId id="343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5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Click v</a:t>
            </a:r>
            <a:r>
              <a:rPr lang="vi-VN" altLang="en-US"/>
              <a:t>ào con gà có đáp án đúng để hiện hiệu ứng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99192b66e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e99192b66e_1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e99192b66e_1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27771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9: Classroom activities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7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25.png"/><Relationship Id="rId5" Type="http://schemas.openxmlformats.org/officeDocument/2006/relationships/audio" Target="../media/audio5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9.wav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9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5" Type="http://schemas.openxmlformats.org/officeDocument/2006/relationships/audio" Target="../media/audio9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5" Type="http://schemas.openxmlformats.org/officeDocument/2006/relationships/audio" Target="../media/audio9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5" Type="http://schemas.openxmlformats.org/officeDocument/2006/relationships/audio" Target="../media/audio9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slide" Target="slide25.xml"/><Relationship Id="rId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audio" Target="../media/audio11.wav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14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3.wav"/><Relationship Id="rId11" Type="http://schemas.openxmlformats.org/officeDocument/2006/relationships/image" Target="../media/image41.png"/><Relationship Id="rId5" Type="http://schemas.openxmlformats.org/officeDocument/2006/relationships/audio" Target="../media/audio12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1.xml"/><Relationship Id="rId9" Type="http://schemas.openxmlformats.org/officeDocument/2006/relationships/audio" Target="../media/audio16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2" Type="http://schemas.openxmlformats.org/officeDocument/2006/relationships/audio" Target="../media/media4.mp3"/><Relationship Id="rId16" Type="http://schemas.openxmlformats.org/officeDocument/2006/relationships/image" Target="../media/image23.png"/><Relationship Id="rId1" Type="http://schemas.microsoft.com/office/2007/relationships/media" Target="../media/media4.mp3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5" Type="http://schemas.openxmlformats.org/officeDocument/2006/relationships/audio" Target="../media/audio17.wav"/><Relationship Id="rId15" Type="http://schemas.openxmlformats.org/officeDocument/2006/relationships/image" Target="../media/image44.png"/><Relationship Id="rId10" Type="http://schemas.openxmlformats.org/officeDocument/2006/relationships/audio" Target="../media/audio22.wav"/><Relationship Id="rId4" Type="http://schemas.openxmlformats.org/officeDocument/2006/relationships/notesSlide" Target="../notesSlides/notesSlide12.xml"/><Relationship Id="rId9" Type="http://schemas.openxmlformats.org/officeDocument/2006/relationships/audio" Target="../media/audio21.wav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48.GIF"/><Relationship Id="rId18" Type="http://schemas.openxmlformats.org/officeDocument/2006/relationships/image" Target="../media/image53.GIF"/><Relationship Id="rId3" Type="http://schemas.microsoft.com/office/2007/relationships/media" Target="../media/media6.m4a"/><Relationship Id="rId21" Type="http://schemas.openxmlformats.org/officeDocument/2006/relationships/image" Target="../media/image56.png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47.GIF"/><Relationship Id="rId17" Type="http://schemas.openxmlformats.org/officeDocument/2006/relationships/image" Target="../media/image52.png"/><Relationship Id="rId2" Type="http://schemas.openxmlformats.org/officeDocument/2006/relationships/audio" Target="../media/media5.mp3"/><Relationship Id="rId16" Type="http://schemas.openxmlformats.org/officeDocument/2006/relationships/image" Target="../media/image51.GIF"/><Relationship Id="rId20" Type="http://schemas.openxmlformats.org/officeDocument/2006/relationships/image" Target="../media/image55.png"/><Relationship Id="rId1" Type="http://schemas.microsoft.com/office/2007/relationships/media" Target="../media/media5.mp3"/><Relationship Id="rId6" Type="http://schemas.openxmlformats.org/officeDocument/2006/relationships/audio" Target="../media/media7.m4a"/><Relationship Id="rId11" Type="http://schemas.openxmlformats.org/officeDocument/2006/relationships/image" Target="../media/image46.png"/><Relationship Id="rId5" Type="http://schemas.microsoft.com/office/2007/relationships/media" Target="../media/media7.m4a"/><Relationship Id="rId15" Type="http://schemas.openxmlformats.org/officeDocument/2006/relationships/image" Target="../media/image50.GIF"/><Relationship Id="rId10" Type="http://schemas.openxmlformats.org/officeDocument/2006/relationships/image" Target="../media/image45.jpeg"/><Relationship Id="rId19" Type="http://schemas.openxmlformats.org/officeDocument/2006/relationships/image" Target="../media/image54.GIF"/><Relationship Id="rId4" Type="http://schemas.openxmlformats.org/officeDocument/2006/relationships/audio" Target="../media/media6.m4a"/><Relationship Id="rId9" Type="http://schemas.openxmlformats.org/officeDocument/2006/relationships/audio" Target="../media/audio26.wav"/><Relationship Id="rId14" Type="http://schemas.openxmlformats.org/officeDocument/2006/relationships/image" Target="../media/image49.GIF"/><Relationship Id="rId22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GIF"/><Relationship Id="rId18" Type="http://schemas.openxmlformats.org/officeDocument/2006/relationships/image" Target="../media/image55.png"/><Relationship Id="rId3" Type="http://schemas.microsoft.com/office/2007/relationships/media" Target="../media/media6.m4a"/><Relationship Id="rId7" Type="http://schemas.openxmlformats.org/officeDocument/2006/relationships/audio" Target="../media/audio26.wav"/><Relationship Id="rId12" Type="http://schemas.openxmlformats.org/officeDocument/2006/relationships/image" Target="../media/image49.GIF"/><Relationship Id="rId17" Type="http://schemas.openxmlformats.org/officeDocument/2006/relationships/image" Target="../media/image54.GIF"/><Relationship Id="rId2" Type="http://schemas.openxmlformats.org/officeDocument/2006/relationships/audio" Target="../media/media5.mp3"/><Relationship Id="rId16" Type="http://schemas.openxmlformats.org/officeDocument/2006/relationships/image" Target="../media/image53.GIF"/><Relationship Id="rId20" Type="http://schemas.openxmlformats.org/officeDocument/2006/relationships/audio" Target="../media/audio26.wav"/><Relationship Id="rId1" Type="http://schemas.microsoft.com/office/2007/relationships/media" Target="../media/media5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48.GIF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52.png"/><Relationship Id="rId10" Type="http://schemas.openxmlformats.org/officeDocument/2006/relationships/image" Target="../media/image47.GIF"/><Relationship Id="rId19" Type="http://schemas.openxmlformats.org/officeDocument/2006/relationships/image" Target="../media/image57.png"/><Relationship Id="rId4" Type="http://schemas.openxmlformats.org/officeDocument/2006/relationships/audio" Target="../media/media6.m4a"/><Relationship Id="rId9" Type="http://schemas.openxmlformats.org/officeDocument/2006/relationships/image" Target="../media/image46.png"/><Relationship Id="rId14" Type="http://schemas.openxmlformats.org/officeDocument/2006/relationships/image" Target="../media/image5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GIF"/><Relationship Id="rId18" Type="http://schemas.openxmlformats.org/officeDocument/2006/relationships/image" Target="../media/image58.png"/><Relationship Id="rId3" Type="http://schemas.microsoft.com/office/2007/relationships/media" Target="../media/media6.m4a"/><Relationship Id="rId7" Type="http://schemas.openxmlformats.org/officeDocument/2006/relationships/image" Target="../media/image45.jpeg"/><Relationship Id="rId12" Type="http://schemas.openxmlformats.org/officeDocument/2006/relationships/image" Target="../media/image50.GIF"/><Relationship Id="rId17" Type="http://schemas.openxmlformats.org/officeDocument/2006/relationships/image" Target="../media/image55.png"/><Relationship Id="rId2" Type="http://schemas.openxmlformats.org/officeDocument/2006/relationships/audio" Target="../media/media5.mp3"/><Relationship Id="rId16" Type="http://schemas.openxmlformats.org/officeDocument/2006/relationships/image" Target="../media/image54.GIF"/><Relationship Id="rId1" Type="http://schemas.microsoft.com/office/2007/relationships/media" Target="../media/media5.mp3"/><Relationship Id="rId6" Type="http://schemas.openxmlformats.org/officeDocument/2006/relationships/audio" Target="../media/audio26.wav"/><Relationship Id="rId11" Type="http://schemas.openxmlformats.org/officeDocument/2006/relationships/image" Target="../media/image49.GIF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19" Type="http://schemas.openxmlformats.org/officeDocument/2006/relationships/audio" Target="../media/audio26.wav"/><Relationship Id="rId4" Type="http://schemas.openxmlformats.org/officeDocument/2006/relationships/audio" Target="../media/media6.m4a"/><Relationship Id="rId9" Type="http://schemas.openxmlformats.org/officeDocument/2006/relationships/image" Target="../media/image47.GIF"/><Relationship Id="rId1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GIF"/><Relationship Id="rId18" Type="http://schemas.openxmlformats.org/officeDocument/2006/relationships/image" Target="../media/image59.jpeg"/><Relationship Id="rId3" Type="http://schemas.microsoft.com/office/2007/relationships/media" Target="../media/media6.m4a"/><Relationship Id="rId7" Type="http://schemas.openxmlformats.org/officeDocument/2006/relationships/image" Target="../media/image45.jpeg"/><Relationship Id="rId12" Type="http://schemas.openxmlformats.org/officeDocument/2006/relationships/image" Target="../media/image50.GIF"/><Relationship Id="rId17" Type="http://schemas.openxmlformats.org/officeDocument/2006/relationships/image" Target="../media/image55.png"/><Relationship Id="rId2" Type="http://schemas.openxmlformats.org/officeDocument/2006/relationships/audio" Target="../media/media5.mp3"/><Relationship Id="rId16" Type="http://schemas.openxmlformats.org/officeDocument/2006/relationships/image" Target="../media/image54.GIF"/><Relationship Id="rId1" Type="http://schemas.microsoft.com/office/2007/relationships/media" Target="../media/media5.mp3"/><Relationship Id="rId6" Type="http://schemas.openxmlformats.org/officeDocument/2006/relationships/audio" Target="../media/audio26.wav"/><Relationship Id="rId11" Type="http://schemas.openxmlformats.org/officeDocument/2006/relationships/image" Target="../media/image49.GIF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19" Type="http://schemas.openxmlformats.org/officeDocument/2006/relationships/audio" Target="../media/audio26.wav"/><Relationship Id="rId4" Type="http://schemas.openxmlformats.org/officeDocument/2006/relationships/audio" Target="../media/media6.m4a"/><Relationship Id="rId9" Type="http://schemas.openxmlformats.org/officeDocument/2006/relationships/image" Target="../media/image47.GIF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7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9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: Classroom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58 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eraser, ruler, crayon, pencil case</a:t>
            </a:r>
            <a:endParaRPr lang="en-US" sz="3600" i="1" dirty="0"/>
          </a:p>
        </p:txBody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2861"/>
            <a:ext cx="6588968" cy="6425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789" y="126524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89" y="2375848"/>
            <a:ext cx="12135211" cy="3019217"/>
          </a:xfrm>
          <a:prstGeom prst="rect">
            <a:avLst/>
          </a:prstGeom>
        </p:spPr>
      </p:pic>
      <p:pic>
        <p:nvPicPr>
          <p:cNvPr id="2" name="CD2-TRACK 4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6260" y="1102995"/>
            <a:ext cx="932815" cy="10833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30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8763" y="2154243"/>
            <a:ext cx="3007837" cy="34358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84" y="110462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each icon to hear the sound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09" y="2060345"/>
            <a:ext cx="3094817" cy="3529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8626" y="2098732"/>
            <a:ext cx="3090578" cy="354871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157" y="4668190"/>
            <a:ext cx="1327030" cy="46062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0166" y="4722626"/>
            <a:ext cx="1017270" cy="51670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38" y="4722664"/>
            <a:ext cx="1692547" cy="57031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88126" y="5399397"/>
            <a:ext cx="3222627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ɪˈreɪ.s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  <a:sym typeface="+mn-ea"/>
              </a:rPr>
              <a:t>ər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cục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tẩy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88237" y="5456721"/>
            <a:ext cx="2943147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/ˈruː.l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  <a:sym typeface="+mn-ea"/>
              </a:rPr>
              <a:t>ər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thước kẻ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6000" y="5413346"/>
            <a:ext cx="2688911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/ˈkreɪ.ɑːn/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bút sáp 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2103" y="2136801"/>
            <a:ext cx="3149791" cy="356136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4318" y="4750167"/>
            <a:ext cx="2079939" cy="5428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042517" y="5456547"/>
            <a:ext cx="2831662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/ˈpen.səl ˌkeɪs/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hộp bút</a:t>
            </a:r>
          </a:p>
        </p:txBody>
      </p:sp>
      <p:pic>
        <p:nvPicPr>
          <p:cNvPr id="5" name="cd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2861"/>
            <a:ext cx="6588968" cy="6425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95" end="152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3800" y="1386205"/>
            <a:ext cx="754380" cy="768350"/>
          </a:xfrm>
          <a:prstGeom prst="rect">
            <a:avLst/>
          </a:prstGeom>
        </p:spPr>
      </p:pic>
      <p:pic>
        <p:nvPicPr>
          <p:cNvPr id="7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2" end="1054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50690" y="1473200"/>
            <a:ext cx="755650" cy="746125"/>
          </a:xfrm>
          <a:prstGeom prst="rect">
            <a:avLst/>
          </a:prstGeom>
        </p:spPr>
      </p:pic>
      <p:pic>
        <p:nvPicPr>
          <p:cNvPr id="9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95" end="548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9335" y="1473200"/>
            <a:ext cx="755650" cy="746125"/>
          </a:xfrm>
          <a:prstGeom prst="rect">
            <a:avLst/>
          </a:prstGeom>
        </p:spPr>
      </p:pic>
      <p:pic>
        <p:nvPicPr>
          <p:cNvPr id="10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3" end="12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76535" y="1473200"/>
            <a:ext cx="755650" cy="74612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u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c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0000">
                <p:cTn id="8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1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000">
                <p:cTn id="9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7" dur="30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0000">
                <p:cTn id="9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3" dur="30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90000">
                <p:cTn id="10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9" dur="304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2861"/>
            <a:ext cx="6588968" cy="6425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623" y="2090047"/>
            <a:ext cx="5439459" cy="3178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1659" y="2400242"/>
            <a:ext cx="2604111" cy="903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22400" y="3744769"/>
            <a:ext cx="3222627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  <a:sym typeface="+mn-ea"/>
              </a:rPr>
              <a:t>ɪˈreɪ.sər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cục tẩy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3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95" end="152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8760" y="281305"/>
            <a:ext cx="1160145" cy="11537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82610" y="509905"/>
            <a:ext cx="3079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0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2861"/>
            <a:ext cx="6588968" cy="6425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558" y="2798465"/>
            <a:ext cx="5719851" cy="1261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6229" y="1995391"/>
            <a:ext cx="2154455" cy="1094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7209" y="3768285"/>
            <a:ext cx="2943147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  <a:sym typeface="+mn-ea"/>
              </a:rPr>
              <a:t>ˈruː.lər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thước kẻ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82610" y="509905"/>
            <a:ext cx="3079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  <p:pic>
        <p:nvPicPr>
          <p:cNvPr id="7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2" end="105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56705" y="286385"/>
            <a:ext cx="1160780" cy="119253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u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30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2861"/>
            <a:ext cx="6588968" cy="6425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1724" y="1960557"/>
            <a:ext cx="4491590" cy="3128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3256" y="2242457"/>
            <a:ext cx="3097820" cy="1043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3256" y="3831289"/>
            <a:ext cx="2688911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  <a:sym typeface="+mn-ea"/>
              </a:rPr>
              <a:t>ˈkreɪ.ɑːn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bút sáp 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82610" y="509905"/>
            <a:ext cx="3079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  <p:pic>
        <p:nvPicPr>
          <p:cNvPr id="9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95" end="548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0685" y="306705"/>
            <a:ext cx="1070610" cy="119253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30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2861"/>
            <a:ext cx="6588968" cy="6425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664" y="1273560"/>
            <a:ext cx="4897507" cy="4704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9050" y="2097590"/>
            <a:ext cx="4392893" cy="1146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9665" y="3824597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/ˈpensl keɪs/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hộp bút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2610" y="509905"/>
            <a:ext cx="3079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  <p:pic>
        <p:nvPicPr>
          <p:cNvPr id="10" name="CD2-TRACK 4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3" end="1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24345" y="291465"/>
            <a:ext cx="1096645" cy="122618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c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0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304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43965" y="287954"/>
            <a:ext cx="10008639" cy="6141421"/>
            <a:chOff x="30480" y="495599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30480" y="495599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882141" y="787249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756410" y="46101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Pick up your (eraser).</a:t>
            </a:r>
          </a:p>
        </p:txBody>
      </p:sp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e99192b66e_1_159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5698" y="250126"/>
            <a:ext cx="8745628" cy="54172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88141" y="2222119"/>
            <a:ext cx="9368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Pick up your 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eraser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042" y="5417381"/>
            <a:ext cx="10520084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nhặt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AGOldFace-Outline" panose="02020500000000000000" pitchFamily="18" charset="0"/>
                <a:cs typeface="AGOldFace-Outline" panose="02020500000000000000" pitchFamily="18" charset="0"/>
              </a:rPr>
              <a:t>lên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4566" y="829642"/>
            <a:ext cx="5996919" cy="5531243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8277"/>
            <a:ext cx="4162252" cy="517161"/>
          </a:xfrm>
          <a:prstGeom prst="rect">
            <a:avLst/>
          </a:prstGeom>
        </p:spPr>
      </p:pic>
      <p:sp>
        <p:nvSpPr>
          <p:cNvPr id="4" name="Speech Bubble: Rectangle with Corners Rounded 8"/>
          <p:cNvSpPr/>
          <p:nvPr/>
        </p:nvSpPr>
        <p:spPr>
          <a:xfrm>
            <a:off x="94327" y="1249274"/>
            <a:ext cx="3403862" cy="739507"/>
          </a:xfrm>
          <a:prstGeom prst="wedgeRoundRectCallout">
            <a:avLst>
              <a:gd name="adj1" fmla="val 36516"/>
              <a:gd name="adj2" fmla="val 96378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>
                <a:solidFill>
                  <a:srgbClr val="00B050"/>
                </a:solidFill>
                <a:latin typeface="Calibri" panose="020F0502020204030204"/>
              </a:rPr>
              <a:t>Who are they?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98188" y="995273"/>
            <a:ext cx="767252" cy="5080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254671" y="2634343"/>
            <a:ext cx="783271" cy="6313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676402" y="2213999"/>
            <a:ext cx="638874" cy="4784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554517" y="1684228"/>
            <a:ext cx="638874" cy="4784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2-TRACK 4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1630" y="318135"/>
            <a:ext cx="1143635" cy="1003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225405" y="421640"/>
            <a:ext cx="196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3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624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4566" y="829642"/>
            <a:ext cx="5996919" cy="5531243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8277"/>
            <a:ext cx="4162252" cy="5171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284766" y="5058229"/>
            <a:ext cx="783271" cy="6313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Rectangle with Corners Rounded 8"/>
          <p:cNvSpPr/>
          <p:nvPr/>
        </p:nvSpPr>
        <p:spPr>
          <a:xfrm>
            <a:off x="94327" y="1249274"/>
            <a:ext cx="3403862" cy="1143000"/>
          </a:xfrm>
          <a:prstGeom prst="wedgeRoundRectCallout">
            <a:avLst>
              <a:gd name="adj1" fmla="val 36516"/>
              <a:gd name="adj2" fmla="val 96378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they doing?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10225405" y="421640"/>
            <a:ext cx="196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  <p:pic>
        <p:nvPicPr>
          <p:cNvPr id="4" name="CD2-TRACK 4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1630" y="318135"/>
            <a:ext cx="1143635" cy="10033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000"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4566" y="829642"/>
            <a:ext cx="5996919" cy="5531243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8277"/>
            <a:ext cx="4162252" cy="5171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225405" y="421640"/>
            <a:ext cx="196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  <p:pic>
        <p:nvPicPr>
          <p:cNvPr id="2" name="CD2-TRACK 4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1630" y="318135"/>
            <a:ext cx="1143635" cy="10033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00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7005" y="466556"/>
            <a:ext cx="3168222" cy="5924888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2" y="318277"/>
            <a:ext cx="4026467" cy="517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442" r="72449" b="91510"/>
          <a:stretch>
            <a:fillRect/>
          </a:stretch>
        </p:blipFill>
        <p:spPr>
          <a:xfrm>
            <a:off x="7051538" y="378979"/>
            <a:ext cx="645129" cy="609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35787" r="71756" b="56165"/>
          <a:stretch>
            <a:fillRect/>
          </a:stretch>
        </p:blipFill>
        <p:spPr>
          <a:xfrm>
            <a:off x="7051538" y="2461155"/>
            <a:ext cx="645129" cy="609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71429" r="72172" b="20523"/>
          <a:stretch>
            <a:fillRect/>
          </a:stretch>
        </p:blipFill>
        <p:spPr>
          <a:xfrm>
            <a:off x="6990765" y="4543331"/>
            <a:ext cx="645129" cy="60928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949654" y="1504950"/>
            <a:ext cx="692696" cy="21006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914768" y="4337050"/>
            <a:ext cx="727582" cy="14567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6"/>
          <p:cNvSpPr txBox="1"/>
          <p:nvPr/>
        </p:nvSpPr>
        <p:spPr>
          <a:xfrm>
            <a:off x="1387475" y="1064260"/>
            <a:ext cx="196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  <p:pic>
        <p:nvPicPr>
          <p:cNvPr id="13" name="CD2-TRACK 4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035" y="835660"/>
            <a:ext cx="980440" cy="112395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0000">
                <p:cTn id="5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6" dur="385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3372" y="42100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1748" y="382741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3266" y="328214"/>
            <a:ext cx="5983461" cy="1362678"/>
          </a:xfrm>
          <a:prstGeom prst="rect">
            <a:avLst/>
          </a:prstGeom>
        </p:spPr>
      </p:pic>
      <p:pic>
        <p:nvPicPr>
          <p:cNvPr id="8" name="cd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5903"/>
            <a:ext cx="3708400" cy="730959"/>
          </a:xfrm>
          <a:prstGeom prst="rect">
            <a:avLst/>
          </a:prstGeom>
        </p:spPr>
      </p:pic>
      <p:sp>
        <p:nvSpPr>
          <p:cNvPr id="15" name="Snip Single Corner Rectangle 8"/>
          <p:cNvSpPr/>
          <p:nvPr/>
        </p:nvSpPr>
        <p:spPr>
          <a:xfrm>
            <a:off x="619536" y="1690892"/>
            <a:ext cx="4384055" cy="4178147"/>
          </a:xfrm>
          <a:prstGeom prst="snip1Rect">
            <a:avLst>
              <a:gd name="adj" fmla="val 846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9099" y="1825679"/>
            <a:ext cx="422820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Pick up your eraser.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6424" y="4022459"/>
            <a:ext cx="392453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Pick up your ruler.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6424" y="5047093"/>
            <a:ext cx="392453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Pick up your ruler.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458" y="2902457"/>
            <a:ext cx="422820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Pick up your eraser.</a:t>
            </a:r>
          </a:p>
        </p:txBody>
      </p:sp>
      <p:sp>
        <p:nvSpPr>
          <p:cNvPr id="43" name="Snip Single Corner Rectangle 8"/>
          <p:cNvSpPr/>
          <p:nvPr/>
        </p:nvSpPr>
        <p:spPr>
          <a:xfrm>
            <a:off x="6193833" y="1844729"/>
            <a:ext cx="5434694" cy="4043360"/>
          </a:xfrm>
          <a:prstGeom prst="snip1Rect">
            <a:avLst>
              <a:gd name="adj" fmla="val 818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289698" y="1920356"/>
            <a:ext cx="436369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Pick up your crayon.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89698" y="3072620"/>
            <a:ext cx="436369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Pick up your crayon.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87226" y="4211138"/>
            <a:ext cx="5247911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Pick up your pencil case.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87225" y="5129438"/>
            <a:ext cx="5247911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Pick up your pencil case.</a:t>
            </a:r>
          </a:p>
        </p:txBody>
      </p:sp>
      <p:pic>
        <p:nvPicPr>
          <p:cNvPr id="4" name="CD2-TRACK 4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41290" y="220980"/>
            <a:ext cx="1045845" cy="1101090"/>
          </a:xfrm>
          <a:prstGeom prst="rect">
            <a:avLst/>
          </a:prstGeom>
        </p:spPr>
      </p:pic>
      <p:sp>
        <p:nvSpPr>
          <p:cNvPr id="5" name="TextBox 16"/>
          <p:cNvSpPr txBox="1"/>
          <p:nvPr/>
        </p:nvSpPr>
        <p:spPr>
          <a:xfrm>
            <a:off x="3708400" y="405765"/>
            <a:ext cx="196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icon to hear the sound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90000">
                <p:cTn id="8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8" dur="29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10" grpId="0"/>
      <p:bldP spid="47" grpId="0"/>
      <p:bldP spid="49" grpId="0"/>
      <p:bldP spid="50" grpId="0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1708"/>
            <a:ext cx="12192000" cy="5964023"/>
          </a:xfrm>
          <a:prstGeom prst="rect">
            <a:avLst/>
          </a:prstGeom>
        </p:spPr>
      </p:pic>
      <p:sp>
        <p:nvSpPr>
          <p:cNvPr id="9" name="Hình chữ nhật: Góc Tròn 8"/>
          <p:cNvSpPr/>
          <p:nvPr/>
        </p:nvSpPr>
        <p:spPr>
          <a:xfrm>
            <a:off x="539750" y="354519"/>
            <a:ext cx="10909300" cy="32258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1816100" y="405319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8661400" y="392619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787400" y="291019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7607300" y="291019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/>
          <p:cNvSpPr txBox="1"/>
          <p:nvPr/>
        </p:nvSpPr>
        <p:spPr>
          <a:xfrm>
            <a:off x="869950" y="1027619"/>
            <a:ext cx="9646707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1: Pick up your_____________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raser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encil case </a:t>
            </a:r>
          </a:p>
        </p:txBody>
      </p:sp>
      <p:sp>
        <p:nvSpPr>
          <p:cNvPr id="20" name="Bong bóng Lời nói: Hình bầu dục 19"/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Bong bóng Lời nói: Hình bầu dục 20"/>
          <p:cNvSpPr/>
          <p:nvPr/>
        </p:nvSpPr>
        <p:spPr>
          <a:xfrm>
            <a:off x="674661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5" name="Hình Bầu dục 24"/>
          <p:cNvSpPr/>
          <p:nvPr/>
        </p:nvSpPr>
        <p:spPr>
          <a:xfrm>
            <a:off x="8856133" y="504803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ình Bầu dục 26"/>
          <p:cNvSpPr/>
          <p:nvPr/>
        </p:nvSpPr>
        <p:spPr>
          <a:xfrm>
            <a:off x="9409641" y="504803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ình Bầu dục 27"/>
          <p:cNvSpPr/>
          <p:nvPr/>
        </p:nvSpPr>
        <p:spPr>
          <a:xfrm>
            <a:off x="10516657" y="504803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ình Bầu dục 28"/>
          <p:cNvSpPr/>
          <p:nvPr/>
        </p:nvSpPr>
        <p:spPr>
          <a:xfrm>
            <a:off x="11070166" y="504803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ình Bầu dục 29"/>
          <p:cNvSpPr/>
          <p:nvPr/>
        </p:nvSpPr>
        <p:spPr>
          <a:xfrm>
            <a:off x="9963149" y="504803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Hình ảnh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09" y="403202"/>
            <a:ext cx="231441" cy="305869"/>
          </a:xfrm>
          <a:prstGeom prst="rect">
            <a:avLst/>
          </a:prstGeom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301" y="403202"/>
            <a:ext cx="231441" cy="305869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93" y="403202"/>
            <a:ext cx="231441" cy="305869"/>
          </a:xfrm>
          <a:prstGeom prst="rect">
            <a:avLst/>
          </a:prstGeom>
        </p:spPr>
      </p:pic>
      <p:pic>
        <p:nvPicPr>
          <p:cNvPr id="33" name="Hình ảnh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85" y="403202"/>
            <a:ext cx="231441" cy="305869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475" y="403202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t="1" r="58286" b="-2437"/>
          <a:stretch>
            <a:fillRect/>
          </a:stretch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3"/>
          <a:srcRect r="57581" b="-1554"/>
          <a:stretch>
            <a:fillRect/>
          </a:stretch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4"/>
          <a:srcRect r="58673" b="-4793"/>
          <a:stretch>
            <a:fillRect/>
          </a:stretch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5"/>
          <a:srcRect t="6486" r="58891"/>
          <a:stretch>
            <a:fillRect/>
          </a:stretch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/>
          <p:cNvSpPr/>
          <p:nvPr/>
        </p:nvSpPr>
        <p:spPr>
          <a:xfrm>
            <a:off x="4339696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73" name="Bong bóng Lời nói: Hình bầu dục 72"/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grpSp>
        <p:nvGrpSpPr>
          <p:cNvPr id="76" name="Nhóm 75"/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Hình tự do: Hình 77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Hình tự do: Hình 78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79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80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8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Hình ảnh 1031"/>
          <p:cNvPicPr>
            <a:picLocks noChangeAspect="1"/>
          </p:cNvPicPr>
          <p:nvPr/>
        </p:nvPicPr>
        <p:blipFill rotWithShape="1">
          <a:blip r:embed="rId16"/>
          <a:srcRect l="16470" t="17916" r="33119" b="22917"/>
          <a:stretch>
            <a:fillRect/>
          </a:stretch>
        </p:blipFill>
        <p:spPr>
          <a:xfrm>
            <a:off x="14385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/>
          <p:cNvGrpSpPr/>
          <p:nvPr/>
        </p:nvGrpSpPr>
        <p:grpSpPr>
          <a:xfrm>
            <a:off x="4132424" y="5711631"/>
            <a:ext cx="1492354" cy="832520"/>
            <a:chOff x="2727221" y="2422689"/>
            <a:chExt cx="4673704" cy="2607256"/>
          </a:xfrm>
        </p:grpSpPr>
        <p:sp>
          <p:nvSpPr>
            <p:cNvPr id="47" name="Hình Bầu dục 46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47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48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49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50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5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Hình ảnh 52"/>
          <p:cNvPicPr>
            <a:picLocks noChangeAspect="1"/>
          </p:cNvPicPr>
          <p:nvPr/>
        </p:nvPicPr>
        <p:blipFill rotWithShape="1">
          <a:blip r:embed="rId16"/>
          <a:srcRect l="16470" t="17916" r="33119" b="22917"/>
          <a:stretch>
            <a:fillRect/>
          </a:stretch>
        </p:blipFill>
        <p:spPr>
          <a:xfrm>
            <a:off x="3881704" y="5322043"/>
            <a:ext cx="2009775" cy="1327386"/>
          </a:xfrm>
          <a:prstGeom prst="rect">
            <a:avLst/>
          </a:prstGeom>
        </p:spPr>
      </p:pic>
      <p:pic>
        <p:nvPicPr>
          <p:cNvPr id="54" name="Hình ảnh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27" y="-394249"/>
            <a:ext cx="299502" cy="395817"/>
          </a:xfrm>
          <a:prstGeom prst="rect">
            <a:avLst/>
          </a:prstGeom>
        </p:spPr>
      </p:pic>
      <p:grpSp>
        <p:nvGrpSpPr>
          <p:cNvPr id="55" name="Nhóm 54"/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ình tự do: Hình 56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ình tự do: Hình 57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ình tự do: Hình 58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ình tự do: Hình 59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ình tự do: Hình 6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Hình ảnh 63"/>
          <p:cNvPicPr>
            <a:picLocks noChangeAspect="1"/>
          </p:cNvPicPr>
          <p:nvPr/>
        </p:nvPicPr>
        <p:blipFill rotWithShape="1">
          <a:blip r:embed="rId16"/>
          <a:srcRect l="16470" t="17916" r="33119" b="22917"/>
          <a:stretch>
            <a:fillRect/>
          </a:stretch>
        </p:blipFill>
        <p:spPr>
          <a:xfrm>
            <a:off x="8690978" y="5304758"/>
            <a:ext cx="2009775" cy="1327386"/>
          </a:xfrm>
          <a:prstGeom prst="rect">
            <a:avLst/>
          </a:prstGeom>
        </p:spPr>
      </p:pic>
      <p:pic>
        <p:nvPicPr>
          <p:cNvPr id="65" name="Hình ảnh 6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>
            <a:fillRect/>
          </a:stretch>
        </p:blipFill>
        <p:spPr>
          <a:xfrm>
            <a:off x="6891673" y="4843318"/>
            <a:ext cx="725185" cy="1915101"/>
          </a:xfrm>
          <a:prstGeom prst="rect">
            <a:avLst/>
          </a:prstGeom>
        </p:spPr>
      </p:pic>
      <p:pic>
        <p:nvPicPr>
          <p:cNvPr id="67" name="Hình ảnh 6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62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>
            <a:fillRect/>
          </a:stretch>
        </p:blipFill>
        <p:spPr>
          <a:xfrm>
            <a:off x="6843860" y="4897358"/>
            <a:ext cx="1244338" cy="1795675"/>
          </a:xfrm>
          <a:prstGeom prst="rect">
            <a:avLst/>
          </a:prstGeom>
        </p:spPr>
      </p:pic>
      <p:pic>
        <p:nvPicPr>
          <p:cNvPr id="3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1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4" name="super chik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pic>
        <p:nvPicPr>
          <p:cNvPr id="68" name="cao b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22200" y="3213100"/>
            <a:ext cx="406400" cy="4064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46841">
            <a:off x="7100458" y="542576"/>
            <a:ext cx="2428845" cy="270514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8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9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3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9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 p14:bounceEnd="9000">
                                          <p:cBhvr>
                                            <p:cTn id="11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4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2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0" fill="hold">
                          <p:stCondLst>
                            <p:cond delay="0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3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 p14:bounceEnd="9000">
                                          <p:cBhvr>
                                            <p:cTn id="15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00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8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9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9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>
                                          <p:cBhvr>
                                            <p:cTn id="11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2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0" fill="hold">
                          <p:stCondLst>
                            <p:cond delay="0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3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>
                                          <p:cBhvr>
                                            <p:cTn id="15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00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1708"/>
            <a:ext cx="12192000" cy="5964023"/>
          </a:xfrm>
          <a:prstGeom prst="rect">
            <a:avLst/>
          </a:prstGeom>
        </p:spPr>
      </p:pic>
      <p:sp>
        <p:nvSpPr>
          <p:cNvPr id="9" name="Hình chữ nhật: Góc Tròn 8"/>
          <p:cNvSpPr/>
          <p:nvPr/>
        </p:nvSpPr>
        <p:spPr>
          <a:xfrm>
            <a:off x="511175" y="304244"/>
            <a:ext cx="10909300" cy="32258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1787525" y="355044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8632825" y="342344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758825" y="240744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7578725" y="240744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20" name="Bong bóng Lời nói: Hình bầu dục 19"/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Bong bóng Lời nói: Hình bầu dục 20"/>
          <p:cNvSpPr/>
          <p:nvPr/>
        </p:nvSpPr>
        <p:spPr>
          <a:xfrm>
            <a:off x="4321044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5" name="Hình Bầu dục 24"/>
          <p:cNvSpPr/>
          <p:nvPr/>
        </p:nvSpPr>
        <p:spPr>
          <a:xfrm>
            <a:off x="8827558" y="454528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ình Bầu dục 26"/>
          <p:cNvSpPr/>
          <p:nvPr/>
        </p:nvSpPr>
        <p:spPr>
          <a:xfrm>
            <a:off x="9381066" y="454528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ình Bầu dục 27"/>
          <p:cNvSpPr/>
          <p:nvPr/>
        </p:nvSpPr>
        <p:spPr>
          <a:xfrm>
            <a:off x="10488082" y="454528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ình Bầu dục 28"/>
          <p:cNvSpPr/>
          <p:nvPr/>
        </p:nvSpPr>
        <p:spPr>
          <a:xfrm>
            <a:off x="11041591" y="454528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ình Bầu dục 29"/>
          <p:cNvSpPr/>
          <p:nvPr/>
        </p:nvSpPr>
        <p:spPr>
          <a:xfrm>
            <a:off x="9934574" y="454528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Hình ảnh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34" y="352927"/>
            <a:ext cx="231441" cy="305869"/>
          </a:xfrm>
          <a:prstGeom prst="rect">
            <a:avLst/>
          </a:prstGeom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726" y="352927"/>
            <a:ext cx="231441" cy="305869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118" y="352927"/>
            <a:ext cx="231441" cy="305869"/>
          </a:xfrm>
          <a:prstGeom prst="rect">
            <a:avLst/>
          </a:prstGeom>
        </p:spPr>
      </p:pic>
      <p:pic>
        <p:nvPicPr>
          <p:cNvPr id="33" name="Hình ảnh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510" y="352927"/>
            <a:ext cx="231441" cy="305869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900" y="352927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0"/>
          <a:srcRect t="1" r="58286" b="-2437"/>
          <a:stretch>
            <a:fillRect/>
          </a:stretch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/>
          <a:srcRect r="57581" b="-1554"/>
          <a:stretch>
            <a:fillRect/>
          </a:stretch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r="58673" b="-4793"/>
          <a:stretch>
            <a:fillRect/>
          </a:stretch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3"/>
          <a:srcRect t="6486" r="58891"/>
          <a:stretch>
            <a:fillRect/>
          </a:stretch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/>
          <p:cNvSpPr/>
          <p:nvPr/>
        </p:nvSpPr>
        <p:spPr>
          <a:xfrm>
            <a:off x="6794137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3" name="Bong bóng Lời nói: Hình bầu dục 72"/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grpSp>
        <p:nvGrpSpPr>
          <p:cNvPr id="76" name="Nhóm 75"/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Hình tự do: Hình 77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Hình tự do: Hình 78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79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80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8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Hình ảnh 1031"/>
          <p:cNvPicPr>
            <a:picLocks noChangeAspect="1"/>
          </p:cNvPicPr>
          <p:nvPr/>
        </p:nvPicPr>
        <p:blipFill rotWithShape="1">
          <a:blip r:embed="rId14"/>
          <a:srcRect l="16470" t="17916" r="33119" b="22917"/>
          <a:stretch>
            <a:fillRect/>
          </a:stretch>
        </p:blipFill>
        <p:spPr>
          <a:xfrm>
            <a:off x="14770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/>
          <p:cNvGrpSpPr/>
          <p:nvPr/>
        </p:nvGrpSpPr>
        <p:grpSpPr>
          <a:xfrm>
            <a:off x="6541221" y="5729095"/>
            <a:ext cx="1492354" cy="832520"/>
            <a:chOff x="2727221" y="2422689"/>
            <a:chExt cx="4673704" cy="2607256"/>
          </a:xfrm>
        </p:grpSpPr>
        <p:sp>
          <p:nvSpPr>
            <p:cNvPr id="47" name="Hình Bầu dục 46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47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48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49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50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5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Hình ảnh 52"/>
          <p:cNvPicPr>
            <a:picLocks noChangeAspect="1"/>
          </p:cNvPicPr>
          <p:nvPr/>
        </p:nvPicPr>
        <p:blipFill rotWithShape="1">
          <a:blip r:embed="rId14"/>
          <a:srcRect l="16470" t="17916" r="33119" b="22917"/>
          <a:stretch>
            <a:fillRect/>
          </a:stretch>
        </p:blipFill>
        <p:spPr>
          <a:xfrm>
            <a:off x="6303698" y="5326111"/>
            <a:ext cx="2009775" cy="1327386"/>
          </a:xfrm>
          <a:prstGeom prst="rect">
            <a:avLst/>
          </a:prstGeom>
        </p:spPr>
      </p:pic>
      <p:pic>
        <p:nvPicPr>
          <p:cNvPr id="54" name="Hình ảnh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74" y="-395817"/>
            <a:ext cx="299502" cy="395817"/>
          </a:xfrm>
          <a:prstGeom prst="rect">
            <a:avLst/>
          </a:prstGeom>
        </p:spPr>
      </p:pic>
      <p:grpSp>
        <p:nvGrpSpPr>
          <p:cNvPr id="55" name="Nhóm 54"/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ình tự do: Hình 56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ình tự do: Hình 57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ình tự do: Hình 58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ình tự do: Hình 59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ình tự do: Hình 6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Hình ảnh 63"/>
          <p:cNvPicPr>
            <a:picLocks noChangeAspect="1"/>
          </p:cNvPicPr>
          <p:nvPr/>
        </p:nvPicPr>
        <p:blipFill rotWithShape="1">
          <a:blip r:embed="rId14"/>
          <a:srcRect l="16470" t="17916" r="33119" b="22917"/>
          <a:stretch>
            <a:fillRect/>
          </a:stretch>
        </p:blipFill>
        <p:spPr>
          <a:xfrm>
            <a:off x="8690978" y="5333633"/>
            <a:ext cx="2009775" cy="1327386"/>
          </a:xfrm>
          <a:prstGeom prst="rect">
            <a:avLst/>
          </a:prstGeom>
        </p:spPr>
      </p:pic>
      <p:pic>
        <p:nvPicPr>
          <p:cNvPr id="65" name="Hình ảnh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>
            <a:fillRect/>
          </a:stretch>
        </p:blipFill>
        <p:spPr>
          <a:xfrm>
            <a:off x="4523857" y="4891443"/>
            <a:ext cx="725185" cy="1915101"/>
          </a:xfrm>
          <a:prstGeom prst="rect">
            <a:avLst/>
          </a:prstGeom>
        </p:spPr>
      </p:pic>
      <p:pic>
        <p:nvPicPr>
          <p:cNvPr id="67" name="Hình ảnh 6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20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>
            <a:fillRect/>
          </a:stretch>
        </p:blipFill>
        <p:spPr>
          <a:xfrm>
            <a:off x="4447171" y="4945484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sp>
        <p:nvSpPr>
          <p:cNvPr id="74" name="Hộp Văn bản 17"/>
          <p:cNvSpPr txBox="1"/>
          <p:nvPr/>
        </p:nvSpPr>
        <p:spPr>
          <a:xfrm>
            <a:off x="841375" y="977344"/>
            <a:ext cx="9646707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2: Pick up your_____________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rayon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raser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encil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encil case 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1880" y="1187557"/>
            <a:ext cx="1972944" cy="161839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4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85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 p14:bounceEnd="9000">
                                          <p:cBhvr>
                                            <p:cTn id="10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2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4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  <p:bldP spid="7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4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5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>
                                          <p:cBhvr>
                                            <p:cTn id="10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  <p:bldP spid="74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1708"/>
            <a:ext cx="12192000" cy="5964023"/>
          </a:xfrm>
          <a:prstGeom prst="rect">
            <a:avLst/>
          </a:prstGeom>
        </p:spPr>
      </p:pic>
      <p:sp>
        <p:nvSpPr>
          <p:cNvPr id="9" name="Hình chữ nhật: Góc Tròn 8"/>
          <p:cNvSpPr/>
          <p:nvPr/>
        </p:nvSpPr>
        <p:spPr>
          <a:xfrm>
            <a:off x="433471" y="372915"/>
            <a:ext cx="10909300" cy="32258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1709821" y="423715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8555121" y="411015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681121" y="309415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7501021" y="309415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20" name="Bong bóng Lời nói: Hình bầu dục 19"/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Bong bóng Lời nói: Hình bầu dục 20"/>
          <p:cNvSpPr/>
          <p:nvPr/>
        </p:nvSpPr>
        <p:spPr>
          <a:xfrm>
            <a:off x="9191428" y="3793423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5" name="Hình Bầu dục 24"/>
          <p:cNvSpPr/>
          <p:nvPr/>
        </p:nvSpPr>
        <p:spPr>
          <a:xfrm>
            <a:off x="8749854" y="523199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ình Bầu dục 26"/>
          <p:cNvSpPr/>
          <p:nvPr/>
        </p:nvSpPr>
        <p:spPr>
          <a:xfrm>
            <a:off x="9303362" y="523199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ình Bầu dục 27"/>
          <p:cNvSpPr/>
          <p:nvPr/>
        </p:nvSpPr>
        <p:spPr>
          <a:xfrm>
            <a:off x="10410378" y="523199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ình Bầu dục 28"/>
          <p:cNvSpPr/>
          <p:nvPr/>
        </p:nvSpPr>
        <p:spPr>
          <a:xfrm>
            <a:off x="10963887" y="523199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ình Bầu dục 29"/>
          <p:cNvSpPr/>
          <p:nvPr/>
        </p:nvSpPr>
        <p:spPr>
          <a:xfrm>
            <a:off x="9856870" y="523199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Hình ảnh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30" y="421598"/>
            <a:ext cx="231441" cy="305869"/>
          </a:xfrm>
          <a:prstGeom prst="rect">
            <a:avLst/>
          </a:prstGeom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022" y="421598"/>
            <a:ext cx="231441" cy="305869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414" y="421598"/>
            <a:ext cx="231441" cy="305869"/>
          </a:xfrm>
          <a:prstGeom prst="rect">
            <a:avLst/>
          </a:prstGeom>
        </p:spPr>
      </p:pic>
      <p:pic>
        <p:nvPicPr>
          <p:cNvPr id="33" name="Hình ảnh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806" y="421598"/>
            <a:ext cx="231441" cy="305869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196" y="421598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9"/>
          <a:srcRect t="1" r="58286" b="-2437"/>
          <a:stretch>
            <a:fillRect/>
          </a:stretch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0"/>
          <a:srcRect r="57581" b="-1554"/>
          <a:stretch>
            <a:fillRect/>
          </a:stretch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/>
          <a:srcRect r="58673" b="-4793"/>
          <a:stretch>
            <a:fillRect/>
          </a:stretch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t="6486" r="58891"/>
          <a:stretch>
            <a:fillRect/>
          </a:stretch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/>
          <p:cNvSpPr/>
          <p:nvPr/>
        </p:nvSpPr>
        <p:spPr>
          <a:xfrm>
            <a:off x="6794137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3" name="Bong bóng Lời nói: Hình bầu dục 72"/>
          <p:cNvSpPr/>
          <p:nvPr/>
        </p:nvSpPr>
        <p:spPr>
          <a:xfrm>
            <a:off x="4321642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grpSp>
        <p:nvGrpSpPr>
          <p:cNvPr id="76" name="Nhóm 75"/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Hình tự do: Hình 77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Hình tự do: Hình 78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79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80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8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Hình ảnh 1031"/>
          <p:cNvPicPr>
            <a:picLocks noChangeAspect="1"/>
          </p:cNvPicPr>
          <p:nvPr/>
        </p:nvPicPr>
        <p:blipFill rotWithShape="1">
          <a:blip r:embed="rId13"/>
          <a:srcRect l="16470" t="17916" r="33119" b="22917"/>
          <a:stretch>
            <a:fillRect/>
          </a:stretch>
        </p:blipFill>
        <p:spPr>
          <a:xfrm>
            <a:off x="14770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/>
          <p:cNvGrpSpPr/>
          <p:nvPr/>
        </p:nvGrpSpPr>
        <p:grpSpPr>
          <a:xfrm>
            <a:off x="6541221" y="5729095"/>
            <a:ext cx="1492354" cy="832520"/>
            <a:chOff x="2727221" y="2422689"/>
            <a:chExt cx="4673704" cy="2607256"/>
          </a:xfrm>
        </p:grpSpPr>
        <p:sp>
          <p:nvSpPr>
            <p:cNvPr id="47" name="Hình Bầu dục 46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47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48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49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50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5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Hình ảnh 52"/>
          <p:cNvPicPr>
            <a:picLocks noChangeAspect="1"/>
          </p:cNvPicPr>
          <p:nvPr/>
        </p:nvPicPr>
        <p:blipFill rotWithShape="1">
          <a:blip r:embed="rId13"/>
          <a:srcRect l="16470" t="17916" r="33119" b="22917"/>
          <a:stretch>
            <a:fillRect/>
          </a:stretch>
        </p:blipFill>
        <p:spPr>
          <a:xfrm>
            <a:off x="6303698" y="5326111"/>
            <a:ext cx="2009775" cy="1327386"/>
          </a:xfrm>
          <a:prstGeom prst="rect">
            <a:avLst/>
          </a:prstGeom>
        </p:spPr>
      </p:pic>
      <p:pic>
        <p:nvPicPr>
          <p:cNvPr id="54" name="Hình ảnh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74" y="-395817"/>
            <a:ext cx="299502" cy="395817"/>
          </a:xfrm>
          <a:prstGeom prst="rect">
            <a:avLst/>
          </a:prstGeom>
        </p:spPr>
      </p:pic>
      <p:grpSp>
        <p:nvGrpSpPr>
          <p:cNvPr id="55" name="Nhóm 54"/>
          <p:cNvGrpSpPr/>
          <p:nvPr/>
        </p:nvGrpSpPr>
        <p:grpSpPr>
          <a:xfrm>
            <a:off x="4138890" y="5713397"/>
            <a:ext cx="1492354" cy="832520"/>
            <a:chOff x="2727221" y="2422689"/>
            <a:chExt cx="4673704" cy="2607256"/>
          </a:xfrm>
        </p:grpSpPr>
        <p:sp>
          <p:nvSpPr>
            <p:cNvPr id="56" name="Hình Bầu dục 55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ình tự do: Hình 56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ình tự do: Hình 57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ình tự do: Hình 58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ình tự do: Hình 59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ình tự do: Hình 6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Hình ảnh 63"/>
          <p:cNvPicPr>
            <a:picLocks noChangeAspect="1"/>
          </p:cNvPicPr>
          <p:nvPr/>
        </p:nvPicPr>
        <p:blipFill rotWithShape="1">
          <a:blip r:embed="rId13"/>
          <a:srcRect l="16470" t="17916" r="33119" b="22917"/>
          <a:stretch>
            <a:fillRect/>
          </a:stretch>
        </p:blipFill>
        <p:spPr>
          <a:xfrm>
            <a:off x="3878346" y="5328483"/>
            <a:ext cx="2009775" cy="1327386"/>
          </a:xfrm>
          <a:prstGeom prst="rect">
            <a:avLst/>
          </a:prstGeom>
        </p:spPr>
      </p:pic>
      <p:pic>
        <p:nvPicPr>
          <p:cNvPr id="65" name="Hình ảnh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67" y="-395817"/>
            <a:ext cx="299502" cy="395817"/>
          </a:xfrm>
          <a:prstGeom prst="rect">
            <a:avLst/>
          </a:prstGeom>
        </p:spPr>
      </p:pic>
      <p:pic>
        <p:nvPicPr>
          <p:cNvPr id="66" name="Hình ảnh 6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>
            <a:fillRect/>
          </a:stretch>
        </p:blipFill>
        <p:spPr>
          <a:xfrm>
            <a:off x="9310756" y="4933274"/>
            <a:ext cx="725185" cy="1915101"/>
          </a:xfrm>
          <a:prstGeom prst="rect">
            <a:avLst/>
          </a:prstGeom>
        </p:spPr>
      </p:pic>
      <p:pic>
        <p:nvPicPr>
          <p:cNvPr id="67" name="Hình ảnh 6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81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>
            <a:fillRect/>
          </a:stretch>
        </p:blipFill>
        <p:spPr>
          <a:xfrm>
            <a:off x="9253616" y="4964734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31771" y="2252515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7971" y="2595415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sp>
        <p:nvSpPr>
          <p:cNvPr id="74" name="Hộp Văn bản 17"/>
          <p:cNvSpPr txBox="1"/>
          <p:nvPr/>
        </p:nvSpPr>
        <p:spPr>
          <a:xfrm>
            <a:off x="763671" y="1046015"/>
            <a:ext cx="9646707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3: Pick up your_____________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raser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encil case 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0161" y="1368045"/>
            <a:ext cx="2349450" cy="167680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8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 p14:bounceEnd="9000">
                                          <p:cBhvr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4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 p14:bounceEnd="76000">
                                          <p:cBhvr>
                                            <p:cTn id="10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 p14:bounceEnd="9000">
                                          <p:cBhvr>
                                            <p:cTn id="123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4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2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  <p:bldP spid="7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>
                                          <p:cBhvr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>
                                          <p:cBhvr>
                                            <p:cTn id="10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2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  <p:bldP spid="74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1708"/>
            <a:ext cx="12192000" cy="5964023"/>
          </a:xfrm>
          <a:prstGeom prst="rect">
            <a:avLst/>
          </a:prstGeom>
        </p:spPr>
      </p:pic>
      <p:sp>
        <p:nvSpPr>
          <p:cNvPr id="9" name="Hình chữ nhật: Góc Tròn 8"/>
          <p:cNvSpPr/>
          <p:nvPr/>
        </p:nvSpPr>
        <p:spPr>
          <a:xfrm>
            <a:off x="530225" y="390740"/>
            <a:ext cx="10909300" cy="32258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1806575" y="44154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8651875" y="42884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777875" y="32724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7597775" y="32724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20" name="Bong bóng Lời nói: Hình bầu dục 19"/>
          <p:cNvSpPr/>
          <p:nvPr/>
        </p:nvSpPr>
        <p:spPr>
          <a:xfrm>
            <a:off x="4319846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1" name="Bong bóng Lời nói: Hình bầu dục 20"/>
          <p:cNvSpPr/>
          <p:nvPr/>
        </p:nvSpPr>
        <p:spPr>
          <a:xfrm>
            <a:off x="1933978" y="3851174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Hình Bầu dục 24"/>
          <p:cNvSpPr/>
          <p:nvPr/>
        </p:nvSpPr>
        <p:spPr>
          <a:xfrm>
            <a:off x="8846608" y="54102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ình Bầu dục 26"/>
          <p:cNvSpPr/>
          <p:nvPr/>
        </p:nvSpPr>
        <p:spPr>
          <a:xfrm>
            <a:off x="9400116" y="54102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ình Bầu dục 27"/>
          <p:cNvSpPr/>
          <p:nvPr/>
        </p:nvSpPr>
        <p:spPr>
          <a:xfrm>
            <a:off x="10507132" y="54102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ình Bầu dục 28"/>
          <p:cNvSpPr/>
          <p:nvPr/>
        </p:nvSpPr>
        <p:spPr>
          <a:xfrm>
            <a:off x="11060641" y="54102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ình Bầu dục 29"/>
          <p:cNvSpPr/>
          <p:nvPr/>
        </p:nvSpPr>
        <p:spPr>
          <a:xfrm>
            <a:off x="9953624" y="54102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Hình ảnh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84" y="439423"/>
            <a:ext cx="231441" cy="305869"/>
          </a:xfrm>
          <a:prstGeom prst="rect">
            <a:avLst/>
          </a:prstGeom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76" y="439423"/>
            <a:ext cx="231441" cy="305869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8" y="439423"/>
            <a:ext cx="231441" cy="305869"/>
          </a:xfrm>
          <a:prstGeom prst="rect">
            <a:avLst/>
          </a:prstGeom>
        </p:spPr>
      </p:pic>
      <p:pic>
        <p:nvPicPr>
          <p:cNvPr id="33" name="Hình ảnh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0" y="439423"/>
            <a:ext cx="231441" cy="305869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950" y="439423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9"/>
          <a:srcRect t="1" r="58286" b="-2437"/>
          <a:stretch>
            <a:fillRect/>
          </a:stretch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0"/>
          <a:srcRect r="57581" b="-1554"/>
          <a:stretch>
            <a:fillRect/>
          </a:stretch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1"/>
          <a:srcRect r="58673" b="-4793"/>
          <a:stretch>
            <a:fillRect/>
          </a:stretch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2"/>
          <a:srcRect t="6486" r="58891"/>
          <a:stretch>
            <a:fillRect/>
          </a:stretch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/>
          <p:cNvSpPr/>
          <p:nvPr/>
        </p:nvSpPr>
        <p:spPr>
          <a:xfrm>
            <a:off x="6794137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73" name="Bong bóng Lời nói: Hình bầu dục 72"/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grpSp>
        <p:nvGrpSpPr>
          <p:cNvPr id="76" name="Nhóm 75"/>
          <p:cNvGrpSpPr/>
          <p:nvPr/>
        </p:nvGrpSpPr>
        <p:grpSpPr>
          <a:xfrm>
            <a:off x="4123886" y="5749159"/>
            <a:ext cx="1492354" cy="832520"/>
            <a:chOff x="2727221" y="2422689"/>
            <a:chExt cx="4673704" cy="2607256"/>
          </a:xfrm>
        </p:grpSpPr>
        <p:sp>
          <p:nvSpPr>
            <p:cNvPr id="77" name="Hình Bầu dục 76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Hình tự do: Hình 77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Hình tự do: Hình 78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79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80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8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Hình ảnh 1031"/>
          <p:cNvPicPr>
            <a:picLocks noChangeAspect="1"/>
          </p:cNvPicPr>
          <p:nvPr/>
        </p:nvPicPr>
        <p:blipFill rotWithShape="1">
          <a:blip r:embed="rId13"/>
          <a:srcRect l="16470" t="17916" r="33119" b="22917"/>
          <a:stretch>
            <a:fillRect/>
          </a:stretch>
        </p:blipFill>
        <p:spPr>
          <a:xfrm>
            <a:off x="3873760" y="5320871"/>
            <a:ext cx="2009775" cy="1327386"/>
          </a:xfrm>
          <a:prstGeom prst="rect">
            <a:avLst/>
          </a:prstGeom>
        </p:spPr>
      </p:pic>
      <p:pic>
        <p:nvPicPr>
          <p:cNvPr id="85" name="Hình ảnh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40" y="-395817"/>
            <a:ext cx="299502" cy="395817"/>
          </a:xfrm>
          <a:prstGeom prst="rect">
            <a:avLst/>
          </a:prstGeom>
        </p:spPr>
      </p:pic>
      <p:grpSp>
        <p:nvGrpSpPr>
          <p:cNvPr id="46" name="Nhóm 45"/>
          <p:cNvGrpSpPr/>
          <p:nvPr/>
        </p:nvGrpSpPr>
        <p:grpSpPr>
          <a:xfrm>
            <a:off x="6541221" y="5729095"/>
            <a:ext cx="1492354" cy="832520"/>
            <a:chOff x="2727221" y="2422689"/>
            <a:chExt cx="4673704" cy="2607256"/>
          </a:xfrm>
        </p:grpSpPr>
        <p:sp>
          <p:nvSpPr>
            <p:cNvPr id="47" name="Hình Bầu dục 46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47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48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49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50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5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Hình ảnh 52"/>
          <p:cNvPicPr>
            <a:picLocks noChangeAspect="1"/>
          </p:cNvPicPr>
          <p:nvPr/>
        </p:nvPicPr>
        <p:blipFill rotWithShape="1">
          <a:blip r:embed="rId13"/>
          <a:srcRect l="16470" t="17916" r="33119" b="22917"/>
          <a:stretch>
            <a:fillRect/>
          </a:stretch>
        </p:blipFill>
        <p:spPr>
          <a:xfrm>
            <a:off x="6303698" y="5326111"/>
            <a:ext cx="2009775" cy="1327386"/>
          </a:xfrm>
          <a:prstGeom prst="rect">
            <a:avLst/>
          </a:prstGeom>
        </p:spPr>
      </p:pic>
      <p:pic>
        <p:nvPicPr>
          <p:cNvPr id="54" name="Hình ảnh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74" y="-395817"/>
            <a:ext cx="299502" cy="395817"/>
          </a:xfrm>
          <a:prstGeom prst="rect">
            <a:avLst/>
          </a:prstGeom>
        </p:spPr>
      </p:pic>
      <p:grpSp>
        <p:nvGrpSpPr>
          <p:cNvPr id="55" name="Nhóm 54"/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/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ình tự do: Hình 56"/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ình tự do: Hình 57"/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ình tự do: Hình 58"/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ình tự do: Hình 59"/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-1" fmla="*/ 297823 w 1381556"/>
                <a:gd name="connsiteY0-2" fmla="*/ 55034 h 791634"/>
                <a:gd name="connsiteX1-3" fmla="*/ 9956 w 1381556"/>
                <a:gd name="connsiteY1-4" fmla="*/ 520700 h 791634"/>
                <a:gd name="connsiteX2-5" fmla="*/ 60756 w 1381556"/>
                <a:gd name="connsiteY2-6" fmla="*/ 728134 h 791634"/>
                <a:gd name="connsiteX3-7" fmla="*/ 369789 w 1381556"/>
                <a:gd name="connsiteY3-8" fmla="*/ 745067 h 791634"/>
                <a:gd name="connsiteX4-9" fmla="*/ 560289 w 1381556"/>
                <a:gd name="connsiteY4-10" fmla="*/ 139700 h 791634"/>
                <a:gd name="connsiteX5-11" fmla="*/ 433289 w 1381556"/>
                <a:gd name="connsiteY5-12" fmla="*/ 630767 h 791634"/>
                <a:gd name="connsiteX6-13" fmla="*/ 568756 w 1381556"/>
                <a:gd name="connsiteY6-14" fmla="*/ 791634 h 791634"/>
                <a:gd name="connsiteX7-15" fmla="*/ 877789 w 1381556"/>
                <a:gd name="connsiteY7-16" fmla="*/ 766234 h 791634"/>
                <a:gd name="connsiteX8-17" fmla="*/ 928589 w 1381556"/>
                <a:gd name="connsiteY8-18" fmla="*/ 635000 h 791634"/>
                <a:gd name="connsiteX9-19" fmla="*/ 826989 w 1381556"/>
                <a:gd name="connsiteY9-20" fmla="*/ 114300 h 791634"/>
                <a:gd name="connsiteX10-21" fmla="*/ 970923 w 1381556"/>
                <a:gd name="connsiteY10-22" fmla="*/ 651934 h 791634"/>
                <a:gd name="connsiteX11-23" fmla="*/ 1097923 w 1381556"/>
                <a:gd name="connsiteY11-24" fmla="*/ 723900 h 791634"/>
                <a:gd name="connsiteX12-25" fmla="*/ 1318056 w 1381556"/>
                <a:gd name="connsiteY12-26" fmla="*/ 698500 h 791634"/>
                <a:gd name="connsiteX13-27" fmla="*/ 1381556 w 1381556"/>
                <a:gd name="connsiteY13-28" fmla="*/ 448734 h 791634"/>
                <a:gd name="connsiteX14-29" fmla="*/ 1076756 w 1381556"/>
                <a:gd name="connsiteY14-30" fmla="*/ 0 h 791634"/>
                <a:gd name="connsiteX0-31" fmla="*/ 302651 w 1386384"/>
                <a:gd name="connsiteY0-32" fmla="*/ 55034 h 791634"/>
                <a:gd name="connsiteX1-33" fmla="*/ 14784 w 1386384"/>
                <a:gd name="connsiteY1-34" fmla="*/ 520700 h 791634"/>
                <a:gd name="connsiteX2-35" fmla="*/ 65584 w 1386384"/>
                <a:gd name="connsiteY2-36" fmla="*/ 728134 h 791634"/>
                <a:gd name="connsiteX3-37" fmla="*/ 374617 w 1386384"/>
                <a:gd name="connsiteY3-38" fmla="*/ 745067 h 791634"/>
                <a:gd name="connsiteX4-39" fmla="*/ 565117 w 1386384"/>
                <a:gd name="connsiteY4-40" fmla="*/ 139700 h 791634"/>
                <a:gd name="connsiteX5-41" fmla="*/ 438117 w 1386384"/>
                <a:gd name="connsiteY5-42" fmla="*/ 630767 h 791634"/>
                <a:gd name="connsiteX6-43" fmla="*/ 573584 w 1386384"/>
                <a:gd name="connsiteY6-44" fmla="*/ 791634 h 791634"/>
                <a:gd name="connsiteX7-45" fmla="*/ 882617 w 1386384"/>
                <a:gd name="connsiteY7-46" fmla="*/ 766234 h 791634"/>
                <a:gd name="connsiteX8-47" fmla="*/ 933417 w 1386384"/>
                <a:gd name="connsiteY8-48" fmla="*/ 635000 h 791634"/>
                <a:gd name="connsiteX9-49" fmla="*/ 831817 w 1386384"/>
                <a:gd name="connsiteY9-50" fmla="*/ 114300 h 791634"/>
                <a:gd name="connsiteX10-51" fmla="*/ 975751 w 1386384"/>
                <a:gd name="connsiteY10-52" fmla="*/ 651934 h 791634"/>
                <a:gd name="connsiteX11-53" fmla="*/ 1102751 w 1386384"/>
                <a:gd name="connsiteY11-54" fmla="*/ 723900 h 791634"/>
                <a:gd name="connsiteX12-55" fmla="*/ 1322884 w 1386384"/>
                <a:gd name="connsiteY12-56" fmla="*/ 698500 h 791634"/>
                <a:gd name="connsiteX13-57" fmla="*/ 1386384 w 1386384"/>
                <a:gd name="connsiteY13-58" fmla="*/ 448734 h 791634"/>
                <a:gd name="connsiteX14-59" fmla="*/ 1081584 w 1386384"/>
                <a:gd name="connsiteY14-60" fmla="*/ 0 h 791634"/>
                <a:gd name="connsiteX0-61" fmla="*/ 302651 w 1386384"/>
                <a:gd name="connsiteY0-62" fmla="*/ 55034 h 791634"/>
                <a:gd name="connsiteX1-63" fmla="*/ 14784 w 1386384"/>
                <a:gd name="connsiteY1-64" fmla="*/ 520700 h 791634"/>
                <a:gd name="connsiteX2-65" fmla="*/ 65584 w 1386384"/>
                <a:gd name="connsiteY2-66" fmla="*/ 728134 h 791634"/>
                <a:gd name="connsiteX3-67" fmla="*/ 374617 w 1386384"/>
                <a:gd name="connsiteY3-68" fmla="*/ 745067 h 791634"/>
                <a:gd name="connsiteX4-69" fmla="*/ 565117 w 1386384"/>
                <a:gd name="connsiteY4-70" fmla="*/ 139700 h 791634"/>
                <a:gd name="connsiteX5-71" fmla="*/ 438117 w 1386384"/>
                <a:gd name="connsiteY5-72" fmla="*/ 630767 h 791634"/>
                <a:gd name="connsiteX6-73" fmla="*/ 573584 w 1386384"/>
                <a:gd name="connsiteY6-74" fmla="*/ 791634 h 791634"/>
                <a:gd name="connsiteX7-75" fmla="*/ 882617 w 1386384"/>
                <a:gd name="connsiteY7-76" fmla="*/ 766234 h 791634"/>
                <a:gd name="connsiteX8-77" fmla="*/ 933417 w 1386384"/>
                <a:gd name="connsiteY8-78" fmla="*/ 635000 h 791634"/>
                <a:gd name="connsiteX9-79" fmla="*/ 831817 w 1386384"/>
                <a:gd name="connsiteY9-80" fmla="*/ 114300 h 791634"/>
                <a:gd name="connsiteX10-81" fmla="*/ 975751 w 1386384"/>
                <a:gd name="connsiteY10-82" fmla="*/ 651934 h 791634"/>
                <a:gd name="connsiteX11-83" fmla="*/ 1102751 w 1386384"/>
                <a:gd name="connsiteY11-84" fmla="*/ 723900 h 791634"/>
                <a:gd name="connsiteX12-85" fmla="*/ 1322884 w 1386384"/>
                <a:gd name="connsiteY12-86" fmla="*/ 698500 h 791634"/>
                <a:gd name="connsiteX13-87" fmla="*/ 1386384 w 1386384"/>
                <a:gd name="connsiteY13-88" fmla="*/ 448734 h 791634"/>
                <a:gd name="connsiteX14-89" fmla="*/ 1081584 w 1386384"/>
                <a:gd name="connsiteY14-90" fmla="*/ 0 h 791634"/>
                <a:gd name="connsiteX0-91" fmla="*/ 302651 w 1386384"/>
                <a:gd name="connsiteY0-92" fmla="*/ 55034 h 791634"/>
                <a:gd name="connsiteX1-93" fmla="*/ 14784 w 1386384"/>
                <a:gd name="connsiteY1-94" fmla="*/ 520700 h 791634"/>
                <a:gd name="connsiteX2-95" fmla="*/ 65584 w 1386384"/>
                <a:gd name="connsiteY2-96" fmla="*/ 728134 h 791634"/>
                <a:gd name="connsiteX3-97" fmla="*/ 374617 w 1386384"/>
                <a:gd name="connsiteY3-98" fmla="*/ 745067 h 791634"/>
                <a:gd name="connsiteX4-99" fmla="*/ 565117 w 1386384"/>
                <a:gd name="connsiteY4-100" fmla="*/ 139700 h 791634"/>
                <a:gd name="connsiteX5-101" fmla="*/ 438117 w 1386384"/>
                <a:gd name="connsiteY5-102" fmla="*/ 630767 h 791634"/>
                <a:gd name="connsiteX6-103" fmla="*/ 573584 w 1386384"/>
                <a:gd name="connsiteY6-104" fmla="*/ 791634 h 791634"/>
                <a:gd name="connsiteX7-105" fmla="*/ 882617 w 1386384"/>
                <a:gd name="connsiteY7-106" fmla="*/ 766234 h 791634"/>
                <a:gd name="connsiteX8-107" fmla="*/ 933417 w 1386384"/>
                <a:gd name="connsiteY8-108" fmla="*/ 635000 h 791634"/>
                <a:gd name="connsiteX9-109" fmla="*/ 831817 w 1386384"/>
                <a:gd name="connsiteY9-110" fmla="*/ 114300 h 791634"/>
                <a:gd name="connsiteX10-111" fmla="*/ 975751 w 1386384"/>
                <a:gd name="connsiteY10-112" fmla="*/ 651934 h 791634"/>
                <a:gd name="connsiteX11-113" fmla="*/ 1102751 w 1386384"/>
                <a:gd name="connsiteY11-114" fmla="*/ 723900 h 791634"/>
                <a:gd name="connsiteX12-115" fmla="*/ 1322884 w 1386384"/>
                <a:gd name="connsiteY12-116" fmla="*/ 698500 h 791634"/>
                <a:gd name="connsiteX13-117" fmla="*/ 1386384 w 1386384"/>
                <a:gd name="connsiteY13-118" fmla="*/ 448734 h 791634"/>
                <a:gd name="connsiteX14-119" fmla="*/ 1081584 w 1386384"/>
                <a:gd name="connsiteY14-120" fmla="*/ 0 h 791634"/>
                <a:gd name="connsiteX0-121" fmla="*/ 302337 w 1386070"/>
                <a:gd name="connsiteY0-122" fmla="*/ 55034 h 791634"/>
                <a:gd name="connsiteX1-123" fmla="*/ 14470 w 1386070"/>
                <a:gd name="connsiteY1-124" fmla="*/ 520700 h 791634"/>
                <a:gd name="connsiteX2-125" fmla="*/ 66857 w 1386070"/>
                <a:gd name="connsiteY2-126" fmla="*/ 732896 h 791634"/>
                <a:gd name="connsiteX3-127" fmla="*/ 374303 w 1386070"/>
                <a:gd name="connsiteY3-128" fmla="*/ 745067 h 791634"/>
                <a:gd name="connsiteX4-129" fmla="*/ 564803 w 1386070"/>
                <a:gd name="connsiteY4-130" fmla="*/ 139700 h 791634"/>
                <a:gd name="connsiteX5-131" fmla="*/ 437803 w 1386070"/>
                <a:gd name="connsiteY5-132" fmla="*/ 630767 h 791634"/>
                <a:gd name="connsiteX6-133" fmla="*/ 573270 w 1386070"/>
                <a:gd name="connsiteY6-134" fmla="*/ 791634 h 791634"/>
                <a:gd name="connsiteX7-135" fmla="*/ 882303 w 1386070"/>
                <a:gd name="connsiteY7-136" fmla="*/ 766234 h 791634"/>
                <a:gd name="connsiteX8-137" fmla="*/ 933103 w 1386070"/>
                <a:gd name="connsiteY8-138" fmla="*/ 635000 h 791634"/>
                <a:gd name="connsiteX9-139" fmla="*/ 831503 w 1386070"/>
                <a:gd name="connsiteY9-140" fmla="*/ 114300 h 791634"/>
                <a:gd name="connsiteX10-141" fmla="*/ 975437 w 1386070"/>
                <a:gd name="connsiteY10-142" fmla="*/ 651934 h 791634"/>
                <a:gd name="connsiteX11-143" fmla="*/ 1102437 w 1386070"/>
                <a:gd name="connsiteY11-144" fmla="*/ 723900 h 791634"/>
                <a:gd name="connsiteX12-145" fmla="*/ 1322570 w 1386070"/>
                <a:gd name="connsiteY12-146" fmla="*/ 698500 h 791634"/>
                <a:gd name="connsiteX13-147" fmla="*/ 1386070 w 1386070"/>
                <a:gd name="connsiteY13-148" fmla="*/ 448734 h 791634"/>
                <a:gd name="connsiteX14-149" fmla="*/ 1081270 w 1386070"/>
                <a:gd name="connsiteY14-150" fmla="*/ 0 h 791634"/>
                <a:gd name="connsiteX0-151" fmla="*/ 300370 w 1384103"/>
                <a:gd name="connsiteY0-152" fmla="*/ 55034 h 791634"/>
                <a:gd name="connsiteX1-153" fmla="*/ 12503 w 1384103"/>
                <a:gd name="connsiteY1-154" fmla="*/ 520700 h 791634"/>
                <a:gd name="connsiteX2-155" fmla="*/ 64890 w 1384103"/>
                <a:gd name="connsiteY2-156" fmla="*/ 732896 h 791634"/>
                <a:gd name="connsiteX3-157" fmla="*/ 372336 w 1384103"/>
                <a:gd name="connsiteY3-158" fmla="*/ 745067 h 791634"/>
                <a:gd name="connsiteX4-159" fmla="*/ 562836 w 1384103"/>
                <a:gd name="connsiteY4-160" fmla="*/ 139700 h 791634"/>
                <a:gd name="connsiteX5-161" fmla="*/ 435836 w 1384103"/>
                <a:gd name="connsiteY5-162" fmla="*/ 630767 h 791634"/>
                <a:gd name="connsiteX6-163" fmla="*/ 571303 w 1384103"/>
                <a:gd name="connsiteY6-164" fmla="*/ 791634 h 791634"/>
                <a:gd name="connsiteX7-165" fmla="*/ 880336 w 1384103"/>
                <a:gd name="connsiteY7-166" fmla="*/ 766234 h 791634"/>
                <a:gd name="connsiteX8-167" fmla="*/ 931136 w 1384103"/>
                <a:gd name="connsiteY8-168" fmla="*/ 635000 h 791634"/>
                <a:gd name="connsiteX9-169" fmla="*/ 829536 w 1384103"/>
                <a:gd name="connsiteY9-170" fmla="*/ 114300 h 791634"/>
                <a:gd name="connsiteX10-171" fmla="*/ 973470 w 1384103"/>
                <a:gd name="connsiteY10-172" fmla="*/ 651934 h 791634"/>
                <a:gd name="connsiteX11-173" fmla="*/ 1100470 w 1384103"/>
                <a:gd name="connsiteY11-174" fmla="*/ 723900 h 791634"/>
                <a:gd name="connsiteX12-175" fmla="*/ 1320603 w 1384103"/>
                <a:gd name="connsiteY12-176" fmla="*/ 698500 h 791634"/>
                <a:gd name="connsiteX13-177" fmla="*/ 1384103 w 1384103"/>
                <a:gd name="connsiteY13-178" fmla="*/ 448734 h 791634"/>
                <a:gd name="connsiteX14-179" fmla="*/ 1079303 w 1384103"/>
                <a:gd name="connsiteY14-180" fmla="*/ 0 h 791634"/>
                <a:gd name="connsiteX0-181" fmla="*/ 300370 w 1384103"/>
                <a:gd name="connsiteY0-182" fmla="*/ 55034 h 791634"/>
                <a:gd name="connsiteX1-183" fmla="*/ 12503 w 1384103"/>
                <a:gd name="connsiteY1-184" fmla="*/ 520700 h 791634"/>
                <a:gd name="connsiteX2-185" fmla="*/ 64890 w 1384103"/>
                <a:gd name="connsiteY2-186" fmla="*/ 732896 h 791634"/>
                <a:gd name="connsiteX3-187" fmla="*/ 372336 w 1384103"/>
                <a:gd name="connsiteY3-188" fmla="*/ 745067 h 791634"/>
                <a:gd name="connsiteX4-189" fmla="*/ 562836 w 1384103"/>
                <a:gd name="connsiteY4-190" fmla="*/ 139700 h 791634"/>
                <a:gd name="connsiteX5-191" fmla="*/ 435836 w 1384103"/>
                <a:gd name="connsiteY5-192" fmla="*/ 630767 h 791634"/>
                <a:gd name="connsiteX6-193" fmla="*/ 571303 w 1384103"/>
                <a:gd name="connsiteY6-194" fmla="*/ 791634 h 791634"/>
                <a:gd name="connsiteX7-195" fmla="*/ 880336 w 1384103"/>
                <a:gd name="connsiteY7-196" fmla="*/ 766234 h 791634"/>
                <a:gd name="connsiteX8-197" fmla="*/ 931136 w 1384103"/>
                <a:gd name="connsiteY8-198" fmla="*/ 635000 h 791634"/>
                <a:gd name="connsiteX9-199" fmla="*/ 829536 w 1384103"/>
                <a:gd name="connsiteY9-200" fmla="*/ 114300 h 791634"/>
                <a:gd name="connsiteX10-201" fmla="*/ 973470 w 1384103"/>
                <a:gd name="connsiteY10-202" fmla="*/ 651934 h 791634"/>
                <a:gd name="connsiteX11-203" fmla="*/ 1100470 w 1384103"/>
                <a:gd name="connsiteY11-204" fmla="*/ 723900 h 791634"/>
                <a:gd name="connsiteX12-205" fmla="*/ 1320603 w 1384103"/>
                <a:gd name="connsiteY12-206" fmla="*/ 698500 h 791634"/>
                <a:gd name="connsiteX13-207" fmla="*/ 1384103 w 1384103"/>
                <a:gd name="connsiteY13-208" fmla="*/ 448734 h 791634"/>
                <a:gd name="connsiteX14-209" fmla="*/ 1079303 w 1384103"/>
                <a:gd name="connsiteY14-210" fmla="*/ 0 h 791634"/>
                <a:gd name="connsiteX0-211" fmla="*/ 300370 w 1384103"/>
                <a:gd name="connsiteY0-212" fmla="*/ 55034 h 791640"/>
                <a:gd name="connsiteX1-213" fmla="*/ 12503 w 1384103"/>
                <a:gd name="connsiteY1-214" fmla="*/ 520700 h 791640"/>
                <a:gd name="connsiteX2-215" fmla="*/ 64890 w 1384103"/>
                <a:gd name="connsiteY2-216" fmla="*/ 732896 h 791640"/>
                <a:gd name="connsiteX3-217" fmla="*/ 372336 w 1384103"/>
                <a:gd name="connsiteY3-218" fmla="*/ 745067 h 791640"/>
                <a:gd name="connsiteX4-219" fmla="*/ 562836 w 1384103"/>
                <a:gd name="connsiteY4-220" fmla="*/ 139700 h 791640"/>
                <a:gd name="connsiteX5-221" fmla="*/ 435836 w 1384103"/>
                <a:gd name="connsiteY5-222" fmla="*/ 630767 h 791640"/>
                <a:gd name="connsiteX6-223" fmla="*/ 571303 w 1384103"/>
                <a:gd name="connsiteY6-224" fmla="*/ 791634 h 791640"/>
                <a:gd name="connsiteX7-225" fmla="*/ 880336 w 1384103"/>
                <a:gd name="connsiteY7-226" fmla="*/ 766234 h 791640"/>
                <a:gd name="connsiteX8-227" fmla="*/ 931136 w 1384103"/>
                <a:gd name="connsiteY8-228" fmla="*/ 635000 h 791640"/>
                <a:gd name="connsiteX9-229" fmla="*/ 829536 w 1384103"/>
                <a:gd name="connsiteY9-230" fmla="*/ 114300 h 791640"/>
                <a:gd name="connsiteX10-231" fmla="*/ 973470 w 1384103"/>
                <a:gd name="connsiteY10-232" fmla="*/ 651934 h 791640"/>
                <a:gd name="connsiteX11-233" fmla="*/ 1100470 w 1384103"/>
                <a:gd name="connsiteY11-234" fmla="*/ 723900 h 791640"/>
                <a:gd name="connsiteX12-235" fmla="*/ 1320603 w 1384103"/>
                <a:gd name="connsiteY12-236" fmla="*/ 698500 h 791640"/>
                <a:gd name="connsiteX13-237" fmla="*/ 1384103 w 1384103"/>
                <a:gd name="connsiteY13-238" fmla="*/ 448734 h 791640"/>
                <a:gd name="connsiteX14-239" fmla="*/ 1079303 w 1384103"/>
                <a:gd name="connsiteY14-240" fmla="*/ 0 h 791640"/>
                <a:gd name="connsiteX0-241" fmla="*/ 300370 w 1384103"/>
                <a:gd name="connsiteY0-242" fmla="*/ 55034 h 804337"/>
                <a:gd name="connsiteX1-243" fmla="*/ 12503 w 1384103"/>
                <a:gd name="connsiteY1-244" fmla="*/ 520700 h 804337"/>
                <a:gd name="connsiteX2-245" fmla="*/ 64890 w 1384103"/>
                <a:gd name="connsiteY2-246" fmla="*/ 732896 h 804337"/>
                <a:gd name="connsiteX3-247" fmla="*/ 372336 w 1384103"/>
                <a:gd name="connsiteY3-248" fmla="*/ 745067 h 804337"/>
                <a:gd name="connsiteX4-249" fmla="*/ 562836 w 1384103"/>
                <a:gd name="connsiteY4-250" fmla="*/ 139700 h 804337"/>
                <a:gd name="connsiteX5-251" fmla="*/ 435836 w 1384103"/>
                <a:gd name="connsiteY5-252" fmla="*/ 630767 h 804337"/>
                <a:gd name="connsiteX6-253" fmla="*/ 571303 w 1384103"/>
                <a:gd name="connsiteY6-254" fmla="*/ 804334 h 804337"/>
                <a:gd name="connsiteX7-255" fmla="*/ 880336 w 1384103"/>
                <a:gd name="connsiteY7-256" fmla="*/ 766234 h 804337"/>
                <a:gd name="connsiteX8-257" fmla="*/ 931136 w 1384103"/>
                <a:gd name="connsiteY8-258" fmla="*/ 635000 h 804337"/>
                <a:gd name="connsiteX9-259" fmla="*/ 829536 w 1384103"/>
                <a:gd name="connsiteY9-260" fmla="*/ 114300 h 804337"/>
                <a:gd name="connsiteX10-261" fmla="*/ 973470 w 1384103"/>
                <a:gd name="connsiteY10-262" fmla="*/ 651934 h 804337"/>
                <a:gd name="connsiteX11-263" fmla="*/ 1100470 w 1384103"/>
                <a:gd name="connsiteY11-264" fmla="*/ 723900 h 804337"/>
                <a:gd name="connsiteX12-265" fmla="*/ 1320603 w 1384103"/>
                <a:gd name="connsiteY12-266" fmla="*/ 698500 h 804337"/>
                <a:gd name="connsiteX13-267" fmla="*/ 1384103 w 1384103"/>
                <a:gd name="connsiteY13-268" fmla="*/ 448734 h 804337"/>
                <a:gd name="connsiteX14-269" fmla="*/ 1079303 w 1384103"/>
                <a:gd name="connsiteY14-270" fmla="*/ 0 h 804337"/>
                <a:gd name="connsiteX0-271" fmla="*/ 300370 w 1384103"/>
                <a:gd name="connsiteY0-272" fmla="*/ 55034 h 805958"/>
                <a:gd name="connsiteX1-273" fmla="*/ 12503 w 1384103"/>
                <a:gd name="connsiteY1-274" fmla="*/ 520700 h 805958"/>
                <a:gd name="connsiteX2-275" fmla="*/ 64890 w 1384103"/>
                <a:gd name="connsiteY2-276" fmla="*/ 732896 h 805958"/>
                <a:gd name="connsiteX3-277" fmla="*/ 372336 w 1384103"/>
                <a:gd name="connsiteY3-278" fmla="*/ 745067 h 805958"/>
                <a:gd name="connsiteX4-279" fmla="*/ 562836 w 1384103"/>
                <a:gd name="connsiteY4-280" fmla="*/ 139700 h 805958"/>
                <a:gd name="connsiteX5-281" fmla="*/ 435836 w 1384103"/>
                <a:gd name="connsiteY5-282" fmla="*/ 630767 h 805958"/>
                <a:gd name="connsiteX6-283" fmla="*/ 571303 w 1384103"/>
                <a:gd name="connsiteY6-284" fmla="*/ 804334 h 805958"/>
                <a:gd name="connsiteX7-285" fmla="*/ 880336 w 1384103"/>
                <a:gd name="connsiteY7-286" fmla="*/ 766234 h 805958"/>
                <a:gd name="connsiteX8-287" fmla="*/ 931136 w 1384103"/>
                <a:gd name="connsiteY8-288" fmla="*/ 635000 h 805958"/>
                <a:gd name="connsiteX9-289" fmla="*/ 829536 w 1384103"/>
                <a:gd name="connsiteY9-290" fmla="*/ 114300 h 805958"/>
                <a:gd name="connsiteX10-291" fmla="*/ 973470 w 1384103"/>
                <a:gd name="connsiteY10-292" fmla="*/ 651934 h 805958"/>
                <a:gd name="connsiteX11-293" fmla="*/ 1100470 w 1384103"/>
                <a:gd name="connsiteY11-294" fmla="*/ 723900 h 805958"/>
                <a:gd name="connsiteX12-295" fmla="*/ 1320603 w 1384103"/>
                <a:gd name="connsiteY12-296" fmla="*/ 698500 h 805958"/>
                <a:gd name="connsiteX13-297" fmla="*/ 1384103 w 1384103"/>
                <a:gd name="connsiteY13-298" fmla="*/ 448734 h 805958"/>
                <a:gd name="connsiteX14-299" fmla="*/ 1079303 w 1384103"/>
                <a:gd name="connsiteY14-300" fmla="*/ 0 h 805958"/>
                <a:gd name="connsiteX0-301" fmla="*/ 300370 w 1384103"/>
                <a:gd name="connsiteY0-302" fmla="*/ 55034 h 809311"/>
                <a:gd name="connsiteX1-303" fmla="*/ 12503 w 1384103"/>
                <a:gd name="connsiteY1-304" fmla="*/ 520700 h 809311"/>
                <a:gd name="connsiteX2-305" fmla="*/ 64890 w 1384103"/>
                <a:gd name="connsiteY2-306" fmla="*/ 732896 h 809311"/>
                <a:gd name="connsiteX3-307" fmla="*/ 372336 w 1384103"/>
                <a:gd name="connsiteY3-308" fmla="*/ 745067 h 809311"/>
                <a:gd name="connsiteX4-309" fmla="*/ 562836 w 1384103"/>
                <a:gd name="connsiteY4-310" fmla="*/ 139700 h 809311"/>
                <a:gd name="connsiteX5-311" fmla="*/ 435836 w 1384103"/>
                <a:gd name="connsiteY5-312" fmla="*/ 630767 h 809311"/>
                <a:gd name="connsiteX6-313" fmla="*/ 571303 w 1384103"/>
                <a:gd name="connsiteY6-314" fmla="*/ 804334 h 809311"/>
                <a:gd name="connsiteX7-315" fmla="*/ 880336 w 1384103"/>
                <a:gd name="connsiteY7-316" fmla="*/ 766234 h 809311"/>
                <a:gd name="connsiteX8-317" fmla="*/ 931136 w 1384103"/>
                <a:gd name="connsiteY8-318" fmla="*/ 635000 h 809311"/>
                <a:gd name="connsiteX9-319" fmla="*/ 829536 w 1384103"/>
                <a:gd name="connsiteY9-320" fmla="*/ 114300 h 809311"/>
                <a:gd name="connsiteX10-321" fmla="*/ 973470 w 1384103"/>
                <a:gd name="connsiteY10-322" fmla="*/ 651934 h 809311"/>
                <a:gd name="connsiteX11-323" fmla="*/ 1100470 w 1384103"/>
                <a:gd name="connsiteY11-324" fmla="*/ 723900 h 809311"/>
                <a:gd name="connsiteX12-325" fmla="*/ 1320603 w 1384103"/>
                <a:gd name="connsiteY12-326" fmla="*/ 698500 h 809311"/>
                <a:gd name="connsiteX13-327" fmla="*/ 1384103 w 1384103"/>
                <a:gd name="connsiteY13-328" fmla="*/ 448734 h 809311"/>
                <a:gd name="connsiteX14-329" fmla="*/ 1079303 w 1384103"/>
                <a:gd name="connsiteY14-330" fmla="*/ 0 h 809311"/>
                <a:gd name="connsiteX0-331" fmla="*/ 300370 w 1384103"/>
                <a:gd name="connsiteY0-332" fmla="*/ 55034 h 809311"/>
                <a:gd name="connsiteX1-333" fmla="*/ 12503 w 1384103"/>
                <a:gd name="connsiteY1-334" fmla="*/ 520700 h 809311"/>
                <a:gd name="connsiteX2-335" fmla="*/ 64890 w 1384103"/>
                <a:gd name="connsiteY2-336" fmla="*/ 732896 h 809311"/>
                <a:gd name="connsiteX3-337" fmla="*/ 372336 w 1384103"/>
                <a:gd name="connsiteY3-338" fmla="*/ 745067 h 809311"/>
                <a:gd name="connsiteX4-339" fmla="*/ 562836 w 1384103"/>
                <a:gd name="connsiteY4-340" fmla="*/ 139700 h 809311"/>
                <a:gd name="connsiteX5-341" fmla="*/ 435836 w 1384103"/>
                <a:gd name="connsiteY5-342" fmla="*/ 630767 h 809311"/>
                <a:gd name="connsiteX6-343" fmla="*/ 571303 w 1384103"/>
                <a:gd name="connsiteY6-344" fmla="*/ 804334 h 809311"/>
                <a:gd name="connsiteX7-345" fmla="*/ 880336 w 1384103"/>
                <a:gd name="connsiteY7-346" fmla="*/ 766234 h 809311"/>
                <a:gd name="connsiteX8-347" fmla="*/ 931136 w 1384103"/>
                <a:gd name="connsiteY8-348" fmla="*/ 635000 h 809311"/>
                <a:gd name="connsiteX9-349" fmla="*/ 829536 w 1384103"/>
                <a:gd name="connsiteY9-350" fmla="*/ 114300 h 809311"/>
                <a:gd name="connsiteX10-351" fmla="*/ 973470 w 1384103"/>
                <a:gd name="connsiteY10-352" fmla="*/ 651934 h 809311"/>
                <a:gd name="connsiteX11-353" fmla="*/ 1100470 w 1384103"/>
                <a:gd name="connsiteY11-354" fmla="*/ 723900 h 809311"/>
                <a:gd name="connsiteX12-355" fmla="*/ 1320603 w 1384103"/>
                <a:gd name="connsiteY12-356" fmla="*/ 698500 h 809311"/>
                <a:gd name="connsiteX13-357" fmla="*/ 1384103 w 1384103"/>
                <a:gd name="connsiteY13-358" fmla="*/ 448734 h 809311"/>
                <a:gd name="connsiteX14-359" fmla="*/ 1079303 w 1384103"/>
                <a:gd name="connsiteY14-360" fmla="*/ 0 h 809311"/>
                <a:gd name="connsiteX0-361" fmla="*/ 300370 w 1384103"/>
                <a:gd name="connsiteY0-362" fmla="*/ 55034 h 809311"/>
                <a:gd name="connsiteX1-363" fmla="*/ 12503 w 1384103"/>
                <a:gd name="connsiteY1-364" fmla="*/ 520700 h 809311"/>
                <a:gd name="connsiteX2-365" fmla="*/ 64890 w 1384103"/>
                <a:gd name="connsiteY2-366" fmla="*/ 732896 h 809311"/>
                <a:gd name="connsiteX3-367" fmla="*/ 372336 w 1384103"/>
                <a:gd name="connsiteY3-368" fmla="*/ 745067 h 809311"/>
                <a:gd name="connsiteX4-369" fmla="*/ 562836 w 1384103"/>
                <a:gd name="connsiteY4-370" fmla="*/ 139700 h 809311"/>
                <a:gd name="connsiteX5-371" fmla="*/ 435836 w 1384103"/>
                <a:gd name="connsiteY5-372" fmla="*/ 630767 h 809311"/>
                <a:gd name="connsiteX6-373" fmla="*/ 571303 w 1384103"/>
                <a:gd name="connsiteY6-374" fmla="*/ 804334 h 809311"/>
                <a:gd name="connsiteX7-375" fmla="*/ 880336 w 1384103"/>
                <a:gd name="connsiteY7-376" fmla="*/ 766234 h 809311"/>
                <a:gd name="connsiteX8-377" fmla="*/ 931136 w 1384103"/>
                <a:gd name="connsiteY8-378" fmla="*/ 635000 h 809311"/>
                <a:gd name="connsiteX9-379" fmla="*/ 829536 w 1384103"/>
                <a:gd name="connsiteY9-380" fmla="*/ 114300 h 809311"/>
                <a:gd name="connsiteX10-381" fmla="*/ 973470 w 1384103"/>
                <a:gd name="connsiteY10-382" fmla="*/ 651934 h 809311"/>
                <a:gd name="connsiteX11-383" fmla="*/ 1100470 w 1384103"/>
                <a:gd name="connsiteY11-384" fmla="*/ 723900 h 809311"/>
                <a:gd name="connsiteX12-385" fmla="*/ 1320603 w 1384103"/>
                <a:gd name="connsiteY12-386" fmla="*/ 698500 h 809311"/>
                <a:gd name="connsiteX13-387" fmla="*/ 1384103 w 1384103"/>
                <a:gd name="connsiteY13-388" fmla="*/ 448734 h 809311"/>
                <a:gd name="connsiteX14-389" fmla="*/ 1079303 w 1384103"/>
                <a:gd name="connsiteY14-390" fmla="*/ 0 h 809311"/>
                <a:gd name="connsiteX0-391" fmla="*/ 300370 w 1384103"/>
                <a:gd name="connsiteY0-392" fmla="*/ 55034 h 809311"/>
                <a:gd name="connsiteX1-393" fmla="*/ 12503 w 1384103"/>
                <a:gd name="connsiteY1-394" fmla="*/ 520700 h 809311"/>
                <a:gd name="connsiteX2-395" fmla="*/ 64890 w 1384103"/>
                <a:gd name="connsiteY2-396" fmla="*/ 732896 h 809311"/>
                <a:gd name="connsiteX3-397" fmla="*/ 372336 w 1384103"/>
                <a:gd name="connsiteY3-398" fmla="*/ 745067 h 809311"/>
                <a:gd name="connsiteX4-399" fmla="*/ 562836 w 1384103"/>
                <a:gd name="connsiteY4-400" fmla="*/ 139700 h 809311"/>
                <a:gd name="connsiteX5-401" fmla="*/ 445361 w 1384103"/>
                <a:gd name="connsiteY5-402" fmla="*/ 629179 h 809311"/>
                <a:gd name="connsiteX6-403" fmla="*/ 571303 w 1384103"/>
                <a:gd name="connsiteY6-404" fmla="*/ 804334 h 809311"/>
                <a:gd name="connsiteX7-405" fmla="*/ 880336 w 1384103"/>
                <a:gd name="connsiteY7-406" fmla="*/ 766234 h 809311"/>
                <a:gd name="connsiteX8-407" fmla="*/ 931136 w 1384103"/>
                <a:gd name="connsiteY8-408" fmla="*/ 635000 h 809311"/>
                <a:gd name="connsiteX9-409" fmla="*/ 829536 w 1384103"/>
                <a:gd name="connsiteY9-410" fmla="*/ 114300 h 809311"/>
                <a:gd name="connsiteX10-411" fmla="*/ 973470 w 1384103"/>
                <a:gd name="connsiteY10-412" fmla="*/ 651934 h 809311"/>
                <a:gd name="connsiteX11-413" fmla="*/ 1100470 w 1384103"/>
                <a:gd name="connsiteY11-414" fmla="*/ 723900 h 809311"/>
                <a:gd name="connsiteX12-415" fmla="*/ 1320603 w 1384103"/>
                <a:gd name="connsiteY12-416" fmla="*/ 698500 h 809311"/>
                <a:gd name="connsiteX13-417" fmla="*/ 1384103 w 1384103"/>
                <a:gd name="connsiteY13-418" fmla="*/ 448734 h 809311"/>
                <a:gd name="connsiteX14-419" fmla="*/ 1079303 w 1384103"/>
                <a:gd name="connsiteY14-420" fmla="*/ 0 h 809311"/>
                <a:gd name="connsiteX0-421" fmla="*/ 300370 w 1384103"/>
                <a:gd name="connsiteY0-422" fmla="*/ 55034 h 809311"/>
                <a:gd name="connsiteX1-423" fmla="*/ 12503 w 1384103"/>
                <a:gd name="connsiteY1-424" fmla="*/ 520700 h 809311"/>
                <a:gd name="connsiteX2-425" fmla="*/ 64890 w 1384103"/>
                <a:gd name="connsiteY2-426" fmla="*/ 732896 h 809311"/>
                <a:gd name="connsiteX3-427" fmla="*/ 372336 w 1384103"/>
                <a:gd name="connsiteY3-428" fmla="*/ 745067 h 809311"/>
                <a:gd name="connsiteX4-429" fmla="*/ 562836 w 1384103"/>
                <a:gd name="connsiteY4-430" fmla="*/ 139700 h 809311"/>
                <a:gd name="connsiteX5-431" fmla="*/ 445361 w 1384103"/>
                <a:gd name="connsiteY5-432" fmla="*/ 629179 h 809311"/>
                <a:gd name="connsiteX6-433" fmla="*/ 571303 w 1384103"/>
                <a:gd name="connsiteY6-434" fmla="*/ 804334 h 809311"/>
                <a:gd name="connsiteX7-435" fmla="*/ 880336 w 1384103"/>
                <a:gd name="connsiteY7-436" fmla="*/ 766234 h 809311"/>
                <a:gd name="connsiteX8-437" fmla="*/ 931136 w 1384103"/>
                <a:gd name="connsiteY8-438" fmla="*/ 635000 h 809311"/>
                <a:gd name="connsiteX9-439" fmla="*/ 829536 w 1384103"/>
                <a:gd name="connsiteY9-440" fmla="*/ 114300 h 809311"/>
                <a:gd name="connsiteX10-441" fmla="*/ 973470 w 1384103"/>
                <a:gd name="connsiteY10-442" fmla="*/ 651934 h 809311"/>
                <a:gd name="connsiteX11-443" fmla="*/ 1100470 w 1384103"/>
                <a:gd name="connsiteY11-444" fmla="*/ 723900 h 809311"/>
                <a:gd name="connsiteX12-445" fmla="*/ 1320603 w 1384103"/>
                <a:gd name="connsiteY12-446" fmla="*/ 698500 h 809311"/>
                <a:gd name="connsiteX13-447" fmla="*/ 1384103 w 1384103"/>
                <a:gd name="connsiteY13-448" fmla="*/ 448734 h 809311"/>
                <a:gd name="connsiteX14-449" fmla="*/ 1079303 w 1384103"/>
                <a:gd name="connsiteY14-450" fmla="*/ 0 h 809311"/>
                <a:gd name="connsiteX0-451" fmla="*/ 300370 w 1384103"/>
                <a:gd name="connsiteY0-452" fmla="*/ 55034 h 809311"/>
                <a:gd name="connsiteX1-453" fmla="*/ 12503 w 1384103"/>
                <a:gd name="connsiteY1-454" fmla="*/ 520700 h 809311"/>
                <a:gd name="connsiteX2-455" fmla="*/ 64890 w 1384103"/>
                <a:gd name="connsiteY2-456" fmla="*/ 732896 h 809311"/>
                <a:gd name="connsiteX3-457" fmla="*/ 372336 w 1384103"/>
                <a:gd name="connsiteY3-458" fmla="*/ 745067 h 809311"/>
                <a:gd name="connsiteX4-459" fmla="*/ 562836 w 1384103"/>
                <a:gd name="connsiteY4-460" fmla="*/ 139700 h 809311"/>
                <a:gd name="connsiteX5-461" fmla="*/ 445361 w 1384103"/>
                <a:gd name="connsiteY5-462" fmla="*/ 629179 h 809311"/>
                <a:gd name="connsiteX6-463" fmla="*/ 571303 w 1384103"/>
                <a:gd name="connsiteY6-464" fmla="*/ 804334 h 809311"/>
                <a:gd name="connsiteX7-465" fmla="*/ 880336 w 1384103"/>
                <a:gd name="connsiteY7-466" fmla="*/ 766234 h 809311"/>
                <a:gd name="connsiteX8-467" fmla="*/ 931136 w 1384103"/>
                <a:gd name="connsiteY8-468" fmla="*/ 635000 h 809311"/>
                <a:gd name="connsiteX9-469" fmla="*/ 829536 w 1384103"/>
                <a:gd name="connsiteY9-470" fmla="*/ 114300 h 809311"/>
                <a:gd name="connsiteX10-471" fmla="*/ 973470 w 1384103"/>
                <a:gd name="connsiteY10-472" fmla="*/ 651934 h 809311"/>
                <a:gd name="connsiteX11-473" fmla="*/ 1100470 w 1384103"/>
                <a:gd name="connsiteY11-474" fmla="*/ 723900 h 809311"/>
                <a:gd name="connsiteX12-475" fmla="*/ 1320603 w 1384103"/>
                <a:gd name="connsiteY12-476" fmla="*/ 698500 h 809311"/>
                <a:gd name="connsiteX13-477" fmla="*/ 1384103 w 1384103"/>
                <a:gd name="connsiteY13-478" fmla="*/ 448734 h 809311"/>
                <a:gd name="connsiteX14-479" fmla="*/ 1079303 w 1384103"/>
                <a:gd name="connsiteY14-480" fmla="*/ 0 h 809311"/>
                <a:gd name="connsiteX0-481" fmla="*/ 300370 w 1384103"/>
                <a:gd name="connsiteY0-482" fmla="*/ 55034 h 809311"/>
                <a:gd name="connsiteX1-483" fmla="*/ 12503 w 1384103"/>
                <a:gd name="connsiteY1-484" fmla="*/ 520700 h 809311"/>
                <a:gd name="connsiteX2-485" fmla="*/ 64890 w 1384103"/>
                <a:gd name="connsiteY2-486" fmla="*/ 732896 h 809311"/>
                <a:gd name="connsiteX3-487" fmla="*/ 372336 w 1384103"/>
                <a:gd name="connsiteY3-488" fmla="*/ 745067 h 809311"/>
                <a:gd name="connsiteX4-489" fmla="*/ 562836 w 1384103"/>
                <a:gd name="connsiteY4-490" fmla="*/ 139700 h 809311"/>
                <a:gd name="connsiteX5-491" fmla="*/ 445361 w 1384103"/>
                <a:gd name="connsiteY5-492" fmla="*/ 629179 h 809311"/>
                <a:gd name="connsiteX6-493" fmla="*/ 571303 w 1384103"/>
                <a:gd name="connsiteY6-494" fmla="*/ 804334 h 809311"/>
                <a:gd name="connsiteX7-495" fmla="*/ 880336 w 1384103"/>
                <a:gd name="connsiteY7-496" fmla="*/ 766234 h 809311"/>
                <a:gd name="connsiteX8-497" fmla="*/ 931136 w 1384103"/>
                <a:gd name="connsiteY8-498" fmla="*/ 635000 h 809311"/>
                <a:gd name="connsiteX9-499" fmla="*/ 829536 w 1384103"/>
                <a:gd name="connsiteY9-500" fmla="*/ 114300 h 809311"/>
                <a:gd name="connsiteX10-501" fmla="*/ 973470 w 1384103"/>
                <a:gd name="connsiteY10-502" fmla="*/ 651934 h 809311"/>
                <a:gd name="connsiteX11-503" fmla="*/ 1100470 w 1384103"/>
                <a:gd name="connsiteY11-504" fmla="*/ 723900 h 809311"/>
                <a:gd name="connsiteX12-505" fmla="*/ 1320603 w 1384103"/>
                <a:gd name="connsiteY12-506" fmla="*/ 698500 h 809311"/>
                <a:gd name="connsiteX13-507" fmla="*/ 1384103 w 1384103"/>
                <a:gd name="connsiteY13-508" fmla="*/ 448734 h 809311"/>
                <a:gd name="connsiteX14-509" fmla="*/ 1079303 w 1384103"/>
                <a:gd name="connsiteY14-510" fmla="*/ 0 h 809311"/>
                <a:gd name="connsiteX0-511" fmla="*/ 300370 w 1384103"/>
                <a:gd name="connsiteY0-512" fmla="*/ 55034 h 809311"/>
                <a:gd name="connsiteX1-513" fmla="*/ 12503 w 1384103"/>
                <a:gd name="connsiteY1-514" fmla="*/ 520700 h 809311"/>
                <a:gd name="connsiteX2-515" fmla="*/ 64890 w 1384103"/>
                <a:gd name="connsiteY2-516" fmla="*/ 732896 h 809311"/>
                <a:gd name="connsiteX3-517" fmla="*/ 372336 w 1384103"/>
                <a:gd name="connsiteY3-518" fmla="*/ 745067 h 809311"/>
                <a:gd name="connsiteX4-519" fmla="*/ 562836 w 1384103"/>
                <a:gd name="connsiteY4-520" fmla="*/ 139700 h 809311"/>
                <a:gd name="connsiteX5-521" fmla="*/ 445361 w 1384103"/>
                <a:gd name="connsiteY5-522" fmla="*/ 629179 h 809311"/>
                <a:gd name="connsiteX6-523" fmla="*/ 571303 w 1384103"/>
                <a:gd name="connsiteY6-524" fmla="*/ 804334 h 809311"/>
                <a:gd name="connsiteX7-525" fmla="*/ 880336 w 1384103"/>
                <a:gd name="connsiteY7-526" fmla="*/ 766234 h 809311"/>
                <a:gd name="connsiteX8-527" fmla="*/ 931136 w 1384103"/>
                <a:gd name="connsiteY8-528" fmla="*/ 635000 h 809311"/>
                <a:gd name="connsiteX9-529" fmla="*/ 829536 w 1384103"/>
                <a:gd name="connsiteY9-530" fmla="*/ 114300 h 809311"/>
                <a:gd name="connsiteX10-531" fmla="*/ 973470 w 1384103"/>
                <a:gd name="connsiteY10-532" fmla="*/ 651934 h 809311"/>
                <a:gd name="connsiteX11-533" fmla="*/ 1100470 w 1384103"/>
                <a:gd name="connsiteY11-534" fmla="*/ 723900 h 809311"/>
                <a:gd name="connsiteX12-535" fmla="*/ 1320603 w 1384103"/>
                <a:gd name="connsiteY12-536" fmla="*/ 698500 h 809311"/>
                <a:gd name="connsiteX13-537" fmla="*/ 1384103 w 1384103"/>
                <a:gd name="connsiteY13-538" fmla="*/ 448734 h 809311"/>
                <a:gd name="connsiteX14-539" fmla="*/ 1079303 w 1384103"/>
                <a:gd name="connsiteY14-540" fmla="*/ 0 h 809311"/>
                <a:gd name="connsiteX0-541" fmla="*/ 300370 w 1384103"/>
                <a:gd name="connsiteY0-542" fmla="*/ 55034 h 809311"/>
                <a:gd name="connsiteX1-543" fmla="*/ 12503 w 1384103"/>
                <a:gd name="connsiteY1-544" fmla="*/ 520700 h 809311"/>
                <a:gd name="connsiteX2-545" fmla="*/ 64890 w 1384103"/>
                <a:gd name="connsiteY2-546" fmla="*/ 732896 h 809311"/>
                <a:gd name="connsiteX3-547" fmla="*/ 372336 w 1384103"/>
                <a:gd name="connsiteY3-548" fmla="*/ 745067 h 809311"/>
                <a:gd name="connsiteX4-549" fmla="*/ 562836 w 1384103"/>
                <a:gd name="connsiteY4-550" fmla="*/ 139700 h 809311"/>
                <a:gd name="connsiteX5-551" fmla="*/ 445361 w 1384103"/>
                <a:gd name="connsiteY5-552" fmla="*/ 629179 h 809311"/>
                <a:gd name="connsiteX6-553" fmla="*/ 571303 w 1384103"/>
                <a:gd name="connsiteY6-554" fmla="*/ 804334 h 809311"/>
                <a:gd name="connsiteX7-555" fmla="*/ 880336 w 1384103"/>
                <a:gd name="connsiteY7-556" fmla="*/ 766234 h 809311"/>
                <a:gd name="connsiteX8-557" fmla="*/ 931136 w 1384103"/>
                <a:gd name="connsiteY8-558" fmla="*/ 635000 h 809311"/>
                <a:gd name="connsiteX9-559" fmla="*/ 829536 w 1384103"/>
                <a:gd name="connsiteY9-560" fmla="*/ 114300 h 809311"/>
                <a:gd name="connsiteX10-561" fmla="*/ 973470 w 1384103"/>
                <a:gd name="connsiteY10-562" fmla="*/ 651934 h 809311"/>
                <a:gd name="connsiteX11-563" fmla="*/ 1100470 w 1384103"/>
                <a:gd name="connsiteY11-564" fmla="*/ 723900 h 809311"/>
                <a:gd name="connsiteX12-565" fmla="*/ 1320603 w 1384103"/>
                <a:gd name="connsiteY12-566" fmla="*/ 698500 h 809311"/>
                <a:gd name="connsiteX13-567" fmla="*/ 1384103 w 1384103"/>
                <a:gd name="connsiteY13-568" fmla="*/ 448734 h 809311"/>
                <a:gd name="connsiteX14-569" fmla="*/ 1079303 w 1384103"/>
                <a:gd name="connsiteY14-570" fmla="*/ 0 h 809311"/>
                <a:gd name="connsiteX0-571" fmla="*/ 300370 w 1384103"/>
                <a:gd name="connsiteY0-572" fmla="*/ 55034 h 809311"/>
                <a:gd name="connsiteX1-573" fmla="*/ 12503 w 1384103"/>
                <a:gd name="connsiteY1-574" fmla="*/ 520700 h 809311"/>
                <a:gd name="connsiteX2-575" fmla="*/ 64890 w 1384103"/>
                <a:gd name="connsiteY2-576" fmla="*/ 732896 h 809311"/>
                <a:gd name="connsiteX3-577" fmla="*/ 372336 w 1384103"/>
                <a:gd name="connsiteY3-578" fmla="*/ 745067 h 809311"/>
                <a:gd name="connsiteX4-579" fmla="*/ 562836 w 1384103"/>
                <a:gd name="connsiteY4-580" fmla="*/ 139700 h 809311"/>
                <a:gd name="connsiteX5-581" fmla="*/ 445361 w 1384103"/>
                <a:gd name="connsiteY5-582" fmla="*/ 629179 h 809311"/>
                <a:gd name="connsiteX6-583" fmla="*/ 571303 w 1384103"/>
                <a:gd name="connsiteY6-584" fmla="*/ 804334 h 809311"/>
                <a:gd name="connsiteX7-585" fmla="*/ 880336 w 1384103"/>
                <a:gd name="connsiteY7-586" fmla="*/ 766234 h 809311"/>
                <a:gd name="connsiteX8-587" fmla="*/ 931136 w 1384103"/>
                <a:gd name="connsiteY8-588" fmla="*/ 635000 h 809311"/>
                <a:gd name="connsiteX9-589" fmla="*/ 829536 w 1384103"/>
                <a:gd name="connsiteY9-590" fmla="*/ 114300 h 809311"/>
                <a:gd name="connsiteX10-591" fmla="*/ 973470 w 1384103"/>
                <a:gd name="connsiteY10-592" fmla="*/ 651934 h 809311"/>
                <a:gd name="connsiteX11-593" fmla="*/ 1100470 w 1384103"/>
                <a:gd name="connsiteY11-594" fmla="*/ 723900 h 809311"/>
                <a:gd name="connsiteX12-595" fmla="*/ 1320603 w 1384103"/>
                <a:gd name="connsiteY12-596" fmla="*/ 698500 h 809311"/>
                <a:gd name="connsiteX13-597" fmla="*/ 1384103 w 1384103"/>
                <a:gd name="connsiteY13-598" fmla="*/ 448734 h 809311"/>
                <a:gd name="connsiteX14-599" fmla="*/ 1079303 w 1384103"/>
                <a:gd name="connsiteY14-600" fmla="*/ 0 h 809311"/>
                <a:gd name="connsiteX0-601" fmla="*/ 300370 w 1384103"/>
                <a:gd name="connsiteY0-602" fmla="*/ 55034 h 809311"/>
                <a:gd name="connsiteX1-603" fmla="*/ 12503 w 1384103"/>
                <a:gd name="connsiteY1-604" fmla="*/ 520700 h 809311"/>
                <a:gd name="connsiteX2-605" fmla="*/ 64890 w 1384103"/>
                <a:gd name="connsiteY2-606" fmla="*/ 732896 h 809311"/>
                <a:gd name="connsiteX3-607" fmla="*/ 372336 w 1384103"/>
                <a:gd name="connsiteY3-608" fmla="*/ 745067 h 809311"/>
                <a:gd name="connsiteX4-609" fmla="*/ 562836 w 1384103"/>
                <a:gd name="connsiteY4-610" fmla="*/ 139700 h 809311"/>
                <a:gd name="connsiteX5-611" fmla="*/ 445361 w 1384103"/>
                <a:gd name="connsiteY5-612" fmla="*/ 629179 h 809311"/>
                <a:gd name="connsiteX6-613" fmla="*/ 571303 w 1384103"/>
                <a:gd name="connsiteY6-614" fmla="*/ 804334 h 809311"/>
                <a:gd name="connsiteX7-615" fmla="*/ 880336 w 1384103"/>
                <a:gd name="connsiteY7-616" fmla="*/ 766234 h 809311"/>
                <a:gd name="connsiteX8-617" fmla="*/ 931136 w 1384103"/>
                <a:gd name="connsiteY8-618" fmla="*/ 635000 h 809311"/>
                <a:gd name="connsiteX9-619" fmla="*/ 829536 w 1384103"/>
                <a:gd name="connsiteY9-620" fmla="*/ 114300 h 809311"/>
                <a:gd name="connsiteX10-621" fmla="*/ 973470 w 1384103"/>
                <a:gd name="connsiteY10-622" fmla="*/ 651934 h 809311"/>
                <a:gd name="connsiteX11-623" fmla="*/ 1100470 w 1384103"/>
                <a:gd name="connsiteY11-624" fmla="*/ 723900 h 809311"/>
                <a:gd name="connsiteX12-625" fmla="*/ 1320603 w 1384103"/>
                <a:gd name="connsiteY12-626" fmla="*/ 698500 h 809311"/>
                <a:gd name="connsiteX13-627" fmla="*/ 1365053 w 1384103"/>
                <a:gd name="connsiteY13-628" fmla="*/ 632354 h 809311"/>
                <a:gd name="connsiteX14-629" fmla="*/ 1384103 w 1384103"/>
                <a:gd name="connsiteY14-630" fmla="*/ 448734 h 809311"/>
                <a:gd name="connsiteX15" fmla="*/ 1079303 w 1384103"/>
                <a:gd name="connsiteY15" fmla="*/ 0 h 809311"/>
                <a:gd name="connsiteX0-631" fmla="*/ 300370 w 1384103"/>
                <a:gd name="connsiteY0-632" fmla="*/ 55034 h 809311"/>
                <a:gd name="connsiteX1-633" fmla="*/ 12503 w 1384103"/>
                <a:gd name="connsiteY1-634" fmla="*/ 520700 h 809311"/>
                <a:gd name="connsiteX2-635" fmla="*/ 64890 w 1384103"/>
                <a:gd name="connsiteY2-636" fmla="*/ 732896 h 809311"/>
                <a:gd name="connsiteX3-637" fmla="*/ 372336 w 1384103"/>
                <a:gd name="connsiteY3-638" fmla="*/ 745067 h 809311"/>
                <a:gd name="connsiteX4-639" fmla="*/ 562836 w 1384103"/>
                <a:gd name="connsiteY4-640" fmla="*/ 139700 h 809311"/>
                <a:gd name="connsiteX5-641" fmla="*/ 445361 w 1384103"/>
                <a:gd name="connsiteY5-642" fmla="*/ 629179 h 809311"/>
                <a:gd name="connsiteX6-643" fmla="*/ 571303 w 1384103"/>
                <a:gd name="connsiteY6-644" fmla="*/ 804334 h 809311"/>
                <a:gd name="connsiteX7-645" fmla="*/ 880336 w 1384103"/>
                <a:gd name="connsiteY7-646" fmla="*/ 766234 h 809311"/>
                <a:gd name="connsiteX8-647" fmla="*/ 931136 w 1384103"/>
                <a:gd name="connsiteY8-648" fmla="*/ 635000 h 809311"/>
                <a:gd name="connsiteX9-649" fmla="*/ 829536 w 1384103"/>
                <a:gd name="connsiteY9-650" fmla="*/ 114300 h 809311"/>
                <a:gd name="connsiteX10-651" fmla="*/ 973470 w 1384103"/>
                <a:gd name="connsiteY10-652" fmla="*/ 651934 h 809311"/>
                <a:gd name="connsiteX11-653" fmla="*/ 1100470 w 1384103"/>
                <a:gd name="connsiteY11-654" fmla="*/ 723900 h 809311"/>
                <a:gd name="connsiteX12-655" fmla="*/ 1320603 w 1384103"/>
                <a:gd name="connsiteY12-656" fmla="*/ 698500 h 809311"/>
                <a:gd name="connsiteX13-657" fmla="*/ 1365053 w 1384103"/>
                <a:gd name="connsiteY13-658" fmla="*/ 632354 h 809311"/>
                <a:gd name="connsiteX14-659" fmla="*/ 1384103 w 1384103"/>
                <a:gd name="connsiteY14-660" fmla="*/ 448734 h 809311"/>
                <a:gd name="connsiteX15-661" fmla="*/ 1079303 w 1384103"/>
                <a:gd name="connsiteY15-662" fmla="*/ 0 h 809311"/>
                <a:gd name="connsiteX0-663" fmla="*/ 300370 w 1384103"/>
                <a:gd name="connsiteY0-664" fmla="*/ 55034 h 809311"/>
                <a:gd name="connsiteX1-665" fmla="*/ 12503 w 1384103"/>
                <a:gd name="connsiteY1-666" fmla="*/ 520700 h 809311"/>
                <a:gd name="connsiteX2-667" fmla="*/ 64890 w 1384103"/>
                <a:gd name="connsiteY2-668" fmla="*/ 732896 h 809311"/>
                <a:gd name="connsiteX3-669" fmla="*/ 372336 w 1384103"/>
                <a:gd name="connsiteY3-670" fmla="*/ 745067 h 809311"/>
                <a:gd name="connsiteX4-671" fmla="*/ 562836 w 1384103"/>
                <a:gd name="connsiteY4-672" fmla="*/ 139700 h 809311"/>
                <a:gd name="connsiteX5-673" fmla="*/ 445361 w 1384103"/>
                <a:gd name="connsiteY5-674" fmla="*/ 629179 h 809311"/>
                <a:gd name="connsiteX6-675" fmla="*/ 571303 w 1384103"/>
                <a:gd name="connsiteY6-676" fmla="*/ 804334 h 809311"/>
                <a:gd name="connsiteX7-677" fmla="*/ 880336 w 1384103"/>
                <a:gd name="connsiteY7-678" fmla="*/ 766234 h 809311"/>
                <a:gd name="connsiteX8-679" fmla="*/ 931136 w 1384103"/>
                <a:gd name="connsiteY8-680" fmla="*/ 635000 h 809311"/>
                <a:gd name="connsiteX9-681" fmla="*/ 829536 w 1384103"/>
                <a:gd name="connsiteY9-682" fmla="*/ 114300 h 809311"/>
                <a:gd name="connsiteX10-683" fmla="*/ 973470 w 1384103"/>
                <a:gd name="connsiteY10-684" fmla="*/ 651934 h 809311"/>
                <a:gd name="connsiteX11-685" fmla="*/ 1100470 w 1384103"/>
                <a:gd name="connsiteY11-686" fmla="*/ 723900 h 809311"/>
                <a:gd name="connsiteX12-687" fmla="*/ 1320603 w 1384103"/>
                <a:gd name="connsiteY12-688" fmla="*/ 698500 h 809311"/>
                <a:gd name="connsiteX13-689" fmla="*/ 1365053 w 1384103"/>
                <a:gd name="connsiteY13-690" fmla="*/ 632354 h 809311"/>
                <a:gd name="connsiteX14-691" fmla="*/ 1384103 w 1384103"/>
                <a:gd name="connsiteY14-692" fmla="*/ 448734 h 809311"/>
                <a:gd name="connsiteX15-693" fmla="*/ 1079303 w 1384103"/>
                <a:gd name="connsiteY15-694" fmla="*/ 0 h 809311"/>
                <a:gd name="connsiteX0-695" fmla="*/ 300370 w 1384103"/>
                <a:gd name="connsiteY0-696" fmla="*/ 55034 h 809311"/>
                <a:gd name="connsiteX1-697" fmla="*/ 12503 w 1384103"/>
                <a:gd name="connsiteY1-698" fmla="*/ 520700 h 809311"/>
                <a:gd name="connsiteX2-699" fmla="*/ 64890 w 1384103"/>
                <a:gd name="connsiteY2-700" fmla="*/ 732896 h 809311"/>
                <a:gd name="connsiteX3-701" fmla="*/ 372336 w 1384103"/>
                <a:gd name="connsiteY3-702" fmla="*/ 745067 h 809311"/>
                <a:gd name="connsiteX4-703" fmla="*/ 562836 w 1384103"/>
                <a:gd name="connsiteY4-704" fmla="*/ 139700 h 809311"/>
                <a:gd name="connsiteX5-705" fmla="*/ 445361 w 1384103"/>
                <a:gd name="connsiteY5-706" fmla="*/ 629179 h 809311"/>
                <a:gd name="connsiteX6-707" fmla="*/ 571303 w 1384103"/>
                <a:gd name="connsiteY6-708" fmla="*/ 804334 h 809311"/>
                <a:gd name="connsiteX7-709" fmla="*/ 880336 w 1384103"/>
                <a:gd name="connsiteY7-710" fmla="*/ 766234 h 809311"/>
                <a:gd name="connsiteX8-711" fmla="*/ 931136 w 1384103"/>
                <a:gd name="connsiteY8-712" fmla="*/ 635000 h 809311"/>
                <a:gd name="connsiteX9-713" fmla="*/ 829536 w 1384103"/>
                <a:gd name="connsiteY9-714" fmla="*/ 114300 h 809311"/>
                <a:gd name="connsiteX10-715" fmla="*/ 973470 w 1384103"/>
                <a:gd name="connsiteY10-716" fmla="*/ 651934 h 809311"/>
                <a:gd name="connsiteX11-717" fmla="*/ 1100470 w 1384103"/>
                <a:gd name="connsiteY11-718" fmla="*/ 723900 h 809311"/>
                <a:gd name="connsiteX12-719" fmla="*/ 1320603 w 1384103"/>
                <a:gd name="connsiteY12-720" fmla="*/ 698500 h 809311"/>
                <a:gd name="connsiteX13-721" fmla="*/ 1365053 w 1384103"/>
                <a:gd name="connsiteY13-722" fmla="*/ 632354 h 809311"/>
                <a:gd name="connsiteX14-723" fmla="*/ 1384103 w 1384103"/>
                <a:gd name="connsiteY14-724" fmla="*/ 448734 h 809311"/>
                <a:gd name="connsiteX15-725" fmla="*/ 1079303 w 1384103"/>
                <a:gd name="connsiteY15-726" fmla="*/ 0 h 809311"/>
                <a:gd name="connsiteX0-727" fmla="*/ 300370 w 1396204"/>
                <a:gd name="connsiteY0-728" fmla="*/ 55034 h 809311"/>
                <a:gd name="connsiteX1-729" fmla="*/ 12503 w 1396204"/>
                <a:gd name="connsiteY1-730" fmla="*/ 520700 h 809311"/>
                <a:gd name="connsiteX2-731" fmla="*/ 64890 w 1396204"/>
                <a:gd name="connsiteY2-732" fmla="*/ 732896 h 809311"/>
                <a:gd name="connsiteX3-733" fmla="*/ 372336 w 1396204"/>
                <a:gd name="connsiteY3-734" fmla="*/ 745067 h 809311"/>
                <a:gd name="connsiteX4-735" fmla="*/ 562836 w 1396204"/>
                <a:gd name="connsiteY4-736" fmla="*/ 139700 h 809311"/>
                <a:gd name="connsiteX5-737" fmla="*/ 445361 w 1396204"/>
                <a:gd name="connsiteY5-738" fmla="*/ 629179 h 809311"/>
                <a:gd name="connsiteX6-739" fmla="*/ 571303 w 1396204"/>
                <a:gd name="connsiteY6-740" fmla="*/ 804334 h 809311"/>
                <a:gd name="connsiteX7-741" fmla="*/ 880336 w 1396204"/>
                <a:gd name="connsiteY7-742" fmla="*/ 766234 h 809311"/>
                <a:gd name="connsiteX8-743" fmla="*/ 931136 w 1396204"/>
                <a:gd name="connsiteY8-744" fmla="*/ 635000 h 809311"/>
                <a:gd name="connsiteX9-745" fmla="*/ 829536 w 1396204"/>
                <a:gd name="connsiteY9-746" fmla="*/ 114300 h 809311"/>
                <a:gd name="connsiteX10-747" fmla="*/ 973470 w 1396204"/>
                <a:gd name="connsiteY10-748" fmla="*/ 651934 h 809311"/>
                <a:gd name="connsiteX11-749" fmla="*/ 1100470 w 1396204"/>
                <a:gd name="connsiteY11-750" fmla="*/ 723900 h 809311"/>
                <a:gd name="connsiteX12-751" fmla="*/ 1320603 w 1396204"/>
                <a:gd name="connsiteY12-752" fmla="*/ 698500 h 809311"/>
                <a:gd name="connsiteX13-753" fmla="*/ 1384103 w 1396204"/>
                <a:gd name="connsiteY13-754" fmla="*/ 608541 h 809311"/>
                <a:gd name="connsiteX14-755" fmla="*/ 1384103 w 1396204"/>
                <a:gd name="connsiteY14-756" fmla="*/ 448734 h 809311"/>
                <a:gd name="connsiteX15-757" fmla="*/ 1079303 w 1396204"/>
                <a:gd name="connsiteY15-758" fmla="*/ 0 h 809311"/>
                <a:gd name="connsiteX0-759" fmla="*/ 300370 w 1389256"/>
                <a:gd name="connsiteY0-760" fmla="*/ 55034 h 809311"/>
                <a:gd name="connsiteX1-761" fmla="*/ 12503 w 1389256"/>
                <a:gd name="connsiteY1-762" fmla="*/ 520700 h 809311"/>
                <a:gd name="connsiteX2-763" fmla="*/ 64890 w 1389256"/>
                <a:gd name="connsiteY2-764" fmla="*/ 732896 h 809311"/>
                <a:gd name="connsiteX3-765" fmla="*/ 372336 w 1389256"/>
                <a:gd name="connsiteY3-766" fmla="*/ 745067 h 809311"/>
                <a:gd name="connsiteX4-767" fmla="*/ 562836 w 1389256"/>
                <a:gd name="connsiteY4-768" fmla="*/ 139700 h 809311"/>
                <a:gd name="connsiteX5-769" fmla="*/ 445361 w 1389256"/>
                <a:gd name="connsiteY5-770" fmla="*/ 629179 h 809311"/>
                <a:gd name="connsiteX6-771" fmla="*/ 571303 w 1389256"/>
                <a:gd name="connsiteY6-772" fmla="*/ 804334 h 809311"/>
                <a:gd name="connsiteX7-773" fmla="*/ 880336 w 1389256"/>
                <a:gd name="connsiteY7-774" fmla="*/ 766234 h 809311"/>
                <a:gd name="connsiteX8-775" fmla="*/ 931136 w 1389256"/>
                <a:gd name="connsiteY8-776" fmla="*/ 635000 h 809311"/>
                <a:gd name="connsiteX9-777" fmla="*/ 829536 w 1389256"/>
                <a:gd name="connsiteY9-778" fmla="*/ 114300 h 809311"/>
                <a:gd name="connsiteX10-779" fmla="*/ 973470 w 1389256"/>
                <a:gd name="connsiteY10-780" fmla="*/ 651934 h 809311"/>
                <a:gd name="connsiteX11-781" fmla="*/ 1100470 w 1389256"/>
                <a:gd name="connsiteY11-782" fmla="*/ 723900 h 809311"/>
                <a:gd name="connsiteX12-783" fmla="*/ 1320603 w 1389256"/>
                <a:gd name="connsiteY12-784" fmla="*/ 698500 h 809311"/>
                <a:gd name="connsiteX13-785" fmla="*/ 1384103 w 1389256"/>
                <a:gd name="connsiteY13-786" fmla="*/ 608541 h 809311"/>
                <a:gd name="connsiteX14-787" fmla="*/ 1384103 w 1389256"/>
                <a:gd name="connsiteY14-788" fmla="*/ 448734 h 809311"/>
                <a:gd name="connsiteX15-789" fmla="*/ 1079303 w 1389256"/>
                <a:gd name="connsiteY15-790" fmla="*/ 0 h 809311"/>
                <a:gd name="connsiteX0-791" fmla="*/ 300370 w 1396667"/>
                <a:gd name="connsiteY0-792" fmla="*/ 55034 h 809311"/>
                <a:gd name="connsiteX1-793" fmla="*/ 12503 w 1396667"/>
                <a:gd name="connsiteY1-794" fmla="*/ 520700 h 809311"/>
                <a:gd name="connsiteX2-795" fmla="*/ 64890 w 1396667"/>
                <a:gd name="connsiteY2-796" fmla="*/ 732896 h 809311"/>
                <a:gd name="connsiteX3-797" fmla="*/ 372336 w 1396667"/>
                <a:gd name="connsiteY3-798" fmla="*/ 745067 h 809311"/>
                <a:gd name="connsiteX4-799" fmla="*/ 562836 w 1396667"/>
                <a:gd name="connsiteY4-800" fmla="*/ 139700 h 809311"/>
                <a:gd name="connsiteX5-801" fmla="*/ 445361 w 1396667"/>
                <a:gd name="connsiteY5-802" fmla="*/ 629179 h 809311"/>
                <a:gd name="connsiteX6-803" fmla="*/ 571303 w 1396667"/>
                <a:gd name="connsiteY6-804" fmla="*/ 804334 h 809311"/>
                <a:gd name="connsiteX7-805" fmla="*/ 880336 w 1396667"/>
                <a:gd name="connsiteY7-806" fmla="*/ 766234 h 809311"/>
                <a:gd name="connsiteX8-807" fmla="*/ 931136 w 1396667"/>
                <a:gd name="connsiteY8-808" fmla="*/ 635000 h 809311"/>
                <a:gd name="connsiteX9-809" fmla="*/ 829536 w 1396667"/>
                <a:gd name="connsiteY9-810" fmla="*/ 114300 h 809311"/>
                <a:gd name="connsiteX10-811" fmla="*/ 973470 w 1396667"/>
                <a:gd name="connsiteY10-812" fmla="*/ 651934 h 809311"/>
                <a:gd name="connsiteX11-813" fmla="*/ 1100470 w 1396667"/>
                <a:gd name="connsiteY11-814" fmla="*/ 723900 h 809311"/>
                <a:gd name="connsiteX12-815" fmla="*/ 1320603 w 1396667"/>
                <a:gd name="connsiteY12-816" fmla="*/ 698500 h 809311"/>
                <a:gd name="connsiteX13-817" fmla="*/ 1384103 w 1396667"/>
                <a:gd name="connsiteY13-818" fmla="*/ 608541 h 809311"/>
                <a:gd name="connsiteX14-819" fmla="*/ 1384103 w 1396667"/>
                <a:gd name="connsiteY14-820" fmla="*/ 448734 h 809311"/>
                <a:gd name="connsiteX15-821" fmla="*/ 1079303 w 1396667"/>
                <a:gd name="connsiteY15-822" fmla="*/ 0 h 809311"/>
                <a:gd name="connsiteX0-823" fmla="*/ 300370 w 1396126"/>
                <a:gd name="connsiteY0-824" fmla="*/ 55034 h 809311"/>
                <a:gd name="connsiteX1-825" fmla="*/ 12503 w 1396126"/>
                <a:gd name="connsiteY1-826" fmla="*/ 520700 h 809311"/>
                <a:gd name="connsiteX2-827" fmla="*/ 64890 w 1396126"/>
                <a:gd name="connsiteY2-828" fmla="*/ 732896 h 809311"/>
                <a:gd name="connsiteX3-829" fmla="*/ 372336 w 1396126"/>
                <a:gd name="connsiteY3-830" fmla="*/ 745067 h 809311"/>
                <a:gd name="connsiteX4-831" fmla="*/ 562836 w 1396126"/>
                <a:gd name="connsiteY4-832" fmla="*/ 139700 h 809311"/>
                <a:gd name="connsiteX5-833" fmla="*/ 445361 w 1396126"/>
                <a:gd name="connsiteY5-834" fmla="*/ 629179 h 809311"/>
                <a:gd name="connsiteX6-835" fmla="*/ 571303 w 1396126"/>
                <a:gd name="connsiteY6-836" fmla="*/ 804334 h 809311"/>
                <a:gd name="connsiteX7-837" fmla="*/ 880336 w 1396126"/>
                <a:gd name="connsiteY7-838" fmla="*/ 766234 h 809311"/>
                <a:gd name="connsiteX8-839" fmla="*/ 931136 w 1396126"/>
                <a:gd name="connsiteY8-840" fmla="*/ 635000 h 809311"/>
                <a:gd name="connsiteX9-841" fmla="*/ 829536 w 1396126"/>
                <a:gd name="connsiteY9-842" fmla="*/ 114300 h 809311"/>
                <a:gd name="connsiteX10-843" fmla="*/ 973470 w 1396126"/>
                <a:gd name="connsiteY10-844" fmla="*/ 651934 h 809311"/>
                <a:gd name="connsiteX11-845" fmla="*/ 1100470 w 1396126"/>
                <a:gd name="connsiteY11-846" fmla="*/ 723900 h 809311"/>
                <a:gd name="connsiteX12-847" fmla="*/ 1320603 w 1396126"/>
                <a:gd name="connsiteY12-848" fmla="*/ 698500 h 809311"/>
                <a:gd name="connsiteX13-849" fmla="*/ 1384103 w 1396126"/>
                <a:gd name="connsiteY13-850" fmla="*/ 608541 h 809311"/>
                <a:gd name="connsiteX14-851" fmla="*/ 1384103 w 1396126"/>
                <a:gd name="connsiteY14-852" fmla="*/ 448734 h 809311"/>
                <a:gd name="connsiteX15-853" fmla="*/ 1079303 w 1396126"/>
                <a:gd name="connsiteY15-854" fmla="*/ 0 h 809311"/>
                <a:gd name="connsiteX0-855" fmla="*/ 300370 w 1396126"/>
                <a:gd name="connsiteY0-856" fmla="*/ 55034 h 809311"/>
                <a:gd name="connsiteX1-857" fmla="*/ 12503 w 1396126"/>
                <a:gd name="connsiteY1-858" fmla="*/ 520700 h 809311"/>
                <a:gd name="connsiteX2-859" fmla="*/ 64890 w 1396126"/>
                <a:gd name="connsiteY2-860" fmla="*/ 732896 h 809311"/>
                <a:gd name="connsiteX3-861" fmla="*/ 372336 w 1396126"/>
                <a:gd name="connsiteY3-862" fmla="*/ 745067 h 809311"/>
                <a:gd name="connsiteX4-863" fmla="*/ 562836 w 1396126"/>
                <a:gd name="connsiteY4-864" fmla="*/ 139700 h 809311"/>
                <a:gd name="connsiteX5-865" fmla="*/ 445361 w 1396126"/>
                <a:gd name="connsiteY5-866" fmla="*/ 629179 h 809311"/>
                <a:gd name="connsiteX6-867" fmla="*/ 571303 w 1396126"/>
                <a:gd name="connsiteY6-868" fmla="*/ 804334 h 809311"/>
                <a:gd name="connsiteX7-869" fmla="*/ 880336 w 1396126"/>
                <a:gd name="connsiteY7-870" fmla="*/ 766234 h 809311"/>
                <a:gd name="connsiteX8-871" fmla="*/ 931136 w 1396126"/>
                <a:gd name="connsiteY8-872" fmla="*/ 635000 h 809311"/>
                <a:gd name="connsiteX9-873" fmla="*/ 829536 w 1396126"/>
                <a:gd name="connsiteY9-874" fmla="*/ 114300 h 809311"/>
                <a:gd name="connsiteX10-875" fmla="*/ 973470 w 1396126"/>
                <a:gd name="connsiteY10-876" fmla="*/ 651934 h 809311"/>
                <a:gd name="connsiteX11-877" fmla="*/ 1100470 w 1396126"/>
                <a:gd name="connsiteY11-878" fmla="*/ 723900 h 809311"/>
                <a:gd name="connsiteX12-879" fmla="*/ 1320603 w 1396126"/>
                <a:gd name="connsiteY12-880" fmla="*/ 698500 h 809311"/>
                <a:gd name="connsiteX13-881" fmla="*/ 1384103 w 1396126"/>
                <a:gd name="connsiteY13-882" fmla="*/ 608541 h 809311"/>
                <a:gd name="connsiteX14-883" fmla="*/ 1384103 w 1396126"/>
                <a:gd name="connsiteY14-884" fmla="*/ 448734 h 809311"/>
                <a:gd name="connsiteX15-885" fmla="*/ 1079303 w 1396126"/>
                <a:gd name="connsiteY15-886" fmla="*/ 0 h 809311"/>
                <a:gd name="connsiteX0-887" fmla="*/ 300370 w 1396126"/>
                <a:gd name="connsiteY0-888" fmla="*/ 55034 h 809311"/>
                <a:gd name="connsiteX1-889" fmla="*/ 12503 w 1396126"/>
                <a:gd name="connsiteY1-890" fmla="*/ 520700 h 809311"/>
                <a:gd name="connsiteX2-891" fmla="*/ 64890 w 1396126"/>
                <a:gd name="connsiteY2-892" fmla="*/ 732896 h 809311"/>
                <a:gd name="connsiteX3-893" fmla="*/ 372336 w 1396126"/>
                <a:gd name="connsiteY3-894" fmla="*/ 745067 h 809311"/>
                <a:gd name="connsiteX4-895" fmla="*/ 562836 w 1396126"/>
                <a:gd name="connsiteY4-896" fmla="*/ 139700 h 809311"/>
                <a:gd name="connsiteX5-897" fmla="*/ 445361 w 1396126"/>
                <a:gd name="connsiteY5-898" fmla="*/ 629179 h 809311"/>
                <a:gd name="connsiteX6-899" fmla="*/ 571303 w 1396126"/>
                <a:gd name="connsiteY6-900" fmla="*/ 804334 h 809311"/>
                <a:gd name="connsiteX7-901" fmla="*/ 880336 w 1396126"/>
                <a:gd name="connsiteY7-902" fmla="*/ 766234 h 809311"/>
                <a:gd name="connsiteX8-903" fmla="*/ 931136 w 1396126"/>
                <a:gd name="connsiteY8-904" fmla="*/ 635000 h 809311"/>
                <a:gd name="connsiteX9-905" fmla="*/ 829536 w 1396126"/>
                <a:gd name="connsiteY9-906" fmla="*/ 114300 h 809311"/>
                <a:gd name="connsiteX10-907" fmla="*/ 973470 w 1396126"/>
                <a:gd name="connsiteY10-908" fmla="*/ 651934 h 809311"/>
                <a:gd name="connsiteX11-909" fmla="*/ 1100470 w 1396126"/>
                <a:gd name="connsiteY11-910" fmla="*/ 723900 h 809311"/>
                <a:gd name="connsiteX12-911" fmla="*/ 1320603 w 1396126"/>
                <a:gd name="connsiteY12-912" fmla="*/ 698500 h 809311"/>
                <a:gd name="connsiteX13-913" fmla="*/ 1384103 w 1396126"/>
                <a:gd name="connsiteY13-914" fmla="*/ 608541 h 809311"/>
                <a:gd name="connsiteX14-915" fmla="*/ 1384103 w 1396126"/>
                <a:gd name="connsiteY14-916" fmla="*/ 448734 h 809311"/>
                <a:gd name="connsiteX15-917" fmla="*/ 1079303 w 1396126"/>
                <a:gd name="connsiteY15-918" fmla="*/ 0 h 809311"/>
                <a:gd name="connsiteX0-919" fmla="*/ 300370 w 1396126"/>
                <a:gd name="connsiteY0-920" fmla="*/ 55034 h 809311"/>
                <a:gd name="connsiteX1-921" fmla="*/ 12503 w 1396126"/>
                <a:gd name="connsiteY1-922" fmla="*/ 520700 h 809311"/>
                <a:gd name="connsiteX2-923" fmla="*/ 64890 w 1396126"/>
                <a:gd name="connsiteY2-924" fmla="*/ 732896 h 809311"/>
                <a:gd name="connsiteX3-925" fmla="*/ 372336 w 1396126"/>
                <a:gd name="connsiteY3-926" fmla="*/ 745067 h 809311"/>
                <a:gd name="connsiteX4-927" fmla="*/ 562836 w 1396126"/>
                <a:gd name="connsiteY4-928" fmla="*/ 139700 h 809311"/>
                <a:gd name="connsiteX5-929" fmla="*/ 445361 w 1396126"/>
                <a:gd name="connsiteY5-930" fmla="*/ 629179 h 809311"/>
                <a:gd name="connsiteX6-931" fmla="*/ 571303 w 1396126"/>
                <a:gd name="connsiteY6-932" fmla="*/ 804334 h 809311"/>
                <a:gd name="connsiteX7-933" fmla="*/ 880336 w 1396126"/>
                <a:gd name="connsiteY7-934" fmla="*/ 766234 h 809311"/>
                <a:gd name="connsiteX8-935" fmla="*/ 931136 w 1396126"/>
                <a:gd name="connsiteY8-936" fmla="*/ 635000 h 809311"/>
                <a:gd name="connsiteX9-937" fmla="*/ 829536 w 1396126"/>
                <a:gd name="connsiteY9-938" fmla="*/ 114300 h 809311"/>
                <a:gd name="connsiteX10-939" fmla="*/ 973470 w 1396126"/>
                <a:gd name="connsiteY10-940" fmla="*/ 651934 h 809311"/>
                <a:gd name="connsiteX11-941" fmla="*/ 1100470 w 1396126"/>
                <a:gd name="connsiteY11-942" fmla="*/ 723900 h 809311"/>
                <a:gd name="connsiteX12-943" fmla="*/ 1319015 w 1396126"/>
                <a:gd name="connsiteY12-944" fmla="*/ 692150 h 809311"/>
                <a:gd name="connsiteX13-945" fmla="*/ 1384103 w 1396126"/>
                <a:gd name="connsiteY13-946" fmla="*/ 608541 h 809311"/>
                <a:gd name="connsiteX14-947" fmla="*/ 1384103 w 1396126"/>
                <a:gd name="connsiteY14-948" fmla="*/ 448734 h 809311"/>
                <a:gd name="connsiteX15-949" fmla="*/ 1079303 w 1396126"/>
                <a:gd name="connsiteY15-950" fmla="*/ 0 h 809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661" y="connsiteY15-662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ình tự do: Hình 61"/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-1" fmla="*/ 1133924 w 1312333"/>
                <a:gd name="connsiteY0-2" fmla="*/ 35303 h 1447800"/>
                <a:gd name="connsiteX1-3" fmla="*/ 533400 w 1312333"/>
                <a:gd name="connsiteY1-4" fmla="*/ 529166 h 1447800"/>
                <a:gd name="connsiteX2-5" fmla="*/ 0 w 1312333"/>
                <a:gd name="connsiteY2-6" fmla="*/ 1244600 h 1447800"/>
                <a:gd name="connsiteX3-7" fmla="*/ 4233 w 1312333"/>
                <a:gd name="connsiteY3-8" fmla="*/ 1418166 h 1447800"/>
                <a:gd name="connsiteX4-9" fmla="*/ 84666 w 1312333"/>
                <a:gd name="connsiteY4-10" fmla="*/ 1447800 h 1447800"/>
                <a:gd name="connsiteX5-11" fmla="*/ 101600 w 1312333"/>
                <a:gd name="connsiteY5-12" fmla="*/ 1413933 h 1447800"/>
                <a:gd name="connsiteX6-13" fmla="*/ 448733 w 1312333"/>
                <a:gd name="connsiteY6-14" fmla="*/ 931333 h 1447800"/>
                <a:gd name="connsiteX7-15" fmla="*/ 203200 w 1312333"/>
                <a:gd name="connsiteY7-16" fmla="*/ 1325033 h 1447800"/>
                <a:gd name="connsiteX8-17" fmla="*/ 198966 w 1312333"/>
                <a:gd name="connsiteY8-18" fmla="*/ 1422400 h 1447800"/>
                <a:gd name="connsiteX9-19" fmla="*/ 300566 w 1312333"/>
                <a:gd name="connsiteY9-20" fmla="*/ 1439333 h 1447800"/>
                <a:gd name="connsiteX10-21" fmla="*/ 571500 w 1312333"/>
                <a:gd name="connsiteY10-22" fmla="*/ 1049866 h 1447800"/>
                <a:gd name="connsiteX11-23" fmla="*/ 419100 w 1312333"/>
                <a:gd name="connsiteY11-24" fmla="*/ 1346200 h 1447800"/>
                <a:gd name="connsiteX12-25" fmla="*/ 482600 w 1312333"/>
                <a:gd name="connsiteY12-26" fmla="*/ 1418166 h 1447800"/>
                <a:gd name="connsiteX13-27" fmla="*/ 601133 w 1312333"/>
                <a:gd name="connsiteY13-28" fmla="*/ 1346200 h 1447800"/>
                <a:gd name="connsiteX14-29" fmla="*/ 745066 w 1312333"/>
                <a:gd name="connsiteY14-30" fmla="*/ 1079500 h 1447800"/>
                <a:gd name="connsiteX15-31" fmla="*/ 694266 w 1312333"/>
                <a:gd name="connsiteY15-32" fmla="*/ 1278466 h 1447800"/>
                <a:gd name="connsiteX16-33" fmla="*/ 804333 w 1312333"/>
                <a:gd name="connsiteY16-34" fmla="*/ 1333500 h 1447800"/>
                <a:gd name="connsiteX17-35" fmla="*/ 884766 w 1312333"/>
                <a:gd name="connsiteY17-36" fmla="*/ 1236133 h 1447800"/>
                <a:gd name="connsiteX18-37" fmla="*/ 918633 w 1312333"/>
                <a:gd name="connsiteY18-38" fmla="*/ 1109133 h 1447800"/>
                <a:gd name="connsiteX19-39" fmla="*/ 1312333 w 1312333"/>
                <a:gd name="connsiteY19-40" fmla="*/ 601133 h 1447800"/>
                <a:gd name="connsiteX20-41" fmla="*/ 1193800 w 1312333"/>
                <a:gd name="connsiteY20-42" fmla="*/ 0 h 1447800"/>
                <a:gd name="connsiteX21-43" fmla="*/ 1133924 w 1312333"/>
                <a:gd name="connsiteY21-44" fmla="*/ 35303 h 1447800"/>
                <a:gd name="connsiteX0-45" fmla="*/ 1133924 w 1312333"/>
                <a:gd name="connsiteY0-46" fmla="*/ 35303 h 1447800"/>
                <a:gd name="connsiteX1-47" fmla="*/ 533400 w 1312333"/>
                <a:gd name="connsiteY1-48" fmla="*/ 529166 h 1447800"/>
                <a:gd name="connsiteX2-49" fmla="*/ 0 w 1312333"/>
                <a:gd name="connsiteY2-50" fmla="*/ 1244600 h 1447800"/>
                <a:gd name="connsiteX3-51" fmla="*/ 4233 w 1312333"/>
                <a:gd name="connsiteY3-52" fmla="*/ 1418166 h 1447800"/>
                <a:gd name="connsiteX4-53" fmla="*/ 84666 w 1312333"/>
                <a:gd name="connsiteY4-54" fmla="*/ 1447800 h 1447800"/>
                <a:gd name="connsiteX5-55" fmla="*/ 101600 w 1312333"/>
                <a:gd name="connsiteY5-56" fmla="*/ 1413933 h 1447800"/>
                <a:gd name="connsiteX6-57" fmla="*/ 448733 w 1312333"/>
                <a:gd name="connsiteY6-58" fmla="*/ 931333 h 1447800"/>
                <a:gd name="connsiteX7-59" fmla="*/ 203200 w 1312333"/>
                <a:gd name="connsiteY7-60" fmla="*/ 1325033 h 1447800"/>
                <a:gd name="connsiteX8-61" fmla="*/ 198966 w 1312333"/>
                <a:gd name="connsiteY8-62" fmla="*/ 1422400 h 1447800"/>
                <a:gd name="connsiteX9-63" fmla="*/ 300566 w 1312333"/>
                <a:gd name="connsiteY9-64" fmla="*/ 1439333 h 1447800"/>
                <a:gd name="connsiteX10-65" fmla="*/ 571500 w 1312333"/>
                <a:gd name="connsiteY10-66" fmla="*/ 1049866 h 1447800"/>
                <a:gd name="connsiteX11-67" fmla="*/ 419100 w 1312333"/>
                <a:gd name="connsiteY11-68" fmla="*/ 1346200 h 1447800"/>
                <a:gd name="connsiteX12-69" fmla="*/ 482600 w 1312333"/>
                <a:gd name="connsiteY12-70" fmla="*/ 1418166 h 1447800"/>
                <a:gd name="connsiteX13-71" fmla="*/ 601133 w 1312333"/>
                <a:gd name="connsiteY13-72" fmla="*/ 1346200 h 1447800"/>
                <a:gd name="connsiteX14-73" fmla="*/ 745066 w 1312333"/>
                <a:gd name="connsiteY14-74" fmla="*/ 1079500 h 1447800"/>
                <a:gd name="connsiteX15-75" fmla="*/ 694266 w 1312333"/>
                <a:gd name="connsiteY15-76" fmla="*/ 1278466 h 1447800"/>
                <a:gd name="connsiteX16-77" fmla="*/ 804333 w 1312333"/>
                <a:gd name="connsiteY16-78" fmla="*/ 1333500 h 1447800"/>
                <a:gd name="connsiteX17-79" fmla="*/ 884766 w 1312333"/>
                <a:gd name="connsiteY17-80" fmla="*/ 1236133 h 1447800"/>
                <a:gd name="connsiteX18-81" fmla="*/ 918633 w 1312333"/>
                <a:gd name="connsiteY18-82" fmla="*/ 1109133 h 1447800"/>
                <a:gd name="connsiteX19-83" fmla="*/ 1312333 w 1312333"/>
                <a:gd name="connsiteY19-84" fmla="*/ 601133 h 1447800"/>
                <a:gd name="connsiteX20-85" fmla="*/ 1193800 w 1312333"/>
                <a:gd name="connsiteY20-86" fmla="*/ 0 h 1447800"/>
                <a:gd name="connsiteX21-87" fmla="*/ 1133924 w 1312333"/>
                <a:gd name="connsiteY21-88" fmla="*/ 35303 h 1447800"/>
                <a:gd name="connsiteX0-89" fmla="*/ 1133924 w 1312333"/>
                <a:gd name="connsiteY0-90" fmla="*/ 35303 h 1447800"/>
                <a:gd name="connsiteX1-91" fmla="*/ 533400 w 1312333"/>
                <a:gd name="connsiteY1-92" fmla="*/ 529166 h 1447800"/>
                <a:gd name="connsiteX2-93" fmla="*/ 0 w 1312333"/>
                <a:gd name="connsiteY2-94" fmla="*/ 1244600 h 1447800"/>
                <a:gd name="connsiteX3-95" fmla="*/ 4233 w 1312333"/>
                <a:gd name="connsiteY3-96" fmla="*/ 1418166 h 1447800"/>
                <a:gd name="connsiteX4-97" fmla="*/ 84666 w 1312333"/>
                <a:gd name="connsiteY4-98" fmla="*/ 1447800 h 1447800"/>
                <a:gd name="connsiteX5-99" fmla="*/ 101600 w 1312333"/>
                <a:gd name="connsiteY5-100" fmla="*/ 1413933 h 1447800"/>
                <a:gd name="connsiteX6-101" fmla="*/ 448733 w 1312333"/>
                <a:gd name="connsiteY6-102" fmla="*/ 931333 h 1447800"/>
                <a:gd name="connsiteX7-103" fmla="*/ 203200 w 1312333"/>
                <a:gd name="connsiteY7-104" fmla="*/ 1325033 h 1447800"/>
                <a:gd name="connsiteX8-105" fmla="*/ 198966 w 1312333"/>
                <a:gd name="connsiteY8-106" fmla="*/ 1422400 h 1447800"/>
                <a:gd name="connsiteX9-107" fmla="*/ 300566 w 1312333"/>
                <a:gd name="connsiteY9-108" fmla="*/ 1439333 h 1447800"/>
                <a:gd name="connsiteX10-109" fmla="*/ 571500 w 1312333"/>
                <a:gd name="connsiteY10-110" fmla="*/ 1049866 h 1447800"/>
                <a:gd name="connsiteX11-111" fmla="*/ 419100 w 1312333"/>
                <a:gd name="connsiteY11-112" fmla="*/ 1346200 h 1447800"/>
                <a:gd name="connsiteX12-113" fmla="*/ 482600 w 1312333"/>
                <a:gd name="connsiteY12-114" fmla="*/ 1418166 h 1447800"/>
                <a:gd name="connsiteX13-115" fmla="*/ 601133 w 1312333"/>
                <a:gd name="connsiteY13-116" fmla="*/ 1346200 h 1447800"/>
                <a:gd name="connsiteX14-117" fmla="*/ 745066 w 1312333"/>
                <a:gd name="connsiteY14-118" fmla="*/ 1079500 h 1447800"/>
                <a:gd name="connsiteX15-119" fmla="*/ 694266 w 1312333"/>
                <a:gd name="connsiteY15-120" fmla="*/ 1278466 h 1447800"/>
                <a:gd name="connsiteX16-121" fmla="*/ 804333 w 1312333"/>
                <a:gd name="connsiteY16-122" fmla="*/ 1333500 h 1447800"/>
                <a:gd name="connsiteX17-123" fmla="*/ 884766 w 1312333"/>
                <a:gd name="connsiteY17-124" fmla="*/ 1236133 h 1447800"/>
                <a:gd name="connsiteX18-125" fmla="*/ 918633 w 1312333"/>
                <a:gd name="connsiteY18-126" fmla="*/ 1109133 h 1447800"/>
                <a:gd name="connsiteX19-127" fmla="*/ 1312333 w 1312333"/>
                <a:gd name="connsiteY19-128" fmla="*/ 601133 h 1447800"/>
                <a:gd name="connsiteX20-129" fmla="*/ 1193800 w 1312333"/>
                <a:gd name="connsiteY20-130" fmla="*/ 0 h 1447800"/>
                <a:gd name="connsiteX21-131" fmla="*/ 1133924 w 1312333"/>
                <a:gd name="connsiteY21-132" fmla="*/ 35303 h 1447800"/>
                <a:gd name="connsiteX0-133" fmla="*/ 1133924 w 1312333"/>
                <a:gd name="connsiteY0-134" fmla="*/ 35303 h 1447800"/>
                <a:gd name="connsiteX1-135" fmla="*/ 533400 w 1312333"/>
                <a:gd name="connsiteY1-136" fmla="*/ 529166 h 1447800"/>
                <a:gd name="connsiteX2-137" fmla="*/ 0 w 1312333"/>
                <a:gd name="connsiteY2-138" fmla="*/ 1244600 h 1447800"/>
                <a:gd name="connsiteX3-139" fmla="*/ 4233 w 1312333"/>
                <a:gd name="connsiteY3-140" fmla="*/ 1418166 h 1447800"/>
                <a:gd name="connsiteX4-141" fmla="*/ 84666 w 1312333"/>
                <a:gd name="connsiteY4-142" fmla="*/ 1447800 h 1447800"/>
                <a:gd name="connsiteX5-143" fmla="*/ 101600 w 1312333"/>
                <a:gd name="connsiteY5-144" fmla="*/ 1413933 h 1447800"/>
                <a:gd name="connsiteX6-145" fmla="*/ 448733 w 1312333"/>
                <a:gd name="connsiteY6-146" fmla="*/ 931333 h 1447800"/>
                <a:gd name="connsiteX7-147" fmla="*/ 203200 w 1312333"/>
                <a:gd name="connsiteY7-148" fmla="*/ 1325033 h 1447800"/>
                <a:gd name="connsiteX8-149" fmla="*/ 198966 w 1312333"/>
                <a:gd name="connsiteY8-150" fmla="*/ 1422400 h 1447800"/>
                <a:gd name="connsiteX9-151" fmla="*/ 300566 w 1312333"/>
                <a:gd name="connsiteY9-152" fmla="*/ 1439333 h 1447800"/>
                <a:gd name="connsiteX10-153" fmla="*/ 571500 w 1312333"/>
                <a:gd name="connsiteY10-154" fmla="*/ 1049866 h 1447800"/>
                <a:gd name="connsiteX11-155" fmla="*/ 419100 w 1312333"/>
                <a:gd name="connsiteY11-156" fmla="*/ 1346200 h 1447800"/>
                <a:gd name="connsiteX12-157" fmla="*/ 482600 w 1312333"/>
                <a:gd name="connsiteY12-158" fmla="*/ 1418166 h 1447800"/>
                <a:gd name="connsiteX13-159" fmla="*/ 601133 w 1312333"/>
                <a:gd name="connsiteY13-160" fmla="*/ 1346200 h 1447800"/>
                <a:gd name="connsiteX14-161" fmla="*/ 745066 w 1312333"/>
                <a:gd name="connsiteY14-162" fmla="*/ 1079500 h 1447800"/>
                <a:gd name="connsiteX15-163" fmla="*/ 694266 w 1312333"/>
                <a:gd name="connsiteY15-164" fmla="*/ 1278466 h 1447800"/>
                <a:gd name="connsiteX16-165" fmla="*/ 804333 w 1312333"/>
                <a:gd name="connsiteY16-166" fmla="*/ 1333500 h 1447800"/>
                <a:gd name="connsiteX17-167" fmla="*/ 884766 w 1312333"/>
                <a:gd name="connsiteY17-168" fmla="*/ 1236133 h 1447800"/>
                <a:gd name="connsiteX18-169" fmla="*/ 918633 w 1312333"/>
                <a:gd name="connsiteY18-170" fmla="*/ 1109133 h 1447800"/>
                <a:gd name="connsiteX19-171" fmla="*/ 1312333 w 1312333"/>
                <a:gd name="connsiteY19-172" fmla="*/ 601133 h 1447800"/>
                <a:gd name="connsiteX20-173" fmla="*/ 1193800 w 1312333"/>
                <a:gd name="connsiteY20-174" fmla="*/ 0 h 1447800"/>
                <a:gd name="connsiteX21-175" fmla="*/ 1133924 w 1312333"/>
                <a:gd name="connsiteY21-176" fmla="*/ 35303 h 1447800"/>
                <a:gd name="connsiteX0-177" fmla="*/ 1149658 w 1328067"/>
                <a:gd name="connsiteY0-178" fmla="*/ 35303 h 1447800"/>
                <a:gd name="connsiteX1-179" fmla="*/ 549134 w 1328067"/>
                <a:gd name="connsiteY1-180" fmla="*/ 529166 h 1447800"/>
                <a:gd name="connsiteX2-181" fmla="*/ 15734 w 1328067"/>
                <a:gd name="connsiteY2-182" fmla="*/ 1244600 h 1447800"/>
                <a:gd name="connsiteX3-183" fmla="*/ 19967 w 1328067"/>
                <a:gd name="connsiteY3-184" fmla="*/ 1418166 h 1447800"/>
                <a:gd name="connsiteX4-185" fmla="*/ 100400 w 1328067"/>
                <a:gd name="connsiteY4-186" fmla="*/ 1447800 h 1447800"/>
                <a:gd name="connsiteX5-187" fmla="*/ 117334 w 1328067"/>
                <a:gd name="connsiteY5-188" fmla="*/ 1413933 h 1447800"/>
                <a:gd name="connsiteX6-189" fmla="*/ 464467 w 1328067"/>
                <a:gd name="connsiteY6-190" fmla="*/ 931333 h 1447800"/>
                <a:gd name="connsiteX7-191" fmla="*/ 218934 w 1328067"/>
                <a:gd name="connsiteY7-192" fmla="*/ 1325033 h 1447800"/>
                <a:gd name="connsiteX8-193" fmla="*/ 214700 w 1328067"/>
                <a:gd name="connsiteY8-194" fmla="*/ 1422400 h 1447800"/>
                <a:gd name="connsiteX9-195" fmla="*/ 316300 w 1328067"/>
                <a:gd name="connsiteY9-196" fmla="*/ 1439333 h 1447800"/>
                <a:gd name="connsiteX10-197" fmla="*/ 587234 w 1328067"/>
                <a:gd name="connsiteY10-198" fmla="*/ 1049866 h 1447800"/>
                <a:gd name="connsiteX11-199" fmla="*/ 434834 w 1328067"/>
                <a:gd name="connsiteY11-200" fmla="*/ 1346200 h 1447800"/>
                <a:gd name="connsiteX12-201" fmla="*/ 498334 w 1328067"/>
                <a:gd name="connsiteY12-202" fmla="*/ 1418166 h 1447800"/>
                <a:gd name="connsiteX13-203" fmla="*/ 616867 w 1328067"/>
                <a:gd name="connsiteY13-204" fmla="*/ 1346200 h 1447800"/>
                <a:gd name="connsiteX14-205" fmla="*/ 760800 w 1328067"/>
                <a:gd name="connsiteY14-206" fmla="*/ 1079500 h 1447800"/>
                <a:gd name="connsiteX15-207" fmla="*/ 710000 w 1328067"/>
                <a:gd name="connsiteY15-208" fmla="*/ 1278466 h 1447800"/>
                <a:gd name="connsiteX16-209" fmla="*/ 820067 w 1328067"/>
                <a:gd name="connsiteY16-210" fmla="*/ 1333500 h 1447800"/>
                <a:gd name="connsiteX17-211" fmla="*/ 900500 w 1328067"/>
                <a:gd name="connsiteY17-212" fmla="*/ 1236133 h 1447800"/>
                <a:gd name="connsiteX18-213" fmla="*/ 934367 w 1328067"/>
                <a:gd name="connsiteY18-214" fmla="*/ 1109133 h 1447800"/>
                <a:gd name="connsiteX19-215" fmla="*/ 1328067 w 1328067"/>
                <a:gd name="connsiteY19-216" fmla="*/ 601133 h 1447800"/>
                <a:gd name="connsiteX20-217" fmla="*/ 1209534 w 1328067"/>
                <a:gd name="connsiteY20-218" fmla="*/ 0 h 1447800"/>
                <a:gd name="connsiteX21-219" fmla="*/ 1149658 w 1328067"/>
                <a:gd name="connsiteY21-220" fmla="*/ 35303 h 1447800"/>
                <a:gd name="connsiteX0-221" fmla="*/ 1157842 w 1336251"/>
                <a:gd name="connsiteY0-222" fmla="*/ 35303 h 1447800"/>
                <a:gd name="connsiteX1-223" fmla="*/ 557318 w 1336251"/>
                <a:gd name="connsiteY1-224" fmla="*/ 529166 h 1447800"/>
                <a:gd name="connsiteX2-225" fmla="*/ 23918 w 1336251"/>
                <a:gd name="connsiteY2-226" fmla="*/ 1244600 h 1447800"/>
                <a:gd name="connsiteX3-227" fmla="*/ 28151 w 1336251"/>
                <a:gd name="connsiteY3-228" fmla="*/ 1418166 h 1447800"/>
                <a:gd name="connsiteX4-229" fmla="*/ 108584 w 1336251"/>
                <a:gd name="connsiteY4-230" fmla="*/ 1447800 h 1447800"/>
                <a:gd name="connsiteX5-231" fmla="*/ 125518 w 1336251"/>
                <a:gd name="connsiteY5-232" fmla="*/ 1413933 h 1447800"/>
                <a:gd name="connsiteX6-233" fmla="*/ 472651 w 1336251"/>
                <a:gd name="connsiteY6-234" fmla="*/ 931333 h 1447800"/>
                <a:gd name="connsiteX7-235" fmla="*/ 227118 w 1336251"/>
                <a:gd name="connsiteY7-236" fmla="*/ 1325033 h 1447800"/>
                <a:gd name="connsiteX8-237" fmla="*/ 222884 w 1336251"/>
                <a:gd name="connsiteY8-238" fmla="*/ 1422400 h 1447800"/>
                <a:gd name="connsiteX9-239" fmla="*/ 324484 w 1336251"/>
                <a:gd name="connsiteY9-240" fmla="*/ 1439333 h 1447800"/>
                <a:gd name="connsiteX10-241" fmla="*/ 595418 w 1336251"/>
                <a:gd name="connsiteY10-242" fmla="*/ 1049866 h 1447800"/>
                <a:gd name="connsiteX11-243" fmla="*/ 443018 w 1336251"/>
                <a:gd name="connsiteY11-244" fmla="*/ 1346200 h 1447800"/>
                <a:gd name="connsiteX12-245" fmla="*/ 506518 w 1336251"/>
                <a:gd name="connsiteY12-246" fmla="*/ 1418166 h 1447800"/>
                <a:gd name="connsiteX13-247" fmla="*/ 625051 w 1336251"/>
                <a:gd name="connsiteY13-248" fmla="*/ 1346200 h 1447800"/>
                <a:gd name="connsiteX14-249" fmla="*/ 768984 w 1336251"/>
                <a:gd name="connsiteY14-250" fmla="*/ 1079500 h 1447800"/>
                <a:gd name="connsiteX15-251" fmla="*/ 718184 w 1336251"/>
                <a:gd name="connsiteY15-252" fmla="*/ 1278466 h 1447800"/>
                <a:gd name="connsiteX16-253" fmla="*/ 828251 w 1336251"/>
                <a:gd name="connsiteY16-254" fmla="*/ 1333500 h 1447800"/>
                <a:gd name="connsiteX17-255" fmla="*/ 908684 w 1336251"/>
                <a:gd name="connsiteY17-256" fmla="*/ 1236133 h 1447800"/>
                <a:gd name="connsiteX18-257" fmla="*/ 942551 w 1336251"/>
                <a:gd name="connsiteY18-258" fmla="*/ 1109133 h 1447800"/>
                <a:gd name="connsiteX19-259" fmla="*/ 1336251 w 1336251"/>
                <a:gd name="connsiteY19-260" fmla="*/ 601133 h 1447800"/>
                <a:gd name="connsiteX20-261" fmla="*/ 1217718 w 1336251"/>
                <a:gd name="connsiteY20-262" fmla="*/ 0 h 1447800"/>
                <a:gd name="connsiteX21-263" fmla="*/ 1157842 w 1336251"/>
                <a:gd name="connsiteY21-264" fmla="*/ 35303 h 1447800"/>
                <a:gd name="connsiteX0-265" fmla="*/ 1157842 w 1336251"/>
                <a:gd name="connsiteY0-266" fmla="*/ 35303 h 1447800"/>
                <a:gd name="connsiteX1-267" fmla="*/ 557318 w 1336251"/>
                <a:gd name="connsiteY1-268" fmla="*/ 529166 h 1447800"/>
                <a:gd name="connsiteX2-269" fmla="*/ 23918 w 1336251"/>
                <a:gd name="connsiteY2-270" fmla="*/ 1244600 h 1447800"/>
                <a:gd name="connsiteX3-271" fmla="*/ 28151 w 1336251"/>
                <a:gd name="connsiteY3-272" fmla="*/ 1418166 h 1447800"/>
                <a:gd name="connsiteX4-273" fmla="*/ 108584 w 1336251"/>
                <a:gd name="connsiteY4-274" fmla="*/ 1447800 h 1447800"/>
                <a:gd name="connsiteX5-275" fmla="*/ 125518 w 1336251"/>
                <a:gd name="connsiteY5-276" fmla="*/ 1413933 h 1447800"/>
                <a:gd name="connsiteX6-277" fmla="*/ 472651 w 1336251"/>
                <a:gd name="connsiteY6-278" fmla="*/ 931333 h 1447800"/>
                <a:gd name="connsiteX7-279" fmla="*/ 227118 w 1336251"/>
                <a:gd name="connsiteY7-280" fmla="*/ 1325033 h 1447800"/>
                <a:gd name="connsiteX8-281" fmla="*/ 222884 w 1336251"/>
                <a:gd name="connsiteY8-282" fmla="*/ 1422400 h 1447800"/>
                <a:gd name="connsiteX9-283" fmla="*/ 324484 w 1336251"/>
                <a:gd name="connsiteY9-284" fmla="*/ 1439333 h 1447800"/>
                <a:gd name="connsiteX10-285" fmla="*/ 595418 w 1336251"/>
                <a:gd name="connsiteY10-286" fmla="*/ 1049866 h 1447800"/>
                <a:gd name="connsiteX11-287" fmla="*/ 443018 w 1336251"/>
                <a:gd name="connsiteY11-288" fmla="*/ 1346200 h 1447800"/>
                <a:gd name="connsiteX12-289" fmla="*/ 506518 w 1336251"/>
                <a:gd name="connsiteY12-290" fmla="*/ 1418166 h 1447800"/>
                <a:gd name="connsiteX13-291" fmla="*/ 625051 w 1336251"/>
                <a:gd name="connsiteY13-292" fmla="*/ 1346200 h 1447800"/>
                <a:gd name="connsiteX14-293" fmla="*/ 768984 w 1336251"/>
                <a:gd name="connsiteY14-294" fmla="*/ 1079500 h 1447800"/>
                <a:gd name="connsiteX15-295" fmla="*/ 718184 w 1336251"/>
                <a:gd name="connsiteY15-296" fmla="*/ 1278466 h 1447800"/>
                <a:gd name="connsiteX16-297" fmla="*/ 828251 w 1336251"/>
                <a:gd name="connsiteY16-298" fmla="*/ 1333500 h 1447800"/>
                <a:gd name="connsiteX17-299" fmla="*/ 908684 w 1336251"/>
                <a:gd name="connsiteY17-300" fmla="*/ 1236133 h 1447800"/>
                <a:gd name="connsiteX18-301" fmla="*/ 942551 w 1336251"/>
                <a:gd name="connsiteY18-302" fmla="*/ 1109133 h 1447800"/>
                <a:gd name="connsiteX19-303" fmla="*/ 1336251 w 1336251"/>
                <a:gd name="connsiteY19-304" fmla="*/ 601133 h 1447800"/>
                <a:gd name="connsiteX20-305" fmla="*/ 1217718 w 1336251"/>
                <a:gd name="connsiteY20-306" fmla="*/ 0 h 1447800"/>
                <a:gd name="connsiteX21-307" fmla="*/ 1157842 w 1336251"/>
                <a:gd name="connsiteY21-308" fmla="*/ 35303 h 1447800"/>
                <a:gd name="connsiteX0-309" fmla="*/ 1157842 w 1336251"/>
                <a:gd name="connsiteY0-310" fmla="*/ 35303 h 1461976"/>
                <a:gd name="connsiteX1-311" fmla="*/ 557318 w 1336251"/>
                <a:gd name="connsiteY1-312" fmla="*/ 529166 h 1461976"/>
                <a:gd name="connsiteX2-313" fmla="*/ 23918 w 1336251"/>
                <a:gd name="connsiteY2-314" fmla="*/ 1244600 h 1461976"/>
                <a:gd name="connsiteX3-315" fmla="*/ 28151 w 1336251"/>
                <a:gd name="connsiteY3-316" fmla="*/ 1418166 h 1461976"/>
                <a:gd name="connsiteX4-317" fmla="*/ 108584 w 1336251"/>
                <a:gd name="connsiteY4-318" fmla="*/ 1461976 h 1461976"/>
                <a:gd name="connsiteX5-319" fmla="*/ 125518 w 1336251"/>
                <a:gd name="connsiteY5-320" fmla="*/ 1413933 h 1461976"/>
                <a:gd name="connsiteX6-321" fmla="*/ 472651 w 1336251"/>
                <a:gd name="connsiteY6-322" fmla="*/ 931333 h 1461976"/>
                <a:gd name="connsiteX7-323" fmla="*/ 227118 w 1336251"/>
                <a:gd name="connsiteY7-324" fmla="*/ 1325033 h 1461976"/>
                <a:gd name="connsiteX8-325" fmla="*/ 222884 w 1336251"/>
                <a:gd name="connsiteY8-326" fmla="*/ 1422400 h 1461976"/>
                <a:gd name="connsiteX9-327" fmla="*/ 324484 w 1336251"/>
                <a:gd name="connsiteY9-328" fmla="*/ 1439333 h 1461976"/>
                <a:gd name="connsiteX10-329" fmla="*/ 595418 w 1336251"/>
                <a:gd name="connsiteY10-330" fmla="*/ 1049866 h 1461976"/>
                <a:gd name="connsiteX11-331" fmla="*/ 443018 w 1336251"/>
                <a:gd name="connsiteY11-332" fmla="*/ 1346200 h 1461976"/>
                <a:gd name="connsiteX12-333" fmla="*/ 506518 w 1336251"/>
                <a:gd name="connsiteY12-334" fmla="*/ 1418166 h 1461976"/>
                <a:gd name="connsiteX13-335" fmla="*/ 625051 w 1336251"/>
                <a:gd name="connsiteY13-336" fmla="*/ 1346200 h 1461976"/>
                <a:gd name="connsiteX14-337" fmla="*/ 768984 w 1336251"/>
                <a:gd name="connsiteY14-338" fmla="*/ 1079500 h 1461976"/>
                <a:gd name="connsiteX15-339" fmla="*/ 718184 w 1336251"/>
                <a:gd name="connsiteY15-340" fmla="*/ 1278466 h 1461976"/>
                <a:gd name="connsiteX16-341" fmla="*/ 828251 w 1336251"/>
                <a:gd name="connsiteY16-342" fmla="*/ 1333500 h 1461976"/>
                <a:gd name="connsiteX17-343" fmla="*/ 908684 w 1336251"/>
                <a:gd name="connsiteY17-344" fmla="*/ 1236133 h 1461976"/>
                <a:gd name="connsiteX18-345" fmla="*/ 942551 w 1336251"/>
                <a:gd name="connsiteY18-346" fmla="*/ 1109133 h 1461976"/>
                <a:gd name="connsiteX19-347" fmla="*/ 1336251 w 1336251"/>
                <a:gd name="connsiteY19-348" fmla="*/ 601133 h 1461976"/>
                <a:gd name="connsiteX20-349" fmla="*/ 1217718 w 1336251"/>
                <a:gd name="connsiteY20-350" fmla="*/ 0 h 1461976"/>
                <a:gd name="connsiteX21-351" fmla="*/ 1157842 w 1336251"/>
                <a:gd name="connsiteY21-352" fmla="*/ 35303 h 1461976"/>
                <a:gd name="connsiteX0-353" fmla="*/ 1157842 w 1336251"/>
                <a:gd name="connsiteY0-354" fmla="*/ 35303 h 1461976"/>
                <a:gd name="connsiteX1-355" fmla="*/ 557318 w 1336251"/>
                <a:gd name="connsiteY1-356" fmla="*/ 529166 h 1461976"/>
                <a:gd name="connsiteX2-357" fmla="*/ 23918 w 1336251"/>
                <a:gd name="connsiteY2-358" fmla="*/ 1244600 h 1461976"/>
                <a:gd name="connsiteX3-359" fmla="*/ 28151 w 1336251"/>
                <a:gd name="connsiteY3-360" fmla="*/ 1418166 h 1461976"/>
                <a:gd name="connsiteX4-361" fmla="*/ 108584 w 1336251"/>
                <a:gd name="connsiteY4-362" fmla="*/ 1461976 h 1461976"/>
                <a:gd name="connsiteX5-363" fmla="*/ 153011 w 1336251"/>
                <a:gd name="connsiteY5-364" fmla="*/ 1413933 h 1461976"/>
                <a:gd name="connsiteX6-365" fmla="*/ 472651 w 1336251"/>
                <a:gd name="connsiteY6-366" fmla="*/ 931333 h 1461976"/>
                <a:gd name="connsiteX7-367" fmla="*/ 227118 w 1336251"/>
                <a:gd name="connsiteY7-368" fmla="*/ 1325033 h 1461976"/>
                <a:gd name="connsiteX8-369" fmla="*/ 222884 w 1336251"/>
                <a:gd name="connsiteY8-370" fmla="*/ 1422400 h 1461976"/>
                <a:gd name="connsiteX9-371" fmla="*/ 324484 w 1336251"/>
                <a:gd name="connsiteY9-372" fmla="*/ 1439333 h 1461976"/>
                <a:gd name="connsiteX10-373" fmla="*/ 595418 w 1336251"/>
                <a:gd name="connsiteY10-374" fmla="*/ 1049866 h 1461976"/>
                <a:gd name="connsiteX11-375" fmla="*/ 443018 w 1336251"/>
                <a:gd name="connsiteY11-376" fmla="*/ 1346200 h 1461976"/>
                <a:gd name="connsiteX12-377" fmla="*/ 506518 w 1336251"/>
                <a:gd name="connsiteY12-378" fmla="*/ 1418166 h 1461976"/>
                <a:gd name="connsiteX13-379" fmla="*/ 625051 w 1336251"/>
                <a:gd name="connsiteY13-380" fmla="*/ 1346200 h 1461976"/>
                <a:gd name="connsiteX14-381" fmla="*/ 768984 w 1336251"/>
                <a:gd name="connsiteY14-382" fmla="*/ 1079500 h 1461976"/>
                <a:gd name="connsiteX15-383" fmla="*/ 718184 w 1336251"/>
                <a:gd name="connsiteY15-384" fmla="*/ 1278466 h 1461976"/>
                <a:gd name="connsiteX16-385" fmla="*/ 828251 w 1336251"/>
                <a:gd name="connsiteY16-386" fmla="*/ 1333500 h 1461976"/>
                <a:gd name="connsiteX17-387" fmla="*/ 908684 w 1336251"/>
                <a:gd name="connsiteY17-388" fmla="*/ 1236133 h 1461976"/>
                <a:gd name="connsiteX18-389" fmla="*/ 942551 w 1336251"/>
                <a:gd name="connsiteY18-390" fmla="*/ 1109133 h 1461976"/>
                <a:gd name="connsiteX19-391" fmla="*/ 1336251 w 1336251"/>
                <a:gd name="connsiteY19-392" fmla="*/ 601133 h 1461976"/>
                <a:gd name="connsiteX20-393" fmla="*/ 1217718 w 1336251"/>
                <a:gd name="connsiteY20-394" fmla="*/ 0 h 1461976"/>
                <a:gd name="connsiteX21-395" fmla="*/ 1157842 w 1336251"/>
                <a:gd name="connsiteY21-396" fmla="*/ 35303 h 1461976"/>
                <a:gd name="connsiteX0-397" fmla="*/ 1157842 w 1336251"/>
                <a:gd name="connsiteY0-398" fmla="*/ 35303 h 1464850"/>
                <a:gd name="connsiteX1-399" fmla="*/ 557318 w 1336251"/>
                <a:gd name="connsiteY1-400" fmla="*/ 529166 h 1464850"/>
                <a:gd name="connsiteX2-401" fmla="*/ 23918 w 1336251"/>
                <a:gd name="connsiteY2-402" fmla="*/ 1244600 h 1464850"/>
                <a:gd name="connsiteX3-403" fmla="*/ 28151 w 1336251"/>
                <a:gd name="connsiteY3-404" fmla="*/ 1418166 h 1464850"/>
                <a:gd name="connsiteX4-405" fmla="*/ 108584 w 1336251"/>
                <a:gd name="connsiteY4-406" fmla="*/ 1461976 h 1464850"/>
                <a:gd name="connsiteX5-407" fmla="*/ 153011 w 1336251"/>
                <a:gd name="connsiteY5-408" fmla="*/ 1413933 h 1464850"/>
                <a:gd name="connsiteX6-409" fmla="*/ 472651 w 1336251"/>
                <a:gd name="connsiteY6-410" fmla="*/ 931333 h 1464850"/>
                <a:gd name="connsiteX7-411" fmla="*/ 227118 w 1336251"/>
                <a:gd name="connsiteY7-412" fmla="*/ 1325033 h 1464850"/>
                <a:gd name="connsiteX8-413" fmla="*/ 222884 w 1336251"/>
                <a:gd name="connsiteY8-414" fmla="*/ 1422400 h 1464850"/>
                <a:gd name="connsiteX9-415" fmla="*/ 343729 w 1336251"/>
                <a:gd name="connsiteY9-416" fmla="*/ 1464850 h 1464850"/>
                <a:gd name="connsiteX10-417" fmla="*/ 595418 w 1336251"/>
                <a:gd name="connsiteY10-418" fmla="*/ 1049866 h 1464850"/>
                <a:gd name="connsiteX11-419" fmla="*/ 443018 w 1336251"/>
                <a:gd name="connsiteY11-420" fmla="*/ 1346200 h 1464850"/>
                <a:gd name="connsiteX12-421" fmla="*/ 506518 w 1336251"/>
                <a:gd name="connsiteY12-422" fmla="*/ 1418166 h 1464850"/>
                <a:gd name="connsiteX13-423" fmla="*/ 625051 w 1336251"/>
                <a:gd name="connsiteY13-424" fmla="*/ 1346200 h 1464850"/>
                <a:gd name="connsiteX14-425" fmla="*/ 768984 w 1336251"/>
                <a:gd name="connsiteY14-426" fmla="*/ 1079500 h 1464850"/>
                <a:gd name="connsiteX15-427" fmla="*/ 718184 w 1336251"/>
                <a:gd name="connsiteY15-428" fmla="*/ 1278466 h 1464850"/>
                <a:gd name="connsiteX16-429" fmla="*/ 828251 w 1336251"/>
                <a:gd name="connsiteY16-430" fmla="*/ 1333500 h 1464850"/>
                <a:gd name="connsiteX17-431" fmla="*/ 908684 w 1336251"/>
                <a:gd name="connsiteY17-432" fmla="*/ 1236133 h 1464850"/>
                <a:gd name="connsiteX18-433" fmla="*/ 942551 w 1336251"/>
                <a:gd name="connsiteY18-434" fmla="*/ 1109133 h 1464850"/>
                <a:gd name="connsiteX19-435" fmla="*/ 1336251 w 1336251"/>
                <a:gd name="connsiteY19-436" fmla="*/ 601133 h 1464850"/>
                <a:gd name="connsiteX20-437" fmla="*/ 1217718 w 1336251"/>
                <a:gd name="connsiteY20-438" fmla="*/ 0 h 1464850"/>
                <a:gd name="connsiteX21-439" fmla="*/ 1157842 w 1336251"/>
                <a:gd name="connsiteY21-440" fmla="*/ 35303 h 1464850"/>
                <a:gd name="connsiteX0-441" fmla="*/ 1157842 w 1336251"/>
                <a:gd name="connsiteY0-442" fmla="*/ 35303 h 1464850"/>
                <a:gd name="connsiteX1-443" fmla="*/ 557318 w 1336251"/>
                <a:gd name="connsiteY1-444" fmla="*/ 529166 h 1464850"/>
                <a:gd name="connsiteX2-445" fmla="*/ 23918 w 1336251"/>
                <a:gd name="connsiteY2-446" fmla="*/ 1244600 h 1464850"/>
                <a:gd name="connsiteX3-447" fmla="*/ 28151 w 1336251"/>
                <a:gd name="connsiteY3-448" fmla="*/ 1418166 h 1464850"/>
                <a:gd name="connsiteX4-449" fmla="*/ 108584 w 1336251"/>
                <a:gd name="connsiteY4-450" fmla="*/ 1461976 h 1464850"/>
                <a:gd name="connsiteX5-451" fmla="*/ 153011 w 1336251"/>
                <a:gd name="connsiteY5-452" fmla="*/ 1413933 h 1464850"/>
                <a:gd name="connsiteX6-453" fmla="*/ 472651 w 1336251"/>
                <a:gd name="connsiteY6-454" fmla="*/ 931333 h 1464850"/>
                <a:gd name="connsiteX7-455" fmla="*/ 227118 w 1336251"/>
                <a:gd name="connsiteY7-456" fmla="*/ 1325033 h 1464850"/>
                <a:gd name="connsiteX8-457" fmla="*/ 231132 w 1336251"/>
                <a:gd name="connsiteY8-458" fmla="*/ 1445081 h 1464850"/>
                <a:gd name="connsiteX9-459" fmla="*/ 343729 w 1336251"/>
                <a:gd name="connsiteY9-460" fmla="*/ 1464850 h 1464850"/>
                <a:gd name="connsiteX10-461" fmla="*/ 595418 w 1336251"/>
                <a:gd name="connsiteY10-462" fmla="*/ 1049866 h 1464850"/>
                <a:gd name="connsiteX11-463" fmla="*/ 443018 w 1336251"/>
                <a:gd name="connsiteY11-464" fmla="*/ 1346200 h 1464850"/>
                <a:gd name="connsiteX12-465" fmla="*/ 506518 w 1336251"/>
                <a:gd name="connsiteY12-466" fmla="*/ 1418166 h 1464850"/>
                <a:gd name="connsiteX13-467" fmla="*/ 625051 w 1336251"/>
                <a:gd name="connsiteY13-468" fmla="*/ 1346200 h 1464850"/>
                <a:gd name="connsiteX14-469" fmla="*/ 768984 w 1336251"/>
                <a:gd name="connsiteY14-470" fmla="*/ 1079500 h 1464850"/>
                <a:gd name="connsiteX15-471" fmla="*/ 718184 w 1336251"/>
                <a:gd name="connsiteY15-472" fmla="*/ 1278466 h 1464850"/>
                <a:gd name="connsiteX16-473" fmla="*/ 828251 w 1336251"/>
                <a:gd name="connsiteY16-474" fmla="*/ 1333500 h 1464850"/>
                <a:gd name="connsiteX17-475" fmla="*/ 908684 w 1336251"/>
                <a:gd name="connsiteY17-476" fmla="*/ 1236133 h 1464850"/>
                <a:gd name="connsiteX18-477" fmla="*/ 942551 w 1336251"/>
                <a:gd name="connsiteY18-478" fmla="*/ 1109133 h 1464850"/>
                <a:gd name="connsiteX19-479" fmla="*/ 1336251 w 1336251"/>
                <a:gd name="connsiteY19-480" fmla="*/ 601133 h 1464850"/>
                <a:gd name="connsiteX20-481" fmla="*/ 1217718 w 1336251"/>
                <a:gd name="connsiteY20-482" fmla="*/ 0 h 1464850"/>
                <a:gd name="connsiteX21-483" fmla="*/ 1157842 w 1336251"/>
                <a:gd name="connsiteY21-484" fmla="*/ 35303 h 1464850"/>
                <a:gd name="connsiteX0-485" fmla="*/ 1157842 w 1336251"/>
                <a:gd name="connsiteY0-486" fmla="*/ 35303 h 1464850"/>
                <a:gd name="connsiteX1-487" fmla="*/ 557318 w 1336251"/>
                <a:gd name="connsiteY1-488" fmla="*/ 529166 h 1464850"/>
                <a:gd name="connsiteX2-489" fmla="*/ 23918 w 1336251"/>
                <a:gd name="connsiteY2-490" fmla="*/ 1244600 h 1464850"/>
                <a:gd name="connsiteX3-491" fmla="*/ 28151 w 1336251"/>
                <a:gd name="connsiteY3-492" fmla="*/ 1418166 h 1464850"/>
                <a:gd name="connsiteX4-493" fmla="*/ 108584 w 1336251"/>
                <a:gd name="connsiteY4-494" fmla="*/ 1461976 h 1464850"/>
                <a:gd name="connsiteX5-495" fmla="*/ 153011 w 1336251"/>
                <a:gd name="connsiteY5-496" fmla="*/ 1413933 h 1464850"/>
                <a:gd name="connsiteX6-497" fmla="*/ 472651 w 1336251"/>
                <a:gd name="connsiteY6-498" fmla="*/ 931333 h 1464850"/>
                <a:gd name="connsiteX7-499" fmla="*/ 221620 w 1336251"/>
                <a:gd name="connsiteY7-500" fmla="*/ 1344878 h 1464850"/>
                <a:gd name="connsiteX8-501" fmla="*/ 231132 w 1336251"/>
                <a:gd name="connsiteY8-502" fmla="*/ 1445081 h 1464850"/>
                <a:gd name="connsiteX9-503" fmla="*/ 343729 w 1336251"/>
                <a:gd name="connsiteY9-504" fmla="*/ 1464850 h 1464850"/>
                <a:gd name="connsiteX10-505" fmla="*/ 595418 w 1336251"/>
                <a:gd name="connsiteY10-506" fmla="*/ 1049866 h 1464850"/>
                <a:gd name="connsiteX11-507" fmla="*/ 443018 w 1336251"/>
                <a:gd name="connsiteY11-508" fmla="*/ 1346200 h 1464850"/>
                <a:gd name="connsiteX12-509" fmla="*/ 506518 w 1336251"/>
                <a:gd name="connsiteY12-510" fmla="*/ 1418166 h 1464850"/>
                <a:gd name="connsiteX13-511" fmla="*/ 625051 w 1336251"/>
                <a:gd name="connsiteY13-512" fmla="*/ 1346200 h 1464850"/>
                <a:gd name="connsiteX14-513" fmla="*/ 768984 w 1336251"/>
                <a:gd name="connsiteY14-514" fmla="*/ 1079500 h 1464850"/>
                <a:gd name="connsiteX15-515" fmla="*/ 718184 w 1336251"/>
                <a:gd name="connsiteY15-516" fmla="*/ 1278466 h 1464850"/>
                <a:gd name="connsiteX16-517" fmla="*/ 828251 w 1336251"/>
                <a:gd name="connsiteY16-518" fmla="*/ 1333500 h 1464850"/>
                <a:gd name="connsiteX17-519" fmla="*/ 908684 w 1336251"/>
                <a:gd name="connsiteY17-520" fmla="*/ 1236133 h 1464850"/>
                <a:gd name="connsiteX18-521" fmla="*/ 942551 w 1336251"/>
                <a:gd name="connsiteY18-522" fmla="*/ 1109133 h 1464850"/>
                <a:gd name="connsiteX19-523" fmla="*/ 1336251 w 1336251"/>
                <a:gd name="connsiteY19-524" fmla="*/ 601133 h 1464850"/>
                <a:gd name="connsiteX20-525" fmla="*/ 1217718 w 1336251"/>
                <a:gd name="connsiteY20-526" fmla="*/ 0 h 1464850"/>
                <a:gd name="connsiteX21-527" fmla="*/ 1157842 w 1336251"/>
                <a:gd name="connsiteY21-528" fmla="*/ 35303 h 1464850"/>
                <a:gd name="connsiteX0-529" fmla="*/ 1157842 w 1336251"/>
                <a:gd name="connsiteY0-530" fmla="*/ 35303 h 1464850"/>
                <a:gd name="connsiteX1-531" fmla="*/ 557318 w 1336251"/>
                <a:gd name="connsiteY1-532" fmla="*/ 529166 h 1464850"/>
                <a:gd name="connsiteX2-533" fmla="*/ 23918 w 1336251"/>
                <a:gd name="connsiteY2-534" fmla="*/ 1244600 h 1464850"/>
                <a:gd name="connsiteX3-535" fmla="*/ 28151 w 1336251"/>
                <a:gd name="connsiteY3-536" fmla="*/ 1418166 h 1464850"/>
                <a:gd name="connsiteX4-537" fmla="*/ 108584 w 1336251"/>
                <a:gd name="connsiteY4-538" fmla="*/ 1461976 h 1464850"/>
                <a:gd name="connsiteX5-539" fmla="*/ 153011 w 1336251"/>
                <a:gd name="connsiteY5-540" fmla="*/ 1413933 h 1464850"/>
                <a:gd name="connsiteX6-541" fmla="*/ 472651 w 1336251"/>
                <a:gd name="connsiteY6-542" fmla="*/ 931333 h 1464850"/>
                <a:gd name="connsiteX7-543" fmla="*/ 221620 w 1336251"/>
                <a:gd name="connsiteY7-544" fmla="*/ 1344878 h 1464850"/>
                <a:gd name="connsiteX8-545" fmla="*/ 231132 w 1336251"/>
                <a:gd name="connsiteY8-546" fmla="*/ 1445081 h 1464850"/>
                <a:gd name="connsiteX9-547" fmla="*/ 343729 w 1336251"/>
                <a:gd name="connsiteY9-548" fmla="*/ 1464850 h 1464850"/>
                <a:gd name="connsiteX10-549" fmla="*/ 595418 w 1336251"/>
                <a:gd name="connsiteY10-550" fmla="*/ 1049866 h 1464850"/>
                <a:gd name="connsiteX11-551" fmla="*/ 443018 w 1336251"/>
                <a:gd name="connsiteY11-552" fmla="*/ 1346200 h 1464850"/>
                <a:gd name="connsiteX12-553" fmla="*/ 506518 w 1336251"/>
                <a:gd name="connsiteY12-554" fmla="*/ 1418166 h 1464850"/>
                <a:gd name="connsiteX13-555" fmla="*/ 625051 w 1336251"/>
                <a:gd name="connsiteY13-556" fmla="*/ 1346200 h 1464850"/>
                <a:gd name="connsiteX14-557" fmla="*/ 768984 w 1336251"/>
                <a:gd name="connsiteY14-558" fmla="*/ 1079500 h 1464850"/>
                <a:gd name="connsiteX15-559" fmla="*/ 718184 w 1336251"/>
                <a:gd name="connsiteY15-560" fmla="*/ 1278466 h 1464850"/>
                <a:gd name="connsiteX16-561" fmla="*/ 828251 w 1336251"/>
                <a:gd name="connsiteY16-562" fmla="*/ 1333500 h 1464850"/>
                <a:gd name="connsiteX17-563" fmla="*/ 908684 w 1336251"/>
                <a:gd name="connsiteY17-564" fmla="*/ 1236133 h 1464850"/>
                <a:gd name="connsiteX18-565" fmla="*/ 942551 w 1336251"/>
                <a:gd name="connsiteY18-566" fmla="*/ 1109133 h 1464850"/>
                <a:gd name="connsiteX19-567" fmla="*/ 1336251 w 1336251"/>
                <a:gd name="connsiteY19-568" fmla="*/ 601133 h 1464850"/>
                <a:gd name="connsiteX20-569" fmla="*/ 1217718 w 1336251"/>
                <a:gd name="connsiteY20-570" fmla="*/ 0 h 1464850"/>
                <a:gd name="connsiteX21-571" fmla="*/ 1157842 w 1336251"/>
                <a:gd name="connsiteY21-572" fmla="*/ 35303 h 1464850"/>
                <a:gd name="connsiteX0-573" fmla="*/ 1157842 w 1336251"/>
                <a:gd name="connsiteY0-574" fmla="*/ 35303 h 1464850"/>
                <a:gd name="connsiteX1-575" fmla="*/ 557318 w 1336251"/>
                <a:gd name="connsiteY1-576" fmla="*/ 529166 h 1464850"/>
                <a:gd name="connsiteX2-577" fmla="*/ 23918 w 1336251"/>
                <a:gd name="connsiteY2-578" fmla="*/ 1244600 h 1464850"/>
                <a:gd name="connsiteX3-579" fmla="*/ 28151 w 1336251"/>
                <a:gd name="connsiteY3-580" fmla="*/ 1418166 h 1464850"/>
                <a:gd name="connsiteX4-581" fmla="*/ 108584 w 1336251"/>
                <a:gd name="connsiteY4-582" fmla="*/ 1461976 h 1464850"/>
                <a:gd name="connsiteX5-583" fmla="*/ 153011 w 1336251"/>
                <a:gd name="connsiteY5-584" fmla="*/ 1413933 h 1464850"/>
                <a:gd name="connsiteX6-585" fmla="*/ 472651 w 1336251"/>
                <a:gd name="connsiteY6-586" fmla="*/ 931333 h 1464850"/>
                <a:gd name="connsiteX7-587" fmla="*/ 221620 w 1336251"/>
                <a:gd name="connsiteY7-588" fmla="*/ 1344878 h 1464850"/>
                <a:gd name="connsiteX8-589" fmla="*/ 231132 w 1336251"/>
                <a:gd name="connsiteY8-590" fmla="*/ 1445081 h 1464850"/>
                <a:gd name="connsiteX9-591" fmla="*/ 343729 w 1336251"/>
                <a:gd name="connsiteY9-592" fmla="*/ 1464850 h 1464850"/>
                <a:gd name="connsiteX10-593" fmla="*/ 595418 w 1336251"/>
                <a:gd name="connsiteY10-594" fmla="*/ 1049866 h 1464850"/>
                <a:gd name="connsiteX11-595" fmla="*/ 443018 w 1336251"/>
                <a:gd name="connsiteY11-596" fmla="*/ 1346200 h 1464850"/>
                <a:gd name="connsiteX12-597" fmla="*/ 506518 w 1336251"/>
                <a:gd name="connsiteY12-598" fmla="*/ 1418166 h 1464850"/>
                <a:gd name="connsiteX13-599" fmla="*/ 625051 w 1336251"/>
                <a:gd name="connsiteY13-600" fmla="*/ 1346200 h 1464850"/>
                <a:gd name="connsiteX14-601" fmla="*/ 768984 w 1336251"/>
                <a:gd name="connsiteY14-602" fmla="*/ 1079500 h 1464850"/>
                <a:gd name="connsiteX15-603" fmla="*/ 718184 w 1336251"/>
                <a:gd name="connsiteY15-604" fmla="*/ 1278466 h 1464850"/>
                <a:gd name="connsiteX16-605" fmla="*/ 828251 w 1336251"/>
                <a:gd name="connsiteY16-606" fmla="*/ 1333500 h 1464850"/>
                <a:gd name="connsiteX17-607" fmla="*/ 908684 w 1336251"/>
                <a:gd name="connsiteY17-608" fmla="*/ 1236133 h 1464850"/>
                <a:gd name="connsiteX18-609" fmla="*/ 942551 w 1336251"/>
                <a:gd name="connsiteY18-610" fmla="*/ 1109133 h 1464850"/>
                <a:gd name="connsiteX19-611" fmla="*/ 1336251 w 1336251"/>
                <a:gd name="connsiteY19-612" fmla="*/ 601133 h 1464850"/>
                <a:gd name="connsiteX20-613" fmla="*/ 1217718 w 1336251"/>
                <a:gd name="connsiteY20-614" fmla="*/ 0 h 1464850"/>
                <a:gd name="connsiteX21-615" fmla="*/ 1157842 w 1336251"/>
                <a:gd name="connsiteY21-616" fmla="*/ 35303 h 1464850"/>
                <a:gd name="connsiteX0-617" fmla="*/ 1157842 w 1336251"/>
                <a:gd name="connsiteY0-618" fmla="*/ 35303 h 1477183"/>
                <a:gd name="connsiteX1-619" fmla="*/ 557318 w 1336251"/>
                <a:gd name="connsiteY1-620" fmla="*/ 529166 h 1477183"/>
                <a:gd name="connsiteX2-621" fmla="*/ 23918 w 1336251"/>
                <a:gd name="connsiteY2-622" fmla="*/ 1244600 h 1477183"/>
                <a:gd name="connsiteX3-623" fmla="*/ 28151 w 1336251"/>
                <a:gd name="connsiteY3-624" fmla="*/ 1418166 h 1477183"/>
                <a:gd name="connsiteX4-625" fmla="*/ 108584 w 1336251"/>
                <a:gd name="connsiteY4-626" fmla="*/ 1461976 h 1477183"/>
                <a:gd name="connsiteX5-627" fmla="*/ 153011 w 1336251"/>
                <a:gd name="connsiteY5-628" fmla="*/ 1413933 h 1477183"/>
                <a:gd name="connsiteX6-629" fmla="*/ 472651 w 1336251"/>
                <a:gd name="connsiteY6-630" fmla="*/ 931333 h 1477183"/>
                <a:gd name="connsiteX7-631" fmla="*/ 221620 w 1336251"/>
                <a:gd name="connsiteY7-632" fmla="*/ 1344878 h 1477183"/>
                <a:gd name="connsiteX8-633" fmla="*/ 231132 w 1336251"/>
                <a:gd name="connsiteY8-634" fmla="*/ 1445081 h 1477183"/>
                <a:gd name="connsiteX9-635" fmla="*/ 343729 w 1336251"/>
                <a:gd name="connsiteY9-636" fmla="*/ 1464850 h 1477183"/>
                <a:gd name="connsiteX10-637" fmla="*/ 595418 w 1336251"/>
                <a:gd name="connsiteY10-638" fmla="*/ 1049866 h 1477183"/>
                <a:gd name="connsiteX11-639" fmla="*/ 443018 w 1336251"/>
                <a:gd name="connsiteY11-640" fmla="*/ 1346200 h 1477183"/>
                <a:gd name="connsiteX12-641" fmla="*/ 506518 w 1336251"/>
                <a:gd name="connsiteY12-642" fmla="*/ 1418166 h 1477183"/>
                <a:gd name="connsiteX13-643" fmla="*/ 625051 w 1336251"/>
                <a:gd name="connsiteY13-644" fmla="*/ 1346200 h 1477183"/>
                <a:gd name="connsiteX14-645" fmla="*/ 768984 w 1336251"/>
                <a:gd name="connsiteY14-646" fmla="*/ 1079500 h 1477183"/>
                <a:gd name="connsiteX15-647" fmla="*/ 718184 w 1336251"/>
                <a:gd name="connsiteY15-648" fmla="*/ 1278466 h 1477183"/>
                <a:gd name="connsiteX16-649" fmla="*/ 828251 w 1336251"/>
                <a:gd name="connsiteY16-650" fmla="*/ 1333500 h 1477183"/>
                <a:gd name="connsiteX17-651" fmla="*/ 908684 w 1336251"/>
                <a:gd name="connsiteY17-652" fmla="*/ 1236133 h 1477183"/>
                <a:gd name="connsiteX18-653" fmla="*/ 942551 w 1336251"/>
                <a:gd name="connsiteY18-654" fmla="*/ 1109133 h 1477183"/>
                <a:gd name="connsiteX19-655" fmla="*/ 1336251 w 1336251"/>
                <a:gd name="connsiteY19-656" fmla="*/ 601133 h 1477183"/>
                <a:gd name="connsiteX20-657" fmla="*/ 1217718 w 1336251"/>
                <a:gd name="connsiteY20-658" fmla="*/ 0 h 1477183"/>
                <a:gd name="connsiteX21-659" fmla="*/ 1157842 w 1336251"/>
                <a:gd name="connsiteY21-660" fmla="*/ 35303 h 1477183"/>
                <a:gd name="connsiteX0-661" fmla="*/ 1157842 w 1336251"/>
                <a:gd name="connsiteY0-662" fmla="*/ 35303 h 1477183"/>
                <a:gd name="connsiteX1-663" fmla="*/ 557318 w 1336251"/>
                <a:gd name="connsiteY1-664" fmla="*/ 529166 h 1477183"/>
                <a:gd name="connsiteX2-665" fmla="*/ 23918 w 1336251"/>
                <a:gd name="connsiteY2-666" fmla="*/ 1244600 h 1477183"/>
                <a:gd name="connsiteX3-667" fmla="*/ 28151 w 1336251"/>
                <a:gd name="connsiteY3-668" fmla="*/ 1418166 h 1477183"/>
                <a:gd name="connsiteX4-669" fmla="*/ 108584 w 1336251"/>
                <a:gd name="connsiteY4-670" fmla="*/ 1461976 h 1477183"/>
                <a:gd name="connsiteX5-671" fmla="*/ 153011 w 1336251"/>
                <a:gd name="connsiteY5-672" fmla="*/ 1413933 h 1477183"/>
                <a:gd name="connsiteX6-673" fmla="*/ 472651 w 1336251"/>
                <a:gd name="connsiteY6-674" fmla="*/ 931333 h 1477183"/>
                <a:gd name="connsiteX7-675" fmla="*/ 221620 w 1336251"/>
                <a:gd name="connsiteY7-676" fmla="*/ 1344878 h 1477183"/>
                <a:gd name="connsiteX8-677" fmla="*/ 231132 w 1336251"/>
                <a:gd name="connsiteY8-678" fmla="*/ 1445081 h 1477183"/>
                <a:gd name="connsiteX9-679" fmla="*/ 343729 w 1336251"/>
                <a:gd name="connsiteY9-680" fmla="*/ 1464850 h 1477183"/>
                <a:gd name="connsiteX10-681" fmla="*/ 595418 w 1336251"/>
                <a:gd name="connsiteY10-682" fmla="*/ 1049866 h 1477183"/>
                <a:gd name="connsiteX11-683" fmla="*/ 412775 w 1336251"/>
                <a:gd name="connsiteY11-684" fmla="*/ 1428418 h 1477183"/>
                <a:gd name="connsiteX12-685" fmla="*/ 506518 w 1336251"/>
                <a:gd name="connsiteY12-686" fmla="*/ 1418166 h 1477183"/>
                <a:gd name="connsiteX13-687" fmla="*/ 625051 w 1336251"/>
                <a:gd name="connsiteY13-688" fmla="*/ 1346200 h 1477183"/>
                <a:gd name="connsiteX14-689" fmla="*/ 768984 w 1336251"/>
                <a:gd name="connsiteY14-690" fmla="*/ 1079500 h 1477183"/>
                <a:gd name="connsiteX15-691" fmla="*/ 718184 w 1336251"/>
                <a:gd name="connsiteY15-692" fmla="*/ 1278466 h 1477183"/>
                <a:gd name="connsiteX16-693" fmla="*/ 828251 w 1336251"/>
                <a:gd name="connsiteY16-694" fmla="*/ 1333500 h 1477183"/>
                <a:gd name="connsiteX17-695" fmla="*/ 908684 w 1336251"/>
                <a:gd name="connsiteY17-696" fmla="*/ 1236133 h 1477183"/>
                <a:gd name="connsiteX18-697" fmla="*/ 942551 w 1336251"/>
                <a:gd name="connsiteY18-698" fmla="*/ 1109133 h 1477183"/>
                <a:gd name="connsiteX19-699" fmla="*/ 1336251 w 1336251"/>
                <a:gd name="connsiteY19-700" fmla="*/ 601133 h 1477183"/>
                <a:gd name="connsiteX20-701" fmla="*/ 1217718 w 1336251"/>
                <a:gd name="connsiteY20-702" fmla="*/ 0 h 1477183"/>
                <a:gd name="connsiteX21-703" fmla="*/ 1157842 w 1336251"/>
                <a:gd name="connsiteY21-704" fmla="*/ 35303 h 1477183"/>
                <a:gd name="connsiteX0-705" fmla="*/ 1157842 w 1336251"/>
                <a:gd name="connsiteY0-706" fmla="*/ 35303 h 1477183"/>
                <a:gd name="connsiteX1-707" fmla="*/ 557318 w 1336251"/>
                <a:gd name="connsiteY1-708" fmla="*/ 529166 h 1477183"/>
                <a:gd name="connsiteX2-709" fmla="*/ 23918 w 1336251"/>
                <a:gd name="connsiteY2-710" fmla="*/ 1244600 h 1477183"/>
                <a:gd name="connsiteX3-711" fmla="*/ 28151 w 1336251"/>
                <a:gd name="connsiteY3-712" fmla="*/ 1418166 h 1477183"/>
                <a:gd name="connsiteX4-713" fmla="*/ 108584 w 1336251"/>
                <a:gd name="connsiteY4-714" fmla="*/ 1461976 h 1477183"/>
                <a:gd name="connsiteX5-715" fmla="*/ 153011 w 1336251"/>
                <a:gd name="connsiteY5-716" fmla="*/ 1413933 h 1477183"/>
                <a:gd name="connsiteX6-717" fmla="*/ 472651 w 1336251"/>
                <a:gd name="connsiteY6-718" fmla="*/ 931333 h 1477183"/>
                <a:gd name="connsiteX7-719" fmla="*/ 221620 w 1336251"/>
                <a:gd name="connsiteY7-720" fmla="*/ 1344878 h 1477183"/>
                <a:gd name="connsiteX8-721" fmla="*/ 231132 w 1336251"/>
                <a:gd name="connsiteY8-722" fmla="*/ 1445081 h 1477183"/>
                <a:gd name="connsiteX9-723" fmla="*/ 343729 w 1336251"/>
                <a:gd name="connsiteY9-724" fmla="*/ 1464850 h 1477183"/>
                <a:gd name="connsiteX10-725" fmla="*/ 595418 w 1336251"/>
                <a:gd name="connsiteY10-726" fmla="*/ 1049866 h 1477183"/>
                <a:gd name="connsiteX11-727" fmla="*/ 412775 w 1336251"/>
                <a:gd name="connsiteY11-728" fmla="*/ 1428418 h 1477183"/>
                <a:gd name="connsiteX12-729" fmla="*/ 506518 w 1336251"/>
                <a:gd name="connsiteY12-730" fmla="*/ 1418166 h 1477183"/>
                <a:gd name="connsiteX13-731" fmla="*/ 625051 w 1336251"/>
                <a:gd name="connsiteY13-732" fmla="*/ 1346200 h 1477183"/>
                <a:gd name="connsiteX14-733" fmla="*/ 768984 w 1336251"/>
                <a:gd name="connsiteY14-734" fmla="*/ 1079500 h 1477183"/>
                <a:gd name="connsiteX15-735" fmla="*/ 718184 w 1336251"/>
                <a:gd name="connsiteY15-736" fmla="*/ 1278466 h 1477183"/>
                <a:gd name="connsiteX16-737" fmla="*/ 828251 w 1336251"/>
                <a:gd name="connsiteY16-738" fmla="*/ 1333500 h 1477183"/>
                <a:gd name="connsiteX17-739" fmla="*/ 908684 w 1336251"/>
                <a:gd name="connsiteY17-740" fmla="*/ 1236133 h 1477183"/>
                <a:gd name="connsiteX18-741" fmla="*/ 942551 w 1336251"/>
                <a:gd name="connsiteY18-742" fmla="*/ 1109133 h 1477183"/>
                <a:gd name="connsiteX19-743" fmla="*/ 1336251 w 1336251"/>
                <a:gd name="connsiteY19-744" fmla="*/ 601133 h 1477183"/>
                <a:gd name="connsiteX20-745" fmla="*/ 1217718 w 1336251"/>
                <a:gd name="connsiteY20-746" fmla="*/ 0 h 1477183"/>
                <a:gd name="connsiteX21-747" fmla="*/ 1157842 w 1336251"/>
                <a:gd name="connsiteY21-748" fmla="*/ 35303 h 1477183"/>
                <a:gd name="connsiteX0-749" fmla="*/ 1157842 w 1336251"/>
                <a:gd name="connsiteY0-750" fmla="*/ 35303 h 1477183"/>
                <a:gd name="connsiteX1-751" fmla="*/ 557318 w 1336251"/>
                <a:gd name="connsiteY1-752" fmla="*/ 529166 h 1477183"/>
                <a:gd name="connsiteX2-753" fmla="*/ 23918 w 1336251"/>
                <a:gd name="connsiteY2-754" fmla="*/ 1244600 h 1477183"/>
                <a:gd name="connsiteX3-755" fmla="*/ 28151 w 1336251"/>
                <a:gd name="connsiteY3-756" fmla="*/ 1418166 h 1477183"/>
                <a:gd name="connsiteX4-757" fmla="*/ 108584 w 1336251"/>
                <a:gd name="connsiteY4-758" fmla="*/ 1461976 h 1477183"/>
                <a:gd name="connsiteX5-759" fmla="*/ 153011 w 1336251"/>
                <a:gd name="connsiteY5-760" fmla="*/ 1413933 h 1477183"/>
                <a:gd name="connsiteX6-761" fmla="*/ 472651 w 1336251"/>
                <a:gd name="connsiteY6-762" fmla="*/ 931333 h 1477183"/>
                <a:gd name="connsiteX7-763" fmla="*/ 221620 w 1336251"/>
                <a:gd name="connsiteY7-764" fmla="*/ 1344878 h 1477183"/>
                <a:gd name="connsiteX8-765" fmla="*/ 231132 w 1336251"/>
                <a:gd name="connsiteY8-766" fmla="*/ 1445081 h 1477183"/>
                <a:gd name="connsiteX9-767" fmla="*/ 343729 w 1336251"/>
                <a:gd name="connsiteY9-768" fmla="*/ 1464850 h 1477183"/>
                <a:gd name="connsiteX10-769" fmla="*/ 595418 w 1336251"/>
                <a:gd name="connsiteY10-770" fmla="*/ 1049866 h 1477183"/>
                <a:gd name="connsiteX11-771" fmla="*/ 448516 w 1336251"/>
                <a:gd name="connsiteY11-772" fmla="*/ 1349035 h 1477183"/>
                <a:gd name="connsiteX12-773" fmla="*/ 506518 w 1336251"/>
                <a:gd name="connsiteY12-774" fmla="*/ 1418166 h 1477183"/>
                <a:gd name="connsiteX13-775" fmla="*/ 625051 w 1336251"/>
                <a:gd name="connsiteY13-776" fmla="*/ 1346200 h 1477183"/>
                <a:gd name="connsiteX14-777" fmla="*/ 768984 w 1336251"/>
                <a:gd name="connsiteY14-778" fmla="*/ 1079500 h 1477183"/>
                <a:gd name="connsiteX15-779" fmla="*/ 718184 w 1336251"/>
                <a:gd name="connsiteY15-780" fmla="*/ 1278466 h 1477183"/>
                <a:gd name="connsiteX16-781" fmla="*/ 828251 w 1336251"/>
                <a:gd name="connsiteY16-782" fmla="*/ 1333500 h 1477183"/>
                <a:gd name="connsiteX17-783" fmla="*/ 908684 w 1336251"/>
                <a:gd name="connsiteY17-784" fmla="*/ 1236133 h 1477183"/>
                <a:gd name="connsiteX18-785" fmla="*/ 942551 w 1336251"/>
                <a:gd name="connsiteY18-786" fmla="*/ 1109133 h 1477183"/>
                <a:gd name="connsiteX19-787" fmla="*/ 1336251 w 1336251"/>
                <a:gd name="connsiteY19-788" fmla="*/ 601133 h 1477183"/>
                <a:gd name="connsiteX20-789" fmla="*/ 1217718 w 1336251"/>
                <a:gd name="connsiteY20-790" fmla="*/ 0 h 1477183"/>
                <a:gd name="connsiteX21-791" fmla="*/ 1157842 w 1336251"/>
                <a:gd name="connsiteY21-792" fmla="*/ 35303 h 1477183"/>
                <a:gd name="connsiteX0-793" fmla="*/ 1157842 w 1336251"/>
                <a:gd name="connsiteY0-794" fmla="*/ 35303 h 1477183"/>
                <a:gd name="connsiteX1-795" fmla="*/ 557318 w 1336251"/>
                <a:gd name="connsiteY1-796" fmla="*/ 529166 h 1477183"/>
                <a:gd name="connsiteX2-797" fmla="*/ 23918 w 1336251"/>
                <a:gd name="connsiteY2-798" fmla="*/ 1244600 h 1477183"/>
                <a:gd name="connsiteX3-799" fmla="*/ 28151 w 1336251"/>
                <a:gd name="connsiteY3-800" fmla="*/ 1418166 h 1477183"/>
                <a:gd name="connsiteX4-801" fmla="*/ 108584 w 1336251"/>
                <a:gd name="connsiteY4-802" fmla="*/ 1461976 h 1477183"/>
                <a:gd name="connsiteX5-803" fmla="*/ 153011 w 1336251"/>
                <a:gd name="connsiteY5-804" fmla="*/ 1413933 h 1477183"/>
                <a:gd name="connsiteX6-805" fmla="*/ 472651 w 1336251"/>
                <a:gd name="connsiteY6-806" fmla="*/ 931333 h 1477183"/>
                <a:gd name="connsiteX7-807" fmla="*/ 221620 w 1336251"/>
                <a:gd name="connsiteY7-808" fmla="*/ 1344878 h 1477183"/>
                <a:gd name="connsiteX8-809" fmla="*/ 231132 w 1336251"/>
                <a:gd name="connsiteY8-810" fmla="*/ 1445081 h 1477183"/>
                <a:gd name="connsiteX9-811" fmla="*/ 343729 w 1336251"/>
                <a:gd name="connsiteY9-812" fmla="*/ 1464850 h 1477183"/>
                <a:gd name="connsiteX10-813" fmla="*/ 595418 w 1336251"/>
                <a:gd name="connsiteY10-814" fmla="*/ 1049866 h 1477183"/>
                <a:gd name="connsiteX11-815" fmla="*/ 448516 w 1336251"/>
                <a:gd name="connsiteY11-816" fmla="*/ 1349035 h 1477183"/>
                <a:gd name="connsiteX12-817" fmla="*/ 506518 w 1336251"/>
                <a:gd name="connsiteY12-818" fmla="*/ 1418166 h 1477183"/>
                <a:gd name="connsiteX13-819" fmla="*/ 625051 w 1336251"/>
                <a:gd name="connsiteY13-820" fmla="*/ 1346200 h 1477183"/>
                <a:gd name="connsiteX14-821" fmla="*/ 768984 w 1336251"/>
                <a:gd name="connsiteY14-822" fmla="*/ 1079500 h 1477183"/>
                <a:gd name="connsiteX15-823" fmla="*/ 718184 w 1336251"/>
                <a:gd name="connsiteY15-824" fmla="*/ 1278466 h 1477183"/>
                <a:gd name="connsiteX16-825" fmla="*/ 828251 w 1336251"/>
                <a:gd name="connsiteY16-826" fmla="*/ 1333500 h 1477183"/>
                <a:gd name="connsiteX17-827" fmla="*/ 908684 w 1336251"/>
                <a:gd name="connsiteY17-828" fmla="*/ 1236133 h 1477183"/>
                <a:gd name="connsiteX18-829" fmla="*/ 942551 w 1336251"/>
                <a:gd name="connsiteY18-830" fmla="*/ 1109133 h 1477183"/>
                <a:gd name="connsiteX19-831" fmla="*/ 1336251 w 1336251"/>
                <a:gd name="connsiteY19-832" fmla="*/ 601133 h 1477183"/>
                <a:gd name="connsiteX20-833" fmla="*/ 1217718 w 1336251"/>
                <a:gd name="connsiteY20-834" fmla="*/ 0 h 1477183"/>
                <a:gd name="connsiteX21-835" fmla="*/ 1157842 w 1336251"/>
                <a:gd name="connsiteY21-836" fmla="*/ 35303 h 1477183"/>
                <a:gd name="connsiteX0-837" fmla="*/ 1157842 w 1336251"/>
                <a:gd name="connsiteY0-838" fmla="*/ 35303 h 1477183"/>
                <a:gd name="connsiteX1-839" fmla="*/ 557318 w 1336251"/>
                <a:gd name="connsiteY1-840" fmla="*/ 529166 h 1477183"/>
                <a:gd name="connsiteX2-841" fmla="*/ 23918 w 1336251"/>
                <a:gd name="connsiteY2-842" fmla="*/ 1244600 h 1477183"/>
                <a:gd name="connsiteX3-843" fmla="*/ 28151 w 1336251"/>
                <a:gd name="connsiteY3-844" fmla="*/ 1418166 h 1477183"/>
                <a:gd name="connsiteX4-845" fmla="*/ 108584 w 1336251"/>
                <a:gd name="connsiteY4-846" fmla="*/ 1461976 h 1477183"/>
                <a:gd name="connsiteX5-847" fmla="*/ 153011 w 1336251"/>
                <a:gd name="connsiteY5-848" fmla="*/ 1413933 h 1477183"/>
                <a:gd name="connsiteX6-849" fmla="*/ 472651 w 1336251"/>
                <a:gd name="connsiteY6-850" fmla="*/ 931333 h 1477183"/>
                <a:gd name="connsiteX7-851" fmla="*/ 221620 w 1336251"/>
                <a:gd name="connsiteY7-852" fmla="*/ 1344878 h 1477183"/>
                <a:gd name="connsiteX8-853" fmla="*/ 231132 w 1336251"/>
                <a:gd name="connsiteY8-854" fmla="*/ 1445081 h 1477183"/>
                <a:gd name="connsiteX9-855" fmla="*/ 343729 w 1336251"/>
                <a:gd name="connsiteY9-856" fmla="*/ 1464850 h 1477183"/>
                <a:gd name="connsiteX10-857" fmla="*/ 595418 w 1336251"/>
                <a:gd name="connsiteY10-858" fmla="*/ 1049866 h 1477183"/>
                <a:gd name="connsiteX11-859" fmla="*/ 415525 w 1336251"/>
                <a:gd name="connsiteY11-860" fmla="*/ 1417078 h 1477183"/>
                <a:gd name="connsiteX12-861" fmla="*/ 506518 w 1336251"/>
                <a:gd name="connsiteY12-862" fmla="*/ 1418166 h 1477183"/>
                <a:gd name="connsiteX13-863" fmla="*/ 625051 w 1336251"/>
                <a:gd name="connsiteY13-864" fmla="*/ 1346200 h 1477183"/>
                <a:gd name="connsiteX14-865" fmla="*/ 768984 w 1336251"/>
                <a:gd name="connsiteY14-866" fmla="*/ 1079500 h 1477183"/>
                <a:gd name="connsiteX15-867" fmla="*/ 718184 w 1336251"/>
                <a:gd name="connsiteY15-868" fmla="*/ 1278466 h 1477183"/>
                <a:gd name="connsiteX16-869" fmla="*/ 828251 w 1336251"/>
                <a:gd name="connsiteY16-870" fmla="*/ 1333500 h 1477183"/>
                <a:gd name="connsiteX17-871" fmla="*/ 908684 w 1336251"/>
                <a:gd name="connsiteY17-872" fmla="*/ 1236133 h 1477183"/>
                <a:gd name="connsiteX18-873" fmla="*/ 942551 w 1336251"/>
                <a:gd name="connsiteY18-874" fmla="*/ 1109133 h 1477183"/>
                <a:gd name="connsiteX19-875" fmla="*/ 1336251 w 1336251"/>
                <a:gd name="connsiteY19-876" fmla="*/ 601133 h 1477183"/>
                <a:gd name="connsiteX20-877" fmla="*/ 1217718 w 1336251"/>
                <a:gd name="connsiteY20-878" fmla="*/ 0 h 1477183"/>
                <a:gd name="connsiteX21-879" fmla="*/ 1157842 w 1336251"/>
                <a:gd name="connsiteY21-880" fmla="*/ 35303 h 1477183"/>
                <a:gd name="connsiteX0-881" fmla="*/ 1157842 w 1336251"/>
                <a:gd name="connsiteY0-882" fmla="*/ 35303 h 1477183"/>
                <a:gd name="connsiteX1-883" fmla="*/ 557318 w 1336251"/>
                <a:gd name="connsiteY1-884" fmla="*/ 529166 h 1477183"/>
                <a:gd name="connsiteX2-885" fmla="*/ 23918 w 1336251"/>
                <a:gd name="connsiteY2-886" fmla="*/ 1244600 h 1477183"/>
                <a:gd name="connsiteX3-887" fmla="*/ 28151 w 1336251"/>
                <a:gd name="connsiteY3-888" fmla="*/ 1418166 h 1477183"/>
                <a:gd name="connsiteX4-889" fmla="*/ 108584 w 1336251"/>
                <a:gd name="connsiteY4-890" fmla="*/ 1461976 h 1477183"/>
                <a:gd name="connsiteX5-891" fmla="*/ 153011 w 1336251"/>
                <a:gd name="connsiteY5-892" fmla="*/ 1413933 h 1477183"/>
                <a:gd name="connsiteX6-893" fmla="*/ 472651 w 1336251"/>
                <a:gd name="connsiteY6-894" fmla="*/ 931333 h 1477183"/>
                <a:gd name="connsiteX7-895" fmla="*/ 221620 w 1336251"/>
                <a:gd name="connsiteY7-896" fmla="*/ 1344878 h 1477183"/>
                <a:gd name="connsiteX8-897" fmla="*/ 231132 w 1336251"/>
                <a:gd name="connsiteY8-898" fmla="*/ 1445081 h 1477183"/>
                <a:gd name="connsiteX9-899" fmla="*/ 343729 w 1336251"/>
                <a:gd name="connsiteY9-900" fmla="*/ 1464850 h 1477183"/>
                <a:gd name="connsiteX10-901" fmla="*/ 595418 w 1336251"/>
                <a:gd name="connsiteY10-902" fmla="*/ 1049866 h 1477183"/>
                <a:gd name="connsiteX11-903" fmla="*/ 415525 w 1336251"/>
                <a:gd name="connsiteY11-904" fmla="*/ 1417078 h 1477183"/>
                <a:gd name="connsiteX12-905" fmla="*/ 506518 w 1336251"/>
                <a:gd name="connsiteY12-906" fmla="*/ 1457858 h 1477183"/>
                <a:gd name="connsiteX13-907" fmla="*/ 625051 w 1336251"/>
                <a:gd name="connsiteY13-908" fmla="*/ 1346200 h 1477183"/>
                <a:gd name="connsiteX14-909" fmla="*/ 768984 w 1336251"/>
                <a:gd name="connsiteY14-910" fmla="*/ 1079500 h 1477183"/>
                <a:gd name="connsiteX15-911" fmla="*/ 718184 w 1336251"/>
                <a:gd name="connsiteY15-912" fmla="*/ 1278466 h 1477183"/>
                <a:gd name="connsiteX16-913" fmla="*/ 828251 w 1336251"/>
                <a:gd name="connsiteY16-914" fmla="*/ 1333500 h 1477183"/>
                <a:gd name="connsiteX17-915" fmla="*/ 908684 w 1336251"/>
                <a:gd name="connsiteY17-916" fmla="*/ 1236133 h 1477183"/>
                <a:gd name="connsiteX18-917" fmla="*/ 942551 w 1336251"/>
                <a:gd name="connsiteY18-918" fmla="*/ 1109133 h 1477183"/>
                <a:gd name="connsiteX19-919" fmla="*/ 1336251 w 1336251"/>
                <a:gd name="connsiteY19-920" fmla="*/ 601133 h 1477183"/>
                <a:gd name="connsiteX20-921" fmla="*/ 1217718 w 1336251"/>
                <a:gd name="connsiteY20-922" fmla="*/ 0 h 1477183"/>
                <a:gd name="connsiteX21-923" fmla="*/ 1157842 w 1336251"/>
                <a:gd name="connsiteY21-924" fmla="*/ 35303 h 1477183"/>
                <a:gd name="connsiteX0-925" fmla="*/ 1157842 w 1336251"/>
                <a:gd name="connsiteY0-926" fmla="*/ 35303 h 1477183"/>
                <a:gd name="connsiteX1-927" fmla="*/ 557318 w 1336251"/>
                <a:gd name="connsiteY1-928" fmla="*/ 529166 h 1477183"/>
                <a:gd name="connsiteX2-929" fmla="*/ 23918 w 1336251"/>
                <a:gd name="connsiteY2-930" fmla="*/ 1244600 h 1477183"/>
                <a:gd name="connsiteX3-931" fmla="*/ 28151 w 1336251"/>
                <a:gd name="connsiteY3-932" fmla="*/ 1418166 h 1477183"/>
                <a:gd name="connsiteX4-933" fmla="*/ 108584 w 1336251"/>
                <a:gd name="connsiteY4-934" fmla="*/ 1461976 h 1477183"/>
                <a:gd name="connsiteX5-935" fmla="*/ 153011 w 1336251"/>
                <a:gd name="connsiteY5-936" fmla="*/ 1413933 h 1477183"/>
                <a:gd name="connsiteX6-937" fmla="*/ 472651 w 1336251"/>
                <a:gd name="connsiteY6-938" fmla="*/ 931333 h 1477183"/>
                <a:gd name="connsiteX7-939" fmla="*/ 221620 w 1336251"/>
                <a:gd name="connsiteY7-940" fmla="*/ 1344878 h 1477183"/>
                <a:gd name="connsiteX8-941" fmla="*/ 231132 w 1336251"/>
                <a:gd name="connsiteY8-942" fmla="*/ 1445081 h 1477183"/>
                <a:gd name="connsiteX9-943" fmla="*/ 343729 w 1336251"/>
                <a:gd name="connsiteY9-944" fmla="*/ 1464850 h 1477183"/>
                <a:gd name="connsiteX10-945" fmla="*/ 595418 w 1336251"/>
                <a:gd name="connsiteY10-946" fmla="*/ 1049866 h 1477183"/>
                <a:gd name="connsiteX11-947" fmla="*/ 415525 w 1336251"/>
                <a:gd name="connsiteY11-948" fmla="*/ 1417078 h 1477183"/>
                <a:gd name="connsiteX12-949" fmla="*/ 506518 w 1336251"/>
                <a:gd name="connsiteY12-950" fmla="*/ 1457858 h 1477183"/>
                <a:gd name="connsiteX13-951" fmla="*/ 625051 w 1336251"/>
                <a:gd name="connsiteY13-952" fmla="*/ 1346200 h 1477183"/>
                <a:gd name="connsiteX14-953" fmla="*/ 768984 w 1336251"/>
                <a:gd name="connsiteY14-954" fmla="*/ 1079500 h 1477183"/>
                <a:gd name="connsiteX15-955" fmla="*/ 718184 w 1336251"/>
                <a:gd name="connsiteY15-956" fmla="*/ 1278466 h 1477183"/>
                <a:gd name="connsiteX16-957" fmla="*/ 828251 w 1336251"/>
                <a:gd name="connsiteY16-958" fmla="*/ 1333500 h 1477183"/>
                <a:gd name="connsiteX17-959" fmla="*/ 908684 w 1336251"/>
                <a:gd name="connsiteY17-960" fmla="*/ 1236133 h 1477183"/>
                <a:gd name="connsiteX18-961" fmla="*/ 942551 w 1336251"/>
                <a:gd name="connsiteY18-962" fmla="*/ 1109133 h 1477183"/>
                <a:gd name="connsiteX19-963" fmla="*/ 1336251 w 1336251"/>
                <a:gd name="connsiteY19-964" fmla="*/ 601133 h 1477183"/>
                <a:gd name="connsiteX20-965" fmla="*/ 1217718 w 1336251"/>
                <a:gd name="connsiteY20-966" fmla="*/ 0 h 1477183"/>
                <a:gd name="connsiteX21-967" fmla="*/ 1157842 w 1336251"/>
                <a:gd name="connsiteY21-968" fmla="*/ 35303 h 1477183"/>
                <a:gd name="connsiteX0-969" fmla="*/ 1157842 w 1336251"/>
                <a:gd name="connsiteY0-970" fmla="*/ 35303 h 1477183"/>
                <a:gd name="connsiteX1-971" fmla="*/ 557318 w 1336251"/>
                <a:gd name="connsiteY1-972" fmla="*/ 529166 h 1477183"/>
                <a:gd name="connsiteX2-973" fmla="*/ 23918 w 1336251"/>
                <a:gd name="connsiteY2-974" fmla="*/ 1244600 h 1477183"/>
                <a:gd name="connsiteX3-975" fmla="*/ 28151 w 1336251"/>
                <a:gd name="connsiteY3-976" fmla="*/ 1418166 h 1477183"/>
                <a:gd name="connsiteX4-977" fmla="*/ 108584 w 1336251"/>
                <a:gd name="connsiteY4-978" fmla="*/ 1461976 h 1477183"/>
                <a:gd name="connsiteX5-979" fmla="*/ 153011 w 1336251"/>
                <a:gd name="connsiteY5-980" fmla="*/ 1413933 h 1477183"/>
                <a:gd name="connsiteX6-981" fmla="*/ 472651 w 1336251"/>
                <a:gd name="connsiteY6-982" fmla="*/ 931333 h 1477183"/>
                <a:gd name="connsiteX7-983" fmla="*/ 221620 w 1336251"/>
                <a:gd name="connsiteY7-984" fmla="*/ 1344878 h 1477183"/>
                <a:gd name="connsiteX8-985" fmla="*/ 231132 w 1336251"/>
                <a:gd name="connsiteY8-986" fmla="*/ 1445081 h 1477183"/>
                <a:gd name="connsiteX9-987" fmla="*/ 343729 w 1336251"/>
                <a:gd name="connsiteY9-988" fmla="*/ 1464850 h 1477183"/>
                <a:gd name="connsiteX10-989" fmla="*/ 595418 w 1336251"/>
                <a:gd name="connsiteY10-990" fmla="*/ 1049866 h 1477183"/>
                <a:gd name="connsiteX11-991" fmla="*/ 415525 w 1336251"/>
                <a:gd name="connsiteY11-992" fmla="*/ 1417078 h 1477183"/>
                <a:gd name="connsiteX12-993" fmla="*/ 506518 w 1336251"/>
                <a:gd name="connsiteY12-994" fmla="*/ 1457858 h 1477183"/>
                <a:gd name="connsiteX13-995" fmla="*/ 625051 w 1336251"/>
                <a:gd name="connsiteY13-996" fmla="*/ 1346200 h 1477183"/>
                <a:gd name="connsiteX14-997" fmla="*/ 768984 w 1336251"/>
                <a:gd name="connsiteY14-998" fmla="*/ 1079500 h 1477183"/>
                <a:gd name="connsiteX15-999" fmla="*/ 718184 w 1336251"/>
                <a:gd name="connsiteY15-1000" fmla="*/ 1278466 h 1477183"/>
                <a:gd name="connsiteX16-1001" fmla="*/ 828251 w 1336251"/>
                <a:gd name="connsiteY16-1002" fmla="*/ 1333500 h 1477183"/>
                <a:gd name="connsiteX17-1003" fmla="*/ 908684 w 1336251"/>
                <a:gd name="connsiteY17-1004" fmla="*/ 1236133 h 1477183"/>
                <a:gd name="connsiteX18-1005" fmla="*/ 942551 w 1336251"/>
                <a:gd name="connsiteY18-1006" fmla="*/ 1109133 h 1477183"/>
                <a:gd name="connsiteX19-1007" fmla="*/ 1336251 w 1336251"/>
                <a:gd name="connsiteY19-1008" fmla="*/ 601133 h 1477183"/>
                <a:gd name="connsiteX20-1009" fmla="*/ 1217718 w 1336251"/>
                <a:gd name="connsiteY20-1010" fmla="*/ 0 h 1477183"/>
                <a:gd name="connsiteX21-1011" fmla="*/ 1157842 w 1336251"/>
                <a:gd name="connsiteY21-1012" fmla="*/ 35303 h 1477183"/>
                <a:gd name="connsiteX0-1013" fmla="*/ 1157842 w 1336251"/>
                <a:gd name="connsiteY0-1014" fmla="*/ 35303 h 1477183"/>
                <a:gd name="connsiteX1-1015" fmla="*/ 557318 w 1336251"/>
                <a:gd name="connsiteY1-1016" fmla="*/ 529166 h 1477183"/>
                <a:gd name="connsiteX2-1017" fmla="*/ 23918 w 1336251"/>
                <a:gd name="connsiteY2-1018" fmla="*/ 1244600 h 1477183"/>
                <a:gd name="connsiteX3-1019" fmla="*/ 28151 w 1336251"/>
                <a:gd name="connsiteY3-1020" fmla="*/ 1418166 h 1477183"/>
                <a:gd name="connsiteX4-1021" fmla="*/ 108584 w 1336251"/>
                <a:gd name="connsiteY4-1022" fmla="*/ 1461976 h 1477183"/>
                <a:gd name="connsiteX5-1023" fmla="*/ 153011 w 1336251"/>
                <a:gd name="connsiteY5-1024" fmla="*/ 1413933 h 1477183"/>
                <a:gd name="connsiteX6-1025" fmla="*/ 472651 w 1336251"/>
                <a:gd name="connsiteY6-1026" fmla="*/ 931333 h 1477183"/>
                <a:gd name="connsiteX7-1027" fmla="*/ 221620 w 1336251"/>
                <a:gd name="connsiteY7-1028" fmla="*/ 1344878 h 1477183"/>
                <a:gd name="connsiteX8-1029" fmla="*/ 231132 w 1336251"/>
                <a:gd name="connsiteY8-1030" fmla="*/ 1445081 h 1477183"/>
                <a:gd name="connsiteX9-1031" fmla="*/ 343729 w 1336251"/>
                <a:gd name="connsiteY9-1032" fmla="*/ 1464850 h 1477183"/>
                <a:gd name="connsiteX10-1033" fmla="*/ 595418 w 1336251"/>
                <a:gd name="connsiteY10-1034" fmla="*/ 1049866 h 1477183"/>
                <a:gd name="connsiteX11-1035" fmla="*/ 415525 w 1336251"/>
                <a:gd name="connsiteY11-1036" fmla="*/ 1417078 h 1477183"/>
                <a:gd name="connsiteX12-1037" fmla="*/ 506518 w 1336251"/>
                <a:gd name="connsiteY12-1038" fmla="*/ 1457858 h 1477183"/>
                <a:gd name="connsiteX13-1039" fmla="*/ 625051 w 1336251"/>
                <a:gd name="connsiteY13-1040" fmla="*/ 1346200 h 1477183"/>
                <a:gd name="connsiteX14-1041" fmla="*/ 768984 w 1336251"/>
                <a:gd name="connsiteY14-1042" fmla="*/ 1079500 h 1477183"/>
                <a:gd name="connsiteX15-1043" fmla="*/ 718184 w 1336251"/>
                <a:gd name="connsiteY15-1044" fmla="*/ 1278466 h 1477183"/>
                <a:gd name="connsiteX16-1045" fmla="*/ 828251 w 1336251"/>
                <a:gd name="connsiteY16-1046" fmla="*/ 1333500 h 1477183"/>
                <a:gd name="connsiteX17-1047" fmla="*/ 908684 w 1336251"/>
                <a:gd name="connsiteY17-1048" fmla="*/ 1236133 h 1477183"/>
                <a:gd name="connsiteX18-1049" fmla="*/ 942551 w 1336251"/>
                <a:gd name="connsiteY18-1050" fmla="*/ 1109133 h 1477183"/>
                <a:gd name="connsiteX19-1051" fmla="*/ 1336251 w 1336251"/>
                <a:gd name="connsiteY19-1052" fmla="*/ 601133 h 1477183"/>
                <a:gd name="connsiteX20-1053" fmla="*/ 1217718 w 1336251"/>
                <a:gd name="connsiteY20-1054" fmla="*/ 0 h 1477183"/>
                <a:gd name="connsiteX21-1055" fmla="*/ 1157842 w 1336251"/>
                <a:gd name="connsiteY21-1056" fmla="*/ 35303 h 1477183"/>
                <a:gd name="connsiteX0-1057" fmla="*/ 1157842 w 1336251"/>
                <a:gd name="connsiteY0-1058" fmla="*/ 35303 h 1477183"/>
                <a:gd name="connsiteX1-1059" fmla="*/ 557318 w 1336251"/>
                <a:gd name="connsiteY1-1060" fmla="*/ 529166 h 1477183"/>
                <a:gd name="connsiteX2-1061" fmla="*/ 23918 w 1336251"/>
                <a:gd name="connsiteY2-1062" fmla="*/ 1244600 h 1477183"/>
                <a:gd name="connsiteX3-1063" fmla="*/ 28151 w 1336251"/>
                <a:gd name="connsiteY3-1064" fmla="*/ 1418166 h 1477183"/>
                <a:gd name="connsiteX4-1065" fmla="*/ 108584 w 1336251"/>
                <a:gd name="connsiteY4-1066" fmla="*/ 1461976 h 1477183"/>
                <a:gd name="connsiteX5-1067" fmla="*/ 153011 w 1336251"/>
                <a:gd name="connsiteY5-1068" fmla="*/ 1413933 h 1477183"/>
                <a:gd name="connsiteX6-1069" fmla="*/ 472651 w 1336251"/>
                <a:gd name="connsiteY6-1070" fmla="*/ 931333 h 1477183"/>
                <a:gd name="connsiteX7-1071" fmla="*/ 221620 w 1336251"/>
                <a:gd name="connsiteY7-1072" fmla="*/ 1344878 h 1477183"/>
                <a:gd name="connsiteX8-1073" fmla="*/ 231132 w 1336251"/>
                <a:gd name="connsiteY8-1074" fmla="*/ 1445081 h 1477183"/>
                <a:gd name="connsiteX9-1075" fmla="*/ 343729 w 1336251"/>
                <a:gd name="connsiteY9-1076" fmla="*/ 1464850 h 1477183"/>
                <a:gd name="connsiteX10-1077" fmla="*/ 595418 w 1336251"/>
                <a:gd name="connsiteY10-1078" fmla="*/ 1049866 h 1477183"/>
                <a:gd name="connsiteX11-1079" fmla="*/ 415525 w 1336251"/>
                <a:gd name="connsiteY11-1080" fmla="*/ 1417078 h 1477183"/>
                <a:gd name="connsiteX12-1081" fmla="*/ 506518 w 1336251"/>
                <a:gd name="connsiteY12-1082" fmla="*/ 1457858 h 1477183"/>
                <a:gd name="connsiteX13-1083" fmla="*/ 625051 w 1336251"/>
                <a:gd name="connsiteY13-1084" fmla="*/ 1346200 h 1477183"/>
                <a:gd name="connsiteX14-1085" fmla="*/ 768984 w 1336251"/>
                <a:gd name="connsiteY14-1086" fmla="*/ 1079500 h 1477183"/>
                <a:gd name="connsiteX15-1087" fmla="*/ 718184 w 1336251"/>
                <a:gd name="connsiteY15-1088" fmla="*/ 1278466 h 1477183"/>
                <a:gd name="connsiteX16-1089" fmla="*/ 828251 w 1336251"/>
                <a:gd name="connsiteY16-1090" fmla="*/ 1333500 h 1477183"/>
                <a:gd name="connsiteX17-1091" fmla="*/ 908684 w 1336251"/>
                <a:gd name="connsiteY17-1092" fmla="*/ 1236133 h 1477183"/>
                <a:gd name="connsiteX18-1093" fmla="*/ 942551 w 1336251"/>
                <a:gd name="connsiteY18-1094" fmla="*/ 1109133 h 1477183"/>
                <a:gd name="connsiteX19-1095" fmla="*/ 1336251 w 1336251"/>
                <a:gd name="connsiteY19-1096" fmla="*/ 601133 h 1477183"/>
                <a:gd name="connsiteX20-1097" fmla="*/ 1217718 w 1336251"/>
                <a:gd name="connsiteY20-1098" fmla="*/ 0 h 1477183"/>
                <a:gd name="connsiteX21-1099" fmla="*/ 1157842 w 1336251"/>
                <a:gd name="connsiteY21-1100" fmla="*/ 35303 h 1477183"/>
                <a:gd name="connsiteX0-1101" fmla="*/ 1157842 w 1336251"/>
                <a:gd name="connsiteY0-1102" fmla="*/ 35303 h 1477183"/>
                <a:gd name="connsiteX1-1103" fmla="*/ 557318 w 1336251"/>
                <a:gd name="connsiteY1-1104" fmla="*/ 529166 h 1477183"/>
                <a:gd name="connsiteX2-1105" fmla="*/ 23918 w 1336251"/>
                <a:gd name="connsiteY2-1106" fmla="*/ 1244600 h 1477183"/>
                <a:gd name="connsiteX3-1107" fmla="*/ 28151 w 1336251"/>
                <a:gd name="connsiteY3-1108" fmla="*/ 1418166 h 1477183"/>
                <a:gd name="connsiteX4-1109" fmla="*/ 108584 w 1336251"/>
                <a:gd name="connsiteY4-1110" fmla="*/ 1461976 h 1477183"/>
                <a:gd name="connsiteX5-1111" fmla="*/ 153011 w 1336251"/>
                <a:gd name="connsiteY5-1112" fmla="*/ 1413933 h 1477183"/>
                <a:gd name="connsiteX6-1113" fmla="*/ 472651 w 1336251"/>
                <a:gd name="connsiteY6-1114" fmla="*/ 931333 h 1477183"/>
                <a:gd name="connsiteX7-1115" fmla="*/ 221620 w 1336251"/>
                <a:gd name="connsiteY7-1116" fmla="*/ 1344878 h 1477183"/>
                <a:gd name="connsiteX8-1117" fmla="*/ 231132 w 1336251"/>
                <a:gd name="connsiteY8-1118" fmla="*/ 1445081 h 1477183"/>
                <a:gd name="connsiteX9-1119" fmla="*/ 343729 w 1336251"/>
                <a:gd name="connsiteY9-1120" fmla="*/ 1464850 h 1477183"/>
                <a:gd name="connsiteX10-1121" fmla="*/ 595418 w 1336251"/>
                <a:gd name="connsiteY10-1122" fmla="*/ 1049866 h 1477183"/>
                <a:gd name="connsiteX11-1123" fmla="*/ 415525 w 1336251"/>
                <a:gd name="connsiteY11-1124" fmla="*/ 1417078 h 1477183"/>
                <a:gd name="connsiteX12-1125" fmla="*/ 506518 w 1336251"/>
                <a:gd name="connsiteY12-1126" fmla="*/ 1457858 h 1477183"/>
                <a:gd name="connsiteX13-1127" fmla="*/ 625051 w 1336251"/>
                <a:gd name="connsiteY13-1128" fmla="*/ 1346200 h 1477183"/>
                <a:gd name="connsiteX14-1129" fmla="*/ 768984 w 1336251"/>
                <a:gd name="connsiteY14-1130" fmla="*/ 1079500 h 1477183"/>
                <a:gd name="connsiteX15-1131" fmla="*/ 679694 w 1336251"/>
                <a:gd name="connsiteY15-1132" fmla="*/ 1320993 h 1477183"/>
                <a:gd name="connsiteX16-1133" fmla="*/ 828251 w 1336251"/>
                <a:gd name="connsiteY16-1134" fmla="*/ 1333500 h 1477183"/>
                <a:gd name="connsiteX17-1135" fmla="*/ 908684 w 1336251"/>
                <a:gd name="connsiteY17-1136" fmla="*/ 1236133 h 1477183"/>
                <a:gd name="connsiteX18-1137" fmla="*/ 942551 w 1336251"/>
                <a:gd name="connsiteY18-1138" fmla="*/ 1109133 h 1477183"/>
                <a:gd name="connsiteX19-1139" fmla="*/ 1336251 w 1336251"/>
                <a:gd name="connsiteY19-1140" fmla="*/ 601133 h 1477183"/>
                <a:gd name="connsiteX20-1141" fmla="*/ 1217718 w 1336251"/>
                <a:gd name="connsiteY20-1142" fmla="*/ 0 h 1477183"/>
                <a:gd name="connsiteX21-1143" fmla="*/ 1157842 w 1336251"/>
                <a:gd name="connsiteY21-1144" fmla="*/ 35303 h 1477183"/>
                <a:gd name="connsiteX0-1145" fmla="*/ 1157842 w 1336251"/>
                <a:gd name="connsiteY0-1146" fmla="*/ 35303 h 1477183"/>
                <a:gd name="connsiteX1-1147" fmla="*/ 557318 w 1336251"/>
                <a:gd name="connsiteY1-1148" fmla="*/ 529166 h 1477183"/>
                <a:gd name="connsiteX2-1149" fmla="*/ 23918 w 1336251"/>
                <a:gd name="connsiteY2-1150" fmla="*/ 1244600 h 1477183"/>
                <a:gd name="connsiteX3-1151" fmla="*/ 28151 w 1336251"/>
                <a:gd name="connsiteY3-1152" fmla="*/ 1418166 h 1477183"/>
                <a:gd name="connsiteX4-1153" fmla="*/ 108584 w 1336251"/>
                <a:gd name="connsiteY4-1154" fmla="*/ 1461976 h 1477183"/>
                <a:gd name="connsiteX5-1155" fmla="*/ 153011 w 1336251"/>
                <a:gd name="connsiteY5-1156" fmla="*/ 1413933 h 1477183"/>
                <a:gd name="connsiteX6-1157" fmla="*/ 472651 w 1336251"/>
                <a:gd name="connsiteY6-1158" fmla="*/ 931333 h 1477183"/>
                <a:gd name="connsiteX7-1159" fmla="*/ 221620 w 1336251"/>
                <a:gd name="connsiteY7-1160" fmla="*/ 1344878 h 1477183"/>
                <a:gd name="connsiteX8-1161" fmla="*/ 231132 w 1336251"/>
                <a:gd name="connsiteY8-1162" fmla="*/ 1445081 h 1477183"/>
                <a:gd name="connsiteX9-1163" fmla="*/ 343729 w 1336251"/>
                <a:gd name="connsiteY9-1164" fmla="*/ 1464850 h 1477183"/>
                <a:gd name="connsiteX10-1165" fmla="*/ 595418 w 1336251"/>
                <a:gd name="connsiteY10-1166" fmla="*/ 1049866 h 1477183"/>
                <a:gd name="connsiteX11-1167" fmla="*/ 415525 w 1336251"/>
                <a:gd name="connsiteY11-1168" fmla="*/ 1417078 h 1477183"/>
                <a:gd name="connsiteX12-1169" fmla="*/ 506518 w 1336251"/>
                <a:gd name="connsiteY12-1170" fmla="*/ 1457858 h 1477183"/>
                <a:gd name="connsiteX13-1171" fmla="*/ 625051 w 1336251"/>
                <a:gd name="connsiteY13-1172" fmla="*/ 1346200 h 1477183"/>
                <a:gd name="connsiteX14-1173" fmla="*/ 768984 w 1336251"/>
                <a:gd name="connsiteY14-1174" fmla="*/ 1079500 h 1477183"/>
                <a:gd name="connsiteX15-1175" fmla="*/ 679694 w 1336251"/>
                <a:gd name="connsiteY15-1176" fmla="*/ 1320993 h 1477183"/>
                <a:gd name="connsiteX16-1177" fmla="*/ 828251 w 1336251"/>
                <a:gd name="connsiteY16-1178" fmla="*/ 1333500 h 1477183"/>
                <a:gd name="connsiteX17-1179" fmla="*/ 908684 w 1336251"/>
                <a:gd name="connsiteY17-1180" fmla="*/ 1236133 h 1477183"/>
                <a:gd name="connsiteX18-1181" fmla="*/ 942551 w 1336251"/>
                <a:gd name="connsiteY18-1182" fmla="*/ 1109133 h 1477183"/>
                <a:gd name="connsiteX19-1183" fmla="*/ 1336251 w 1336251"/>
                <a:gd name="connsiteY19-1184" fmla="*/ 601133 h 1477183"/>
                <a:gd name="connsiteX20-1185" fmla="*/ 1217718 w 1336251"/>
                <a:gd name="connsiteY20-1186" fmla="*/ 0 h 1477183"/>
                <a:gd name="connsiteX21-1187" fmla="*/ 1157842 w 1336251"/>
                <a:gd name="connsiteY21-1188" fmla="*/ 35303 h 1477183"/>
                <a:gd name="connsiteX0-1189" fmla="*/ 1157842 w 1336251"/>
                <a:gd name="connsiteY0-1190" fmla="*/ 35303 h 1477183"/>
                <a:gd name="connsiteX1-1191" fmla="*/ 557318 w 1336251"/>
                <a:gd name="connsiteY1-1192" fmla="*/ 529166 h 1477183"/>
                <a:gd name="connsiteX2-1193" fmla="*/ 23918 w 1336251"/>
                <a:gd name="connsiteY2-1194" fmla="*/ 1244600 h 1477183"/>
                <a:gd name="connsiteX3-1195" fmla="*/ 28151 w 1336251"/>
                <a:gd name="connsiteY3-1196" fmla="*/ 1418166 h 1477183"/>
                <a:gd name="connsiteX4-1197" fmla="*/ 108584 w 1336251"/>
                <a:gd name="connsiteY4-1198" fmla="*/ 1461976 h 1477183"/>
                <a:gd name="connsiteX5-1199" fmla="*/ 153011 w 1336251"/>
                <a:gd name="connsiteY5-1200" fmla="*/ 1413933 h 1477183"/>
                <a:gd name="connsiteX6-1201" fmla="*/ 472651 w 1336251"/>
                <a:gd name="connsiteY6-1202" fmla="*/ 931333 h 1477183"/>
                <a:gd name="connsiteX7-1203" fmla="*/ 221620 w 1336251"/>
                <a:gd name="connsiteY7-1204" fmla="*/ 1344878 h 1477183"/>
                <a:gd name="connsiteX8-1205" fmla="*/ 231132 w 1336251"/>
                <a:gd name="connsiteY8-1206" fmla="*/ 1445081 h 1477183"/>
                <a:gd name="connsiteX9-1207" fmla="*/ 343729 w 1336251"/>
                <a:gd name="connsiteY9-1208" fmla="*/ 1464850 h 1477183"/>
                <a:gd name="connsiteX10-1209" fmla="*/ 595418 w 1336251"/>
                <a:gd name="connsiteY10-1210" fmla="*/ 1049866 h 1477183"/>
                <a:gd name="connsiteX11-1211" fmla="*/ 415525 w 1336251"/>
                <a:gd name="connsiteY11-1212" fmla="*/ 1417078 h 1477183"/>
                <a:gd name="connsiteX12-1213" fmla="*/ 506518 w 1336251"/>
                <a:gd name="connsiteY12-1214" fmla="*/ 1457858 h 1477183"/>
                <a:gd name="connsiteX13-1215" fmla="*/ 625051 w 1336251"/>
                <a:gd name="connsiteY13-1216" fmla="*/ 1346200 h 1477183"/>
                <a:gd name="connsiteX14-1217" fmla="*/ 768984 w 1336251"/>
                <a:gd name="connsiteY14-1218" fmla="*/ 1079500 h 1477183"/>
                <a:gd name="connsiteX15-1219" fmla="*/ 679694 w 1336251"/>
                <a:gd name="connsiteY15-1220" fmla="*/ 1320993 h 1477183"/>
                <a:gd name="connsiteX16-1221" fmla="*/ 828251 w 1336251"/>
                <a:gd name="connsiteY16-1222" fmla="*/ 1333500 h 1477183"/>
                <a:gd name="connsiteX17-1223" fmla="*/ 908684 w 1336251"/>
                <a:gd name="connsiteY17-1224" fmla="*/ 1236133 h 1477183"/>
                <a:gd name="connsiteX18-1225" fmla="*/ 942551 w 1336251"/>
                <a:gd name="connsiteY18-1226" fmla="*/ 1109133 h 1477183"/>
                <a:gd name="connsiteX19-1227" fmla="*/ 1336251 w 1336251"/>
                <a:gd name="connsiteY19-1228" fmla="*/ 601133 h 1477183"/>
                <a:gd name="connsiteX20-1229" fmla="*/ 1217718 w 1336251"/>
                <a:gd name="connsiteY20-1230" fmla="*/ 0 h 1477183"/>
                <a:gd name="connsiteX21-1231" fmla="*/ 1157842 w 1336251"/>
                <a:gd name="connsiteY21-1232" fmla="*/ 35303 h 1477183"/>
                <a:gd name="connsiteX0-1233" fmla="*/ 1157842 w 1336251"/>
                <a:gd name="connsiteY0-1234" fmla="*/ 35303 h 1477183"/>
                <a:gd name="connsiteX1-1235" fmla="*/ 557318 w 1336251"/>
                <a:gd name="connsiteY1-1236" fmla="*/ 529166 h 1477183"/>
                <a:gd name="connsiteX2-1237" fmla="*/ 23918 w 1336251"/>
                <a:gd name="connsiteY2-1238" fmla="*/ 1244600 h 1477183"/>
                <a:gd name="connsiteX3-1239" fmla="*/ 28151 w 1336251"/>
                <a:gd name="connsiteY3-1240" fmla="*/ 1418166 h 1477183"/>
                <a:gd name="connsiteX4-1241" fmla="*/ 108584 w 1336251"/>
                <a:gd name="connsiteY4-1242" fmla="*/ 1461976 h 1477183"/>
                <a:gd name="connsiteX5-1243" fmla="*/ 153011 w 1336251"/>
                <a:gd name="connsiteY5-1244" fmla="*/ 1413933 h 1477183"/>
                <a:gd name="connsiteX6-1245" fmla="*/ 472651 w 1336251"/>
                <a:gd name="connsiteY6-1246" fmla="*/ 931333 h 1477183"/>
                <a:gd name="connsiteX7-1247" fmla="*/ 221620 w 1336251"/>
                <a:gd name="connsiteY7-1248" fmla="*/ 1344878 h 1477183"/>
                <a:gd name="connsiteX8-1249" fmla="*/ 231132 w 1336251"/>
                <a:gd name="connsiteY8-1250" fmla="*/ 1445081 h 1477183"/>
                <a:gd name="connsiteX9-1251" fmla="*/ 343729 w 1336251"/>
                <a:gd name="connsiteY9-1252" fmla="*/ 1464850 h 1477183"/>
                <a:gd name="connsiteX10-1253" fmla="*/ 595418 w 1336251"/>
                <a:gd name="connsiteY10-1254" fmla="*/ 1049866 h 1477183"/>
                <a:gd name="connsiteX11-1255" fmla="*/ 415525 w 1336251"/>
                <a:gd name="connsiteY11-1256" fmla="*/ 1417078 h 1477183"/>
                <a:gd name="connsiteX12-1257" fmla="*/ 506518 w 1336251"/>
                <a:gd name="connsiteY12-1258" fmla="*/ 1457858 h 1477183"/>
                <a:gd name="connsiteX13-1259" fmla="*/ 625051 w 1336251"/>
                <a:gd name="connsiteY13-1260" fmla="*/ 1346200 h 1477183"/>
                <a:gd name="connsiteX14-1261" fmla="*/ 768984 w 1336251"/>
                <a:gd name="connsiteY14-1262" fmla="*/ 1079500 h 1477183"/>
                <a:gd name="connsiteX15-1263" fmla="*/ 679694 w 1336251"/>
                <a:gd name="connsiteY15-1264" fmla="*/ 1320993 h 1477183"/>
                <a:gd name="connsiteX16-1265" fmla="*/ 855744 w 1336251"/>
                <a:gd name="connsiteY16-1266" fmla="*/ 1361851 h 1477183"/>
                <a:gd name="connsiteX17-1267" fmla="*/ 908684 w 1336251"/>
                <a:gd name="connsiteY17-1268" fmla="*/ 1236133 h 1477183"/>
                <a:gd name="connsiteX18-1269" fmla="*/ 942551 w 1336251"/>
                <a:gd name="connsiteY18-1270" fmla="*/ 1109133 h 1477183"/>
                <a:gd name="connsiteX19-1271" fmla="*/ 1336251 w 1336251"/>
                <a:gd name="connsiteY19-1272" fmla="*/ 601133 h 1477183"/>
                <a:gd name="connsiteX20-1273" fmla="*/ 1217718 w 1336251"/>
                <a:gd name="connsiteY20-1274" fmla="*/ 0 h 1477183"/>
                <a:gd name="connsiteX21-1275" fmla="*/ 1157842 w 1336251"/>
                <a:gd name="connsiteY21-1276" fmla="*/ 35303 h 1477183"/>
                <a:gd name="connsiteX0-1277" fmla="*/ 1157842 w 1336251"/>
                <a:gd name="connsiteY0-1278" fmla="*/ 35303 h 1477183"/>
                <a:gd name="connsiteX1-1279" fmla="*/ 557318 w 1336251"/>
                <a:gd name="connsiteY1-1280" fmla="*/ 529166 h 1477183"/>
                <a:gd name="connsiteX2-1281" fmla="*/ 23918 w 1336251"/>
                <a:gd name="connsiteY2-1282" fmla="*/ 1244600 h 1477183"/>
                <a:gd name="connsiteX3-1283" fmla="*/ 28151 w 1336251"/>
                <a:gd name="connsiteY3-1284" fmla="*/ 1418166 h 1477183"/>
                <a:gd name="connsiteX4-1285" fmla="*/ 108584 w 1336251"/>
                <a:gd name="connsiteY4-1286" fmla="*/ 1461976 h 1477183"/>
                <a:gd name="connsiteX5-1287" fmla="*/ 153011 w 1336251"/>
                <a:gd name="connsiteY5-1288" fmla="*/ 1413933 h 1477183"/>
                <a:gd name="connsiteX6-1289" fmla="*/ 472651 w 1336251"/>
                <a:gd name="connsiteY6-1290" fmla="*/ 931333 h 1477183"/>
                <a:gd name="connsiteX7-1291" fmla="*/ 221620 w 1336251"/>
                <a:gd name="connsiteY7-1292" fmla="*/ 1344878 h 1477183"/>
                <a:gd name="connsiteX8-1293" fmla="*/ 231132 w 1336251"/>
                <a:gd name="connsiteY8-1294" fmla="*/ 1445081 h 1477183"/>
                <a:gd name="connsiteX9-1295" fmla="*/ 343729 w 1336251"/>
                <a:gd name="connsiteY9-1296" fmla="*/ 1464850 h 1477183"/>
                <a:gd name="connsiteX10-1297" fmla="*/ 595418 w 1336251"/>
                <a:gd name="connsiteY10-1298" fmla="*/ 1049866 h 1477183"/>
                <a:gd name="connsiteX11-1299" fmla="*/ 415525 w 1336251"/>
                <a:gd name="connsiteY11-1300" fmla="*/ 1417078 h 1477183"/>
                <a:gd name="connsiteX12-1301" fmla="*/ 506518 w 1336251"/>
                <a:gd name="connsiteY12-1302" fmla="*/ 1457858 h 1477183"/>
                <a:gd name="connsiteX13-1303" fmla="*/ 625051 w 1336251"/>
                <a:gd name="connsiteY13-1304" fmla="*/ 1346200 h 1477183"/>
                <a:gd name="connsiteX14-1305" fmla="*/ 768984 w 1336251"/>
                <a:gd name="connsiteY14-1306" fmla="*/ 1079500 h 1477183"/>
                <a:gd name="connsiteX15-1307" fmla="*/ 679694 w 1336251"/>
                <a:gd name="connsiteY15-1308" fmla="*/ 1320993 h 1477183"/>
                <a:gd name="connsiteX16-1309" fmla="*/ 855744 w 1336251"/>
                <a:gd name="connsiteY16-1310" fmla="*/ 1361851 h 1477183"/>
                <a:gd name="connsiteX17-1311" fmla="*/ 908684 w 1336251"/>
                <a:gd name="connsiteY17-1312" fmla="*/ 1236133 h 1477183"/>
                <a:gd name="connsiteX18-1313" fmla="*/ 942551 w 1336251"/>
                <a:gd name="connsiteY18-1314" fmla="*/ 1109133 h 1477183"/>
                <a:gd name="connsiteX19-1315" fmla="*/ 1336251 w 1336251"/>
                <a:gd name="connsiteY19-1316" fmla="*/ 601133 h 1477183"/>
                <a:gd name="connsiteX20-1317" fmla="*/ 1217718 w 1336251"/>
                <a:gd name="connsiteY20-1318" fmla="*/ 0 h 1477183"/>
                <a:gd name="connsiteX21-1319" fmla="*/ 1157842 w 1336251"/>
                <a:gd name="connsiteY21-1320" fmla="*/ 35303 h 1477183"/>
                <a:gd name="connsiteX0-1321" fmla="*/ 1157842 w 1336251"/>
                <a:gd name="connsiteY0-1322" fmla="*/ 35303 h 1477183"/>
                <a:gd name="connsiteX1-1323" fmla="*/ 557318 w 1336251"/>
                <a:gd name="connsiteY1-1324" fmla="*/ 529166 h 1477183"/>
                <a:gd name="connsiteX2-1325" fmla="*/ 23918 w 1336251"/>
                <a:gd name="connsiteY2-1326" fmla="*/ 1244600 h 1477183"/>
                <a:gd name="connsiteX3-1327" fmla="*/ 28151 w 1336251"/>
                <a:gd name="connsiteY3-1328" fmla="*/ 1418166 h 1477183"/>
                <a:gd name="connsiteX4-1329" fmla="*/ 108584 w 1336251"/>
                <a:gd name="connsiteY4-1330" fmla="*/ 1461976 h 1477183"/>
                <a:gd name="connsiteX5-1331" fmla="*/ 153011 w 1336251"/>
                <a:gd name="connsiteY5-1332" fmla="*/ 1413933 h 1477183"/>
                <a:gd name="connsiteX6-1333" fmla="*/ 472651 w 1336251"/>
                <a:gd name="connsiteY6-1334" fmla="*/ 931333 h 1477183"/>
                <a:gd name="connsiteX7-1335" fmla="*/ 221620 w 1336251"/>
                <a:gd name="connsiteY7-1336" fmla="*/ 1344878 h 1477183"/>
                <a:gd name="connsiteX8-1337" fmla="*/ 231132 w 1336251"/>
                <a:gd name="connsiteY8-1338" fmla="*/ 1445081 h 1477183"/>
                <a:gd name="connsiteX9-1339" fmla="*/ 343729 w 1336251"/>
                <a:gd name="connsiteY9-1340" fmla="*/ 1464850 h 1477183"/>
                <a:gd name="connsiteX10-1341" fmla="*/ 595418 w 1336251"/>
                <a:gd name="connsiteY10-1342" fmla="*/ 1049866 h 1477183"/>
                <a:gd name="connsiteX11-1343" fmla="*/ 415525 w 1336251"/>
                <a:gd name="connsiteY11-1344" fmla="*/ 1417078 h 1477183"/>
                <a:gd name="connsiteX12-1345" fmla="*/ 506518 w 1336251"/>
                <a:gd name="connsiteY12-1346" fmla="*/ 1457858 h 1477183"/>
                <a:gd name="connsiteX13-1347" fmla="*/ 625051 w 1336251"/>
                <a:gd name="connsiteY13-1348" fmla="*/ 1346200 h 1477183"/>
                <a:gd name="connsiteX14-1349" fmla="*/ 768984 w 1336251"/>
                <a:gd name="connsiteY14-1350" fmla="*/ 1079500 h 1477183"/>
                <a:gd name="connsiteX15-1351" fmla="*/ 679694 w 1336251"/>
                <a:gd name="connsiteY15-1352" fmla="*/ 1320993 h 1477183"/>
                <a:gd name="connsiteX16-1353" fmla="*/ 855744 w 1336251"/>
                <a:gd name="connsiteY16-1354" fmla="*/ 1361851 h 1477183"/>
                <a:gd name="connsiteX17-1355" fmla="*/ 908684 w 1336251"/>
                <a:gd name="connsiteY17-1356" fmla="*/ 1236133 h 1477183"/>
                <a:gd name="connsiteX18-1357" fmla="*/ 942551 w 1336251"/>
                <a:gd name="connsiteY18-1358" fmla="*/ 1109133 h 1477183"/>
                <a:gd name="connsiteX19-1359" fmla="*/ 1336251 w 1336251"/>
                <a:gd name="connsiteY19-1360" fmla="*/ 601133 h 1477183"/>
                <a:gd name="connsiteX20-1361" fmla="*/ 1217718 w 1336251"/>
                <a:gd name="connsiteY20-1362" fmla="*/ 0 h 1477183"/>
                <a:gd name="connsiteX21-1363" fmla="*/ 1157842 w 1336251"/>
                <a:gd name="connsiteY21-1364" fmla="*/ 35303 h 1477183"/>
                <a:gd name="connsiteX0-1365" fmla="*/ 1157842 w 1336251"/>
                <a:gd name="connsiteY0-1366" fmla="*/ 35303 h 1477183"/>
                <a:gd name="connsiteX1-1367" fmla="*/ 557318 w 1336251"/>
                <a:gd name="connsiteY1-1368" fmla="*/ 529166 h 1477183"/>
                <a:gd name="connsiteX2-1369" fmla="*/ 23918 w 1336251"/>
                <a:gd name="connsiteY2-1370" fmla="*/ 1244600 h 1477183"/>
                <a:gd name="connsiteX3-1371" fmla="*/ 28151 w 1336251"/>
                <a:gd name="connsiteY3-1372" fmla="*/ 1418166 h 1477183"/>
                <a:gd name="connsiteX4-1373" fmla="*/ 108584 w 1336251"/>
                <a:gd name="connsiteY4-1374" fmla="*/ 1461976 h 1477183"/>
                <a:gd name="connsiteX5-1375" fmla="*/ 153011 w 1336251"/>
                <a:gd name="connsiteY5-1376" fmla="*/ 1413933 h 1477183"/>
                <a:gd name="connsiteX6-1377" fmla="*/ 472651 w 1336251"/>
                <a:gd name="connsiteY6-1378" fmla="*/ 931333 h 1477183"/>
                <a:gd name="connsiteX7-1379" fmla="*/ 221620 w 1336251"/>
                <a:gd name="connsiteY7-1380" fmla="*/ 1344878 h 1477183"/>
                <a:gd name="connsiteX8-1381" fmla="*/ 231132 w 1336251"/>
                <a:gd name="connsiteY8-1382" fmla="*/ 1445081 h 1477183"/>
                <a:gd name="connsiteX9-1383" fmla="*/ 343729 w 1336251"/>
                <a:gd name="connsiteY9-1384" fmla="*/ 1464850 h 1477183"/>
                <a:gd name="connsiteX10-1385" fmla="*/ 595418 w 1336251"/>
                <a:gd name="connsiteY10-1386" fmla="*/ 1049866 h 1477183"/>
                <a:gd name="connsiteX11-1387" fmla="*/ 415525 w 1336251"/>
                <a:gd name="connsiteY11-1388" fmla="*/ 1417078 h 1477183"/>
                <a:gd name="connsiteX12-1389" fmla="*/ 506518 w 1336251"/>
                <a:gd name="connsiteY12-1390" fmla="*/ 1457858 h 1477183"/>
                <a:gd name="connsiteX13-1391" fmla="*/ 625051 w 1336251"/>
                <a:gd name="connsiteY13-1392" fmla="*/ 1346200 h 1477183"/>
                <a:gd name="connsiteX14-1393" fmla="*/ 768984 w 1336251"/>
                <a:gd name="connsiteY14-1394" fmla="*/ 1079500 h 1477183"/>
                <a:gd name="connsiteX15-1395" fmla="*/ 679694 w 1336251"/>
                <a:gd name="connsiteY15-1396" fmla="*/ 1320993 h 1477183"/>
                <a:gd name="connsiteX16-1397" fmla="*/ 855744 w 1336251"/>
                <a:gd name="connsiteY16-1398" fmla="*/ 1361851 h 1477183"/>
                <a:gd name="connsiteX17-1399" fmla="*/ 908684 w 1336251"/>
                <a:gd name="connsiteY17-1400" fmla="*/ 1236133 h 1477183"/>
                <a:gd name="connsiteX18-1401" fmla="*/ 942551 w 1336251"/>
                <a:gd name="connsiteY18-1402" fmla="*/ 1109133 h 1477183"/>
                <a:gd name="connsiteX19-1403" fmla="*/ 1336251 w 1336251"/>
                <a:gd name="connsiteY19-1404" fmla="*/ 601133 h 1477183"/>
                <a:gd name="connsiteX20-1405" fmla="*/ 1217718 w 1336251"/>
                <a:gd name="connsiteY20-1406" fmla="*/ 0 h 1477183"/>
                <a:gd name="connsiteX21-1407" fmla="*/ 1157842 w 1336251"/>
                <a:gd name="connsiteY21-1408" fmla="*/ 35303 h 14771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Hình ảnh 63"/>
          <p:cNvPicPr>
            <a:picLocks noChangeAspect="1"/>
          </p:cNvPicPr>
          <p:nvPr/>
        </p:nvPicPr>
        <p:blipFill rotWithShape="1">
          <a:blip r:embed="rId13"/>
          <a:srcRect l="16470" t="17916" r="33119" b="22917"/>
          <a:stretch>
            <a:fillRect/>
          </a:stretch>
        </p:blipFill>
        <p:spPr>
          <a:xfrm>
            <a:off x="8690978" y="5333633"/>
            <a:ext cx="2009775" cy="1327386"/>
          </a:xfrm>
          <a:prstGeom prst="rect">
            <a:avLst/>
          </a:prstGeom>
        </p:spPr>
      </p:pic>
      <p:pic>
        <p:nvPicPr>
          <p:cNvPr id="65" name="Hình ảnh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>
            <a:fillRect/>
          </a:stretch>
        </p:blipFill>
        <p:spPr>
          <a:xfrm>
            <a:off x="2098290" y="4901067"/>
            <a:ext cx="725185" cy="1915101"/>
          </a:xfrm>
          <a:prstGeom prst="rect">
            <a:avLst/>
          </a:prstGeom>
        </p:spPr>
      </p:pic>
      <p:pic>
        <p:nvPicPr>
          <p:cNvPr id="67" name="Hình ảnh 6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54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>
            <a:fillRect/>
          </a:stretch>
        </p:blipFill>
        <p:spPr>
          <a:xfrm>
            <a:off x="2060106" y="4906982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8525" y="227034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04725" y="261324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20625" y="322284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04875" y="3527640"/>
            <a:ext cx="406400" cy="406400"/>
          </a:xfrm>
          <a:prstGeom prst="rect">
            <a:avLst/>
          </a:prstGeom>
        </p:spPr>
      </p:pic>
      <p:sp>
        <p:nvSpPr>
          <p:cNvPr id="74" name="Hộp Văn bản 17"/>
          <p:cNvSpPr txBox="1"/>
          <p:nvPr/>
        </p:nvSpPr>
        <p:spPr>
          <a:xfrm>
            <a:off x="860425" y="1063840"/>
            <a:ext cx="9646707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4: Pick up your_____________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rayon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encil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encil case </a:t>
            </a:r>
          </a:p>
        </p:txBody>
      </p:sp>
      <p:pic>
        <p:nvPicPr>
          <p:cNvPr id="75" name="Picture 2" descr="Crayons PNG Images, Transparent Crayons Image Download - PNGitem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92" y="1240401"/>
            <a:ext cx="1924696" cy="19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 p14:bounceEnd="9000">
                                          <p:cBhvr>
                                            <p:cTn id="7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 p14:bounceEnd="9000">
                                          <p:cBhvr>
                                            <p:cTn id="9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9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3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8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  <p:bldP spid="7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>
                                          <p:cBhvr>
                                            <p:cTn id="7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>
                                          <p:cBhvr>
                                            <p:cTn id="9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9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8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  <p:bldP spid="7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eraser, ruler, crayon, pencil case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Pick up your (eraser).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To be able to suggest activities. Identify and use vocabulary items about classroom activities. </a:t>
            </a:r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86865" y="472440"/>
            <a:ext cx="8907145" cy="5938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8595"/>
            <a:ext cx="2316069" cy="419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60" y="388595"/>
            <a:ext cx="6352615" cy="5879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0258" y="464876"/>
            <a:ext cx="3480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>
                <a:solidFill>
                  <a:srgbClr val="FF0000"/>
                </a:solidFill>
                <a:latin typeface="Calibri" panose="020F0502020204030204"/>
              </a:rPr>
              <a:t>eraser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0258" y="1912676"/>
            <a:ext cx="3480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>
                <a:solidFill>
                  <a:srgbClr val="FF0000"/>
                </a:solidFill>
                <a:latin typeface="Calibri" panose="020F0502020204030204"/>
              </a:rPr>
              <a:t>crayon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4171" y="3429000"/>
            <a:ext cx="4756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dirty="0">
                <a:solidFill>
                  <a:srgbClr val="FF0000"/>
                </a:solidFill>
                <a:latin typeface="Calibri" panose="020F0502020204030204"/>
              </a:rPr>
              <a:t>pencil case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0258" y="4953081"/>
            <a:ext cx="3480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dirty="0">
                <a:solidFill>
                  <a:srgbClr val="FF0000"/>
                </a:solidFill>
                <a:latin typeface="Calibri" panose="020F0502020204030204"/>
              </a:rPr>
              <a:t>ruler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9916160" y="42164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56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" b="440"/>
          <a:stretch>
            <a:fillRect/>
          </a:stretch>
        </p:blipFill>
        <p:spPr>
          <a:xfrm>
            <a:off x="3073400" y="1241154"/>
            <a:ext cx="8184962" cy="5107849"/>
          </a:xfrm>
          <a:prstGeom prst="roundRect">
            <a:avLst>
              <a:gd name="adj" fmla="val 3791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eraser, ruler, crayon, pencil case</a:t>
            </a:r>
          </a:p>
        </p:txBody>
      </p:sp>
      <p:sp>
        <p:nvSpPr>
          <p:cNvPr id="6" name="Plaque 5"/>
          <p:cNvSpPr/>
          <p:nvPr/>
        </p:nvSpPr>
        <p:spPr>
          <a:xfrm>
            <a:off x="5669821" y="204973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Pick up your (eraser).</a:t>
            </a:r>
          </a:p>
        </p:txBody>
      </p:sp>
    </p:spTree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vocabularies and structure</a:t>
            </a:r>
            <a:r>
              <a:rPr kumimoji="0" lang="vi-V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56)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56)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(page 59)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5543"/>
          <a:stretch>
            <a:fillRect/>
          </a:stretch>
        </p:blipFill>
        <p:spPr>
          <a:xfrm>
            <a:off x="-37214" y="285751"/>
            <a:ext cx="12229213" cy="619125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6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794" y="5996093"/>
            <a:ext cx="5053653" cy="775547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Choose the picture of “box”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09441" y="570774"/>
            <a:ext cx="2217260" cy="1665383"/>
            <a:chOff x="316273" y="413049"/>
            <a:chExt cx="2217260" cy="1665383"/>
          </a:xfrm>
        </p:grpSpPr>
        <p:sp>
          <p:nvSpPr>
            <p:cNvPr id="24" name="Rounded Rectangle 23"/>
            <p:cNvSpPr/>
            <p:nvPr/>
          </p:nvSpPr>
          <p:spPr>
            <a:xfrm>
              <a:off x="488799" y="413049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6273" y="472464"/>
              <a:ext cx="2217260" cy="153565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28892" y="2380303"/>
            <a:ext cx="1872209" cy="1665383"/>
            <a:chOff x="2610155" y="2008486"/>
            <a:chExt cx="1872209" cy="1665383"/>
          </a:xfrm>
        </p:grpSpPr>
        <p:sp>
          <p:nvSpPr>
            <p:cNvPr id="27" name="Rounded Rectangle 26"/>
            <p:cNvSpPr/>
            <p:nvPr/>
          </p:nvSpPr>
          <p:spPr>
            <a:xfrm>
              <a:off x="2610155" y="2008486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" descr="Open Cardboard Box PNG Clip Art | Clip art, Galaxy wallpaper, Cartoon be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520" y="2408469"/>
              <a:ext cx="1517650" cy="102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5543"/>
          <a:stretch>
            <a:fillRect/>
          </a:stretch>
        </p:blipFill>
        <p:spPr>
          <a:xfrm>
            <a:off x="-37214" y="285751"/>
            <a:ext cx="12229213" cy="619125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6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890" y="5996060"/>
            <a:ext cx="6519487" cy="775569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Choose the picture of “y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oghurt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”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80552" y="2617607"/>
            <a:ext cx="1880338" cy="1665383"/>
            <a:chOff x="2213982" y="245534"/>
            <a:chExt cx="1880338" cy="1665383"/>
          </a:xfrm>
        </p:grpSpPr>
        <p:sp>
          <p:nvSpPr>
            <p:cNvPr id="25" name="Rounded Rectangle 24"/>
            <p:cNvSpPr/>
            <p:nvPr/>
          </p:nvSpPr>
          <p:spPr>
            <a:xfrm>
              <a:off x="2213982" y="245534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6271" y="381816"/>
              <a:ext cx="1748049" cy="133314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155093" y="835450"/>
            <a:ext cx="1872209" cy="1665383"/>
            <a:chOff x="2192340" y="2011032"/>
            <a:chExt cx="1872209" cy="1665383"/>
          </a:xfrm>
        </p:grpSpPr>
        <p:sp>
          <p:nvSpPr>
            <p:cNvPr id="29" name="Rounded Rectangle 28"/>
            <p:cNvSpPr/>
            <p:nvPr/>
          </p:nvSpPr>
          <p:spPr>
            <a:xfrm>
              <a:off x="2192340" y="2011032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" descr="Yogurt clipart. Free download transparent .PNG | Creazilla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687" y="2242555"/>
              <a:ext cx="1071467" cy="1350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5543"/>
          <a:stretch>
            <a:fillRect/>
          </a:stretch>
        </p:blipFill>
        <p:spPr>
          <a:xfrm>
            <a:off x="-37214" y="285751"/>
            <a:ext cx="12229213" cy="619125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6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437697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495974" y="5949527"/>
            <a:ext cx="8970433" cy="775547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Choose the picture of “fox”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0027" y="2552170"/>
            <a:ext cx="2217260" cy="1665383"/>
            <a:chOff x="1988577" y="2086223"/>
            <a:chExt cx="2217260" cy="1665383"/>
          </a:xfrm>
        </p:grpSpPr>
        <p:sp>
          <p:nvSpPr>
            <p:cNvPr id="28" name="Rounded Rectangle 27"/>
            <p:cNvSpPr/>
            <p:nvPr/>
          </p:nvSpPr>
          <p:spPr>
            <a:xfrm>
              <a:off x="2278520" y="2086223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8577" y="2132137"/>
              <a:ext cx="2217260" cy="153565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88681" y="778166"/>
            <a:ext cx="1872209" cy="1665383"/>
            <a:chOff x="2300162" y="320725"/>
            <a:chExt cx="1872209" cy="1665383"/>
          </a:xfrm>
        </p:grpSpPr>
        <p:sp>
          <p:nvSpPr>
            <p:cNvPr id="25" name="Rounded Rectangle 24"/>
            <p:cNvSpPr/>
            <p:nvPr/>
          </p:nvSpPr>
          <p:spPr>
            <a:xfrm>
              <a:off x="2300162" y="320725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92733" y="457112"/>
              <a:ext cx="1748049" cy="133314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00382 0.3160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8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5543"/>
          <a:stretch>
            <a:fillRect/>
          </a:stretch>
        </p:blipFill>
        <p:spPr>
          <a:xfrm>
            <a:off x="-37214" y="285751"/>
            <a:ext cx="12229213" cy="619125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7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6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5" y="5181937"/>
            <a:ext cx="1200687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7" y="1439490"/>
            <a:ext cx="492915" cy="287919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6"/>
            <a:ext cx="661871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7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890" y="5996060"/>
            <a:ext cx="6519487" cy="775569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Choose the picture of “yo-yo”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7840" y="1123777"/>
            <a:ext cx="1872209" cy="1665383"/>
            <a:chOff x="480838" y="2889678"/>
            <a:chExt cx="1872209" cy="1665383"/>
          </a:xfrm>
        </p:grpSpPr>
        <p:sp>
          <p:nvSpPr>
            <p:cNvPr id="27" name="Rounded Rectangle 26"/>
            <p:cNvSpPr/>
            <p:nvPr/>
          </p:nvSpPr>
          <p:spPr>
            <a:xfrm>
              <a:off x="480838" y="2889678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" descr="Open Cardboard Box PNG Clip Art | Clip art, Galaxy wallpaper, Cartoon be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83" y="3325875"/>
              <a:ext cx="1458773" cy="98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917839" y="2900695"/>
            <a:ext cx="1872209" cy="1665383"/>
            <a:chOff x="2324225" y="2180770"/>
            <a:chExt cx="1872209" cy="1665383"/>
          </a:xfrm>
        </p:grpSpPr>
        <p:sp>
          <p:nvSpPr>
            <p:cNvPr id="30" name="Rounded Rectangle 29"/>
            <p:cNvSpPr/>
            <p:nvPr/>
          </p:nvSpPr>
          <p:spPr>
            <a:xfrm>
              <a:off x="2324225" y="2180770"/>
              <a:ext cx="1872209" cy="1665383"/>
            </a:xfrm>
            <a:prstGeom prst="roundRect">
              <a:avLst/>
            </a:prstGeom>
            <a:solidFill>
              <a:srgbClr val="F6CCD0"/>
            </a:solidFill>
            <a:ln>
              <a:solidFill>
                <a:srgbClr val="F4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46016" y="2331123"/>
              <a:ext cx="1748049" cy="133314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</TotalTime>
  <Words>630</Words>
  <Application>Microsoft Office PowerPoint</Application>
  <PresentationFormat>Widescreen</PresentationFormat>
  <Paragraphs>159</Paragraphs>
  <Slides>37</Slides>
  <Notes>16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Berlin Sans FB</vt:lpstr>
      <vt:lpstr>Calibri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Vũ Trần Gia Bửu</cp:lastModifiedBy>
  <cp:revision>283</cp:revision>
  <dcterms:created xsi:type="dcterms:W3CDTF">2020-12-08T03:17:00Z</dcterms:created>
  <dcterms:modified xsi:type="dcterms:W3CDTF">2023-08-06T09:09:40Z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98428A76D46342D69BD3305AB4D489E1</vt:lpwstr>
  </property>
  <property fmtid="{D5CDD505-2E9C-101B-9397-08002B2CF9AE}" pid="3" name="KSOProductBuildVer">
    <vt:lpwstr>1033-11.2.0.11486</vt:lpwstr>
  </property>
</Properties>
</file>