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82" r:id="rId2"/>
    <p:sldId id="304" r:id="rId3"/>
    <p:sldId id="302" r:id="rId4"/>
    <p:sldId id="292" r:id="rId5"/>
    <p:sldId id="294" r:id="rId6"/>
    <p:sldId id="295" r:id="rId7"/>
    <p:sldId id="296" r:id="rId8"/>
    <p:sldId id="297" r:id="rId9"/>
    <p:sldId id="334" r:id="rId10"/>
    <p:sldId id="376" r:id="rId11"/>
    <p:sldId id="674" r:id="rId12"/>
    <p:sldId id="686" r:id="rId13"/>
    <p:sldId id="687" r:id="rId14"/>
    <p:sldId id="688" r:id="rId15"/>
    <p:sldId id="689" r:id="rId16"/>
    <p:sldId id="336" r:id="rId17"/>
    <p:sldId id="373" r:id="rId18"/>
    <p:sldId id="378" r:id="rId19"/>
    <p:sldId id="471" r:id="rId20"/>
    <p:sldId id="666" r:id="rId21"/>
    <p:sldId id="690" r:id="rId22"/>
    <p:sldId id="315" r:id="rId23"/>
    <p:sldId id="418" r:id="rId24"/>
    <p:sldId id="419" r:id="rId25"/>
    <p:sldId id="420" r:id="rId26"/>
    <p:sldId id="396" r:id="rId27"/>
    <p:sldId id="343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D7E4BD"/>
    <a:srgbClr val="EA6CE4"/>
    <a:srgbClr val="FDEADA"/>
    <a:srgbClr val="00B0F0"/>
    <a:srgbClr val="7030A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1056" y="53"/>
      </p:cViewPr>
      <p:guideLst>
        <p:guide orient="horz" pos="214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4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27771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9: Classroom activities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audio" Target="../media/audio7.wav"/><Relationship Id="rId12" Type="http://schemas.openxmlformats.org/officeDocument/2006/relationships/image" Target="../media/image32.png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audio" Target="../media/audio6.wav"/><Relationship Id="rId11" Type="http://schemas.openxmlformats.org/officeDocument/2006/relationships/image" Target="../media/image31.png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2&amp;idSubject=1&amp;idSeries=33&amp;idTheme=377&amp;IdLevel=2&amp;idThemeServer=17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/>
              </a:rPr>
              <a:t>Unit 9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: Classroom activities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Vocabulary &amp; Sentence Patterns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Page: </a:t>
            </a:r>
            <a:r>
              <a:rPr lang="en-US" sz="2800" dirty="0">
                <a:solidFill>
                  <a:srgbClr val="00B050"/>
                </a:solidFill>
                <a:latin typeface="Calibri" panose="020F0502020204030204"/>
              </a:rPr>
              <a:t>59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1" y="319960"/>
            <a:ext cx="3043019" cy="5342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8119" y="942027"/>
            <a:ext cx="9902539" cy="1127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450" y="1953895"/>
            <a:ext cx="10927715" cy="441071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1" y="319960"/>
            <a:ext cx="3043019" cy="5342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" y="2847887"/>
            <a:ext cx="12071350" cy="16848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3989" y="1067415"/>
            <a:ext cx="1982993" cy="1165519"/>
            <a:chOff x="3535103" y="631230"/>
            <a:chExt cx="2258762" cy="1165519"/>
          </a:xfrm>
        </p:grpSpPr>
        <p:sp>
          <p:nvSpPr>
            <p:cNvPr id="2" name="Speech Bubble: Rectangle with Corners Rounded 1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93590" y="719531"/>
              <a:ext cx="22002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eraser.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08328" y="1021998"/>
            <a:ext cx="1855147" cy="1165519"/>
            <a:chOff x="3875338" y="587081"/>
            <a:chExt cx="2113137" cy="1165519"/>
          </a:xfrm>
        </p:grpSpPr>
        <p:sp>
          <p:nvSpPr>
            <p:cNvPr id="14" name="Speech Bubble: Rectangle with Corners Rounded 13"/>
            <p:cNvSpPr/>
            <p:nvPr/>
          </p:nvSpPr>
          <p:spPr>
            <a:xfrm>
              <a:off x="3875338" y="587081"/>
              <a:ext cx="1873470" cy="1165519"/>
            </a:xfrm>
            <a:prstGeom prst="wedgeRoundRectCallout">
              <a:avLst>
                <a:gd name="adj1" fmla="val 846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825" y="675382"/>
              <a:ext cx="205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ruler.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14821" y="995252"/>
            <a:ext cx="1982993" cy="1165519"/>
            <a:chOff x="3535103" y="631230"/>
            <a:chExt cx="2258762" cy="1165519"/>
          </a:xfrm>
        </p:grpSpPr>
        <p:sp>
          <p:nvSpPr>
            <p:cNvPr id="30" name="Speech Bubble: Rectangle with Corners Rounded 29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93590" y="719531"/>
              <a:ext cx="22002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eraser.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52414" y="1021998"/>
            <a:ext cx="1746161" cy="1165519"/>
            <a:chOff x="3875338" y="587081"/>
            <a:chExt cx="1988995" cy="1165519"/>
          </a:xfrm>
        </p:grpSpPr>
        <p:sp>
          <p:nvSpPr>
            <p:cNvPr id="33" name="Speech Bubble: Rectangle with Corners Rounded 32"/>
            <p:cNvSpPr/>
            <p:nvPr/>
          </p:nvSpPr>
          <p:spPr>
            <a:xfrm>
              <a:off x="3875338" y="587081"/>
              <a:ext cx="1873470" cy="1165519"/>
            </a:xfrm>
            <a:prstGeom prst="wedgeRoundRectCallout">
              <a:avLst>
                <a:gd name="adj1" fmla="val -1411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33825" y="675382"/>
              <a:ext cx="19305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ruler.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06890" y="1050009"/>
            <a:ext cx="1982993" cy="1165519"/>
            <a:chOff x="3535103" y="631230"/>
            <a:chExt cx="2258762" cy="1165519"/>
          </a:xfrm>
        </p:grpSpPr>
        <p:sp>
          <p:nvSpPr>
            <p:cNvPr id="36" name="Speech Bubble: Rectangle with Corners Rounded 35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93590" y="719531"/>
              <a:ext cx="22002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eraser.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458433" y="1004592"/>
            <a:ext cx="1746161" cy="1165519"/>
            <a:chOff x="3875338" y="587081"/>
            <a:chExt cx="1988995" cy="1165519"/>
          </a:xfrm>
        </p:grpSpPr>
        <p:sp>
          <p:nvSpPr>
            <p:cNvPr id="39" name="Speech Bubble: Rectangle with Corners Rounded 38"/>
            <p:cNvSpPr/>
            <p:nvPr/>
          </p:nvSpPr>
          <p:spPr>
            <a:xfrm>
              <a:off x="3875338" y="587081"/>
              <a:ext cx="1873470" cy="1165519"/>
            </a:xfrm>
            <a:prstGeom prst="wedgeRoundRectCallout">
              <a:avLst>
                <a:gd name="adj1" fmla="val -1411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33825" y="675382"/>
              <a:ext cx="19305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ruler.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1" y="319960"/>
            <a:ext cx="3043019" cy="5342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92" y="3429000"/>
            <a:ext cx="11854916" cy="16848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3988" y="1067415"/>
            <a:ext cx="2034339" cy="1165519"/>
            <a:chOff x="3535103" y="631230"/>
            <a:chExt cx="2317249" cy="1165519"/>
          </a:xfrm>
        </p:grpSpPr>
        <p:sp>
          <p:nvSpPr>
            <p:cNvPr id="2" name="Speech Bubble: Rectangle with Corners Rounded 1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93590" y="719531"/>
              <a:ext cx="22587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crayon.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08328" y="1021998"/>
            <a:ext cx="1855147" cy="1473296"/>
            <a:chOff x="3875338" y="587081"/>
            <a:chExt cx="2113137" cy="1473296"/>
          </a:xfrm>
        </p:grpSpPr>
        <p:sp>
          <p:nvSpPr>
            <p:cNvPr id="14" name="Speech Bubble: Rectangle with Corners Rounded 13"/>
            <p:cNvSpPr/>
            <p:nvPr/>
          </p:nvSpPr>
          <p:spPr>
            <a:xfrm>
              <a:off x="3875338" y="587081"/>
              <a:ext cx="2048247" cy="1473296"/>
            </a:xfrm>
            <a:prstGeom prst="wedgeRoundRectCallout">
              <a:avLst>
                <a:gd name="adj1" fmla="val 846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825" y="675382"/>
              <a:ext cx="20546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pencil case.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14822" y="995252"/>
            <a:ext cx="2080625" cy="1165519"/>
            <a:chOff x="3535103" y="631230"/>
            <a:chExt cx="2369971" cy="1165519"/>
          </a:xfrm>
        </p:grpSpPr>
        <p:sp>
          <p:nvSpPr>
            <p:cNvPr id="30" name="Speech Bubble: Rectangle with Corners Rounded 29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93590" y="719531"/>
              <a:ext cx="23114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crayon.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18430" y="1050009"/>
            <a:ext cx="2141383" cy="1165519"/>
            <a:chOff x="3535103" y="631230"/>
            <a:chExt cx="2439179" cy="1165519"/>
          </a:xfrm>
        </p:grpSpPr>
        <p:sp>
          <p:nvSpPr>
            <p:cNvPr id="36" name="Speech Bubble: Rectangle with Corners Rounded 35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93590" y="719531"/>
              <a:ext cx="2380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crayon.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49106" y="1021998"/>
            <a:ext cx="1855147" cy="1473296"/>
            <a:chOff x="3875338" y="587081"/>
            <a:chExt cx="2113137" cy="1473296"/>
          </a:xfrm>
        </p:grpSpPr>
        <p:sp>
          <p:nvSpPr>
            <p:cNvPr id="8" name="Speech Bubble: Rectangle with Corners Rounded 7"/>
            <p:cNvSpPr/>
            <p:nvPr/>
          </p:nvSpPr>
          <p:spPr>
            <a:xfrm>
              <a:off x="3875338" y="587081"/>
              <a:ext cx="2048247" cy="1473296"/>
            </a:xfrm>
            <a:prstGeom prst="wedgeRoundRectCallout">
              <a:avLst>
                <a:gd name="adj1" fmla="val 846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3825" y="675382"/>
              <a:ext cx="20546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pencil case.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246429" y="1021998"/>
            <a:ext cx="1855147" cy="1473296"/>
            <a:chOff x="3875338" y="587081"/>
            <a:chExt cx="2113137" cy="1473296"/>
          </a:xfrm>
        </p:grpSpPr>
        <p:sp>
          <p:nvSpPr>
            <p:cNvPr id="11" name="Speech Bubble: Rectangle with Corners Rounded 10"/>
            <p:cNvSpPr/>
            <p:nvPr/>
          </p:nvSpPr>
          <p:spPr>
            <a:xfrm>
              <a:off x="3875338" y="587081"/>
              <a:ext cx="2048247" cy="1473296"/>
            </a:xfrm>
            <a:prstGeom prst="wedgeRoundRectCallout">
              <a:avLst>
                <a:gd name="adj1" fmla="val 846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3825" y="675382"/>
              <a:ext cx="20546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pencil case.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1" y="319960"/>
            <a:ext cx="3043019" cy="5342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583" y="3429000"/>
            <a:ext cx="11659133" cy="16848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5684" y="1319994"/>
            <a:ext cx="2034339" cy="1165519"/>
            <a:chOff x="3535103" y="631230"/>
            <a:chExt cx="2317249" cy="1165519"/>
          </a:xfrm>
        </p:grpSpPr>
        <p:sp>
          <p:nvSpPr>
            <p:cNvPr id="2" name="Speech Bubble: Rectangle with Corners Rounded 1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93590" y="719531"/>
              <a:ext cx="22587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ruler.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40853" y="1012217"/>
            <a:ext cx="1855147" cy="1473296"/>
            <a:chOff x="3875338" y="587081"/>
            <a:chExt cx="2113137" cy="1473296"/>
          </a:xfrm>
        </p:grpSpPr>
        <p:sp>
          <p:nvSpPr>
            <p:cNvPr id="14" name="Speech Bubble: Rectangle with Corners Rounded 13"/>
            <p:cNvSpPr/>
            <p:nvPr/>
          </p:nvSpPr>
          <p:spPr>
            <a:xfrm>
              <a:off x="3875338" y="587081"/>
              <a:ext cx="2048247" cy="1473296"/>
            </a:xfrm>
            <a:prstGeom prst="wedgeRoundRectCallout">
              <a:avLst>
                <a:gd name="adj1" fmla="val 846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825" y="675382"/>
              <a:ext cx="20546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pencil case.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246429" y="1021998"/>
            <a:ext cx="1855147" cy="1473296"/>
            <a:chOff x="3875338" y="587081"/>
            <a:chExt cx="2113137" cy="1473296"/>
          </a:xfrm>
        </p:grpSpPr>
        <p:sp>
          <p:nvSpPr>
            <p:cNvPr id="11" name="Speech Bubble: Rectangle with Corners Rounded 10"/>
            <p:cNvSpPr/>
            <p:nvPr/>
          </p:nvSpPr>
          <p:spPr>
            <a:xfrm>
              <a:off x="3875338" y="587081"/>
              <a:ext cx="2048247" cy="1473296"/>
            </a:xfrm>
            <a:prstGeom prst="wedgeRoundRectCallout">
              <a:avLst>
                <a:gd name="adj1" fmla="val 846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3825" y="675382"/>
              <a:ext cx="20546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pencil case.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5458" y="1319994"/>
            <a:ext cx="2034339" cy="1165519"/>
            <a:chOff x="3535103" y="631230"/>
            <a:chExt cx="2317249" cy="1165519"/>
          </a:xfrm>
        </p:grpSpPr>
        <p:sp>
          <p:nvSpPr>
            <p:cNvPr id="17" name="Speech Bubble: Rectangle with Corners Rounded 16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3590" y="719531"/>
              <a:ext cx="22587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ruler.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67398" y="1329775"/>
            <a:ext cx="2034339" cy="1165519"/>
            <a:chOff x="3535103" y="631230"/>
            <a:chExt cx="2317249" cy="1165519"/>
          </a:xfrm>
        </p:grpSpPr>
        <p:sp>
          <p:nvSpPr>
            <p:cNvPr id="20" name="Speech Bubble: Rectangle with Corners Rounded 19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3590" y="719531"/>
              <a:ext cx="22587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ruler.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86417" y="1319994"/>
            <a:ext cx="2034339" cy="1165519"/>
            <a:chOff x="3535103" y="631230"/>
            <a:chExt cx="2317249" cy="1165519"/>
          </a:xfrm>
        </p:grpSpPr>
        <p:sp>
          <p:nvSpPr>
            <p:cNvPr id="23" name="Speech Bubble: Rectangle with Corners Rounded 22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3590" y="719531"/>
              <a:ext cx="22587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ruler.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1" y="319960"/>
            <a:ext cx="3043019" cy="5342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31" y="2847887"/>
            <a:ext cx="11747188" cy="16848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431" y="1080470"/>
            <a:ext cx="2151543" cy="1165519"/>
            <a:chOff x="3535103" y="631230"/>
            <a:chExt cx="2450752" cy="1165519"/>
          </a:xfrm>
        </p:grpSpPr>
        <p:sp>
          <p:nvSpPr>
            <p:cNvPr id="2" name="Speech Bubble: Rectangle with Corners Rounded 1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93590" y="719531"/>
              <a:ext cx="23922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crayon.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14821" y="995252"/>
            <a:ext cx="1982993" cy="1165519"/>
            <a:chOff x="3535103" y="631230"/>
            <a:chExt cx="2258762" cy="1165519"/>
          </a:xfrm>
        </p:grpSpPr>
        <p:sp>
          <p:nvSpPr>
            <p:cNvPr id="30" name="Speech Bubble: Rectangle with Corners Rounded 29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93590" y="719531"/>
              <a:ext cx="22002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eraser.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317480" y="1004570"/>
            <a:ext cx="1882140" cy="1165225"/>
            <a:chOff x="3796847" y="587081"/>
            <a:chExt cx="2061801" cy="1165519"/>
          </a:xfrm>
        </p:grpSpPr>
        <p:sp>
          <p:nvSpPr>
            <p:cNvPr id="39" name="Speech Bubble: Rectangle with Corners Rounded 38"/>
            <p:cNvSpPr/>
            <p:nvPr/>
          </p:nvSpPr>
          <p:spPr>
            <a:xfrm>
              <a:off x="3875338" y="587081"/>
              <a:ext cx="1873470" cy="1165519"/>
            </a:xfrm>
            <a:prstGeom prst="wedgeRoundRectCallout">
              <a:avLst>
                <a:gd name="adj1" fmla="val -14118"/>
                <a:gd name="adj2" fmla="val 112351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96847" y="667111"/>
              <a:ext cx="2061801" cy="953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</a:t>
              </a:r>
              <a:r>
                <a:rPr lang="en-US" sz="2800">
                  <a:solidFill>
                    <a:sysClr val="windowText" lastClr="000000"/>
                  </a:solidFill>
                  <a:sym typeface="+mn-ea"/>
                </a:rPr>
                <a:t>eraser</a:t>
              </a:r>
              <a:r>
                <a:rPr lang="en-US" sz="2800">
                  <a:solidFill>
                    <a:sysClr val="windowText" lastClr="000000"/>
                  </a:solidFill>
                </a:rPr>
                <a:t>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5978" y="1080470"/>
            <a:ext cx="2151543" cy="1165519"/>
            <a:chOff x="3535103" y="631230"/>
            <a:chExt cx="2450752" cy="1165519"/>
          </a:xfrm>
        </p:grpSpPr>
        <p:sp>
          <p:nvSpPr>
            <p:cNvPr id="7" name="Speech Bubble: Rectangle with Corners Rounded 6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3590" y="719531"/>
              <a:ext cx="23922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crayon.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49160" y="1080470"/>
            <a:ext cx="2151543" cy="1165519"/>
            <a:chOff x="3535103" y="631230"/>
            <a:chExt cx="2450752" cy="1165519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3590" y="719531"/>
              <a:ext cx="23922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crayon.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85707" y="1080470"/>
            <a:ext cx="2151543" cy="1165519"/>
            <a:chOff x="3535103" y="631230"/>
            <a:chExt cx="2450752" cy="1165519"/>
          </a:xfrm>
        </p:grpSpPr>
        <p:sp>
          <p:nvSpPr>
            <p:cNvPr id="17" name="Speech Bubble: Rectangle with Corners Rounded 16"/>
            <p:cNvSpPr/>
            <p:nvPr/>
          </p:nvSpPr>
          <p:spPr>
            <a:xfrm>
              <a:off x="3535103" y="631230"/>
              <a:ext cx="2200275" cy="1165519"/>
            </a:xfrm>
            <a:prstGeom prst="wedgeRoundRectCallout">
              <a:avLst>
                <a:gd name="adj1" fmla="val -7599"/>
                <a:gd name="adj2" fmla="val 110717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3590" y="719531"/>
              <a:ext cx="23922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ysClr val="windowText" lastClr="000000"/>
                  </a:solidFill>
                </a:rPr>
                <a:t>Pick up your crayon.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4007" y="420370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99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4" y="1491126"/>
            <a:ext cx="12078952" cy="4242923"/>
          </a:xfrm>
          <a:prstGeom prst="rect">
            <a:avLst/>
          </a:prstGeom>
        </p:spPr>
      </p:pic>
      <p:pic>
        <p:nvPicPr>
          <p:cNvPr id="8" name="cd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0731"/>
            <a:ext cx="4676429" cy="64950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9" b="-2729"/>
          <a:stretch>
            <a:fillRect/>
          </a:stretch>
        </p:blipFill>
        <p:spPr>
          <a:xfrm>
            <a:off x="0" y="280865"/>
            <a:ext cx="5240903" cy="814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r="599"/>
          <a:stretch>
            <a:fillRect/>
          </a:stretch>
        </p:blipFill>
        <p:spPr>
          <a:xfrm>
            <a:off x="142875" y="2665880"/>
            <a:ext cx="11999570" cy="2105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" b="3372"/>
          <a:stretch>
            <a:fillRect/>
          </a:stretch>
        </p:blipFill>
        <p:spPr>
          <a:xfrm>
            <a:off x="13191" y="3338290"/>
            <a:ext cx="790482" cy="761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2589"/>
          <a:stretch>
            <a:fillRect/>
          </a:stretch>
        </p:blipFill>
        <p:spPr>
          <a:xfrm>
            <a:off x="4132582" y="3338290"/>
            <a:ext cx="790482" cy="761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6706"/>
          <a:stretch>
            <a:fillRect/>
          </a:stretch>
        </p:blipFill>
        <p:spPr>
          <a:xfrm>
            <a:off x="8569812" y="3432045"/>
            <a:ext cx="660798" cy="636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59" y="3024682"/>
            <a:ext cx="1563176" cy="62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26" y="3091462"/>
            <a:ext cx="2564774" cy="62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71" y="3714308"/>
            <a:ext cx="1831203" cy="62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CK 3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40655" y="280670"/>
            <a:ext cx="1200150" cy="11518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63970" y="534035"/>
            <a:ext cx="196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icon to hear the sound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9916160" y="42164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57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0000">
                <p:cTn id="5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9" dur="26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57581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82467" y="216815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57581" y="4751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57581" y="302210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/>
          <p:cNvSpPr/>
          <p:nvPr/>
        </p:nvSpPr>
        <p:spPr>
          <a:xfrm>
            <a:off x="157581" y="3882741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471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" b="-790"/>
          <a:stretch>
            <a:fillRect/>
          </a:stretch>
        </p:blipFill>
        <p:spPr>
          <a:xfrm>
            <a:off x="344594" y="994229"/>
            <a:ext cx="11720526" cy="4863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623"/>
          <a:stretch>
            <a:fillRect/>
          </a:stretch>
        </p:blipFill>
        <p:spPr>
          <a:xfrm>
            <a:off x="0" y="311643"/>
            <a:ext cx="6082564" cy="682586"/>
          </a:xfrm>
          <a:prstGeom prst="rect">
            <a:avLst/>
          </a:prstGeom>
        </p:spPr>
      </p:pic>
      <p:pic>
        <p:nvPicPr>
          <p:cNvPr id="8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>
            <a:fillRect/>
          </a:stretch>
        </p:blipFill>
        <p:spPr bwMode="auto">
          <a:xfrm>
            <a:off x="10704587" y="4068989"/>
            <a:ext cx="1142819" cy="998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>
            <a:fillRect/>
          </a:stretch>
        </p:blipFill>
        <p:spPr bwMode="auto">
          <a:xfrm>
            <a:off x="10704587" y="1895854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16"/>
          <p:cNvSpPr txBox="1"/>
          <p:nvPr/>
        </p:nvSpPr>
        <p:spPr>
          <a:xfrm>
            <a:off x="9916160" y="42164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57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2879"/>
          <a:stretch>
            <a:fillRect/>
          </a:stretch>
        </p:blipFill>
        <p:spPr>
          <a:xfrm>
            <a:off x="1400175" y="946746"/>
            <a:ext cx="8801100" cy="54600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623"/>
          <a:stretch>
            <a:fillRect/>
          </a:stretch>
        </p:blipFill>
        <p:spPr>
          <a:xfrm>
            <a:off x="0" y="311643"/>
            <a:ext cx="6082564" cy="682586"/>
          </a:xfrm>
          <a:prstGeom prst="rect">
            <a:avLst/>
          </a:prstGeom>
        </p:spPr>
      </p:pic>
      <p:pic>
        <p:nvPicPr>
          <p:cNvPr id="8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>
            <a:fillRect/>
          </a:stretch>
        </p:blipFill>
        <p:spPr bwMode="auto">
          <a:xfrm>
            <a:off x="9058456" y="994229"/>
            <a:ext cx="1142819" cy="998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>
            <a:fillRect/>
          </a:stretch>
        </p:blipFill>
        <p:spPr bwMode="auto">
          <a:xfrm>
            <a:off x="8987698" y="3358890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>
            <a:fillRect/>
          </a:stretch>
        </p:blipFill>
        <p:spPr bwMode="auto">
          <a:xfrm>
            <a:off x="8987698" y="5435340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16"/>
          <p:cNvSpPr txBox="1"/>
          <p:nvPr/>
        </p:nvSpPr>
        <p:spPr>
          <a:xfrm>
            <a:off x="9916160" y="42164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57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b="440"/>
          <a:stretch>
            <a:fillRect/>
          </a:stretch>
        </p:blipFill>
        <p:spPr>
          <a:xfrm>
            <a:off x="3073400" y="1241154"/>
            <a:ext cx="8184962" cy="5107849"/>
          </a:xfrm>
          <a:prstGeom prst="roundRect">
            <a:avLst>
              <a:gd name="adj" fmla="val 2641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play the games</a:t>
            </a:r>
          </a:p>
        </p:txBody>
      </p:sp>
    </p:spTree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</p:txBody>
      </p:sp>
    </p:spTree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28172" y="2434358"/>
            <a:ext cx="50010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eraser, ruler, crayon, pencil case</a:t>
            </a:r>
          </a:p>
        </p:txBody>
      </p:sp>
      <p:sp>
        <p:nvSpPr>
          <p:cNvPr id="6" name="Plaque 5"/>
          <p:cNvSpPr/>
          <p:nvPr/>
        </p:nvSpPr>
        <p:spPr>
          <a:xfrm>
            <a:off x="5721008" y="2434358"/>
            <a:ext cx="58922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up your (eraser). </a:t>
            </a:r>
          </a:p>
        </p:txBody>
      </p:sp>
    </p:spTree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 defTabSz="914400">
              <a:buFontTx/>
              <a:buChar char="-"/>
              <a:tabLst>
                <a:tab pos="8863965" algn="l"/>
              </a:tabLst>
              <a:defRPr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structures.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57)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57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the next lesson (page 60)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gain the following: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eraser, ruler, crayon, pencil case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Pick up your (eraser).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Skills: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 get used to classroom activities. Practice language skills – the structure “Pick up your….”</a:t>
            </a: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/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6" y="1628801"/>
            <a:ext cx="6035849" cy="4555754"/>
          </a:xfrm>
          <a:prstGeom prst="rect">
            <a:avLst/>
          </a:prstGeom>
        </p:spPr>
      </p:pic>
      <p:sp>
        <p:nvSpPr>
          <p:cNvPr id="2" name="Zaoblený obdélník 15"/>
          <p:cNvSpPr/>
          <p:nvPr/>
        </p:nvSpPr>
        <p:spPr>
          <a:xfrm>
            <a:off x="1970571" y="446696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52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What is in your schoolbag?</a:t>
            </a:r>
            <a:endParaRPr kumimoji="0" lang="cs-CZ" sz="5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2060575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a 4"/>
          <p:cNvGrpSpPr/>
          <p:nvPr/>
        </p:nvGrpSpPr>
        <p:grpSpPr bwMode="auto">
          <a:xfrm>
            <a:off x="9131301" y="3292476"/>
            <a:ext cx="576263" cy="576263"/>
            <a:chOff x="8252559" y="1638153"/>
            <a:chExt cx="720000" cy="720000"/>
          </a:xfrm>
        </p:grpSpPr>
        <p:sp>
          <p:nvSpPr>
            <p:cNvPr id="6" name="Elipsa 5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8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-1" fmla="*/ 0 w 1229192"/>
                  <a:gd name="connsiteY0-2" fmla="*/ 0 h 1600338"/>
                  <a:gd name="connsiteX1-3" fmla="*/ 504056 w 1229192"/>
                  <a:gd name="connsiteY1-4" fmla="*/ 0 h 1600338"/>
                  <a:gd name="connsiteX2-5" fmla="*/ 1229145 w 1229192"/>
                  <a:gd name="connsiteY2-6" fmla="*/ 1600338 h 1600338"/>
                  <a:gd name="connsiteX3-7" fmla="*/ 504056 w 1229192"/>
                  <a:gd name="connsiteY3-8" fmla="*/ 1080120 h 1600338"/>
                  <a:gd name="connsiteX4-9" fmla="*/ 0 w 1229192"/>
                  <a:gd name="connsiteY4-10" fmla="*/ 1080120 h 1600338"/>
                  <a:gd name="connsiteX5" fmla="*/ 0 w 1229192"/>
                  <a:gd name="connsiteY5" fmla="*/ 0 h 1600338"/>
                  <a:gd name="connsiteX0-11" fmla="*/ 0 w 1260798"/>
                  <a:gd name="connsiteY0-12" fmla="*/ 465926 h 2066264"/>
                  <a:gd name="connsiteX1-13" fmla="*/ 504056 w 1260798"/>
                  <a:gd name="connsiteY1-14" fmla="*/ 465926 h 2066264"/>
                  <a:gd name="connsiteX2-15" fmla="*/ 1144738 w 1260798"/>
                  <a:gd name="connsiteY2-16" fmla="*/ 54584 h 2066264"/>
                  <a:gd name="connsiteX3-17" fmla="*/ 1229145 w 1260798"/>
                  <a:gd name="connsiteY3-18" fmla="*/ 2066264 h 2066264"/>
                  <a:gd name="connsiteX4-19" fmla="*/ 504056 w 1260798"/>
                  <a:gd name="connsiteY4-20" fmla="*/ 1546046 h 2066264"/>
                  <a:gd name="connsiteX5-21" fmla="*/ 0 w 1260798"/>
                  <a:gd name="connsiteY5-22" fmla="*/ 1546046 h 2066264"/>
                  <a:gd name="connsiteX6" fmla="*/ 0 w 1260798"/>
                  <a:gd name="connsiteY6" fmla="*/ 465926 h 2066264"/>
                  <a:gd name="connsiteX0-23" fmla="*/ 0 w 1260798"/>
                  <a:gd name="connsiteY0-24" fmla="*/ 478660 h 2078998"/>
                  <a:gd name="connsiteX1-25" fmla="*/ 504056 w 1260798"/>
                  <a:gd name="connsiteY1-26" fmla="*/ 478660 h 2078998"/>
                  <a:gd name="connsiteX2-27" fmla="*/ 1144738 w 1260798"/>
                  <a:gd name="connsiteY2-28" fmla="*/ 67318 h 2078998"/>
                  <a:gd name="connsiteX3-29" fmla="*/ 1229145 w 1260798"/>
                  <a:gd name="connsiteY3-30" fmla="*/ 2078998 h 2078998"/>
                  <a:gd name="connsiteX4-31" fmla="*/ 504056 w 1260798"/>
                  <a:gd name="connsiteY4-32" fmla="*/ 1558780 h 2078998"/>
                  <a:gd name="connsiteX5-33" fmla="*/ 0 w 1260798"/>
                  <a:gd name="connsiteY5-34" fmla="*/ 1558780 h 2078998"/>
                  <a:gd name="connsiteX6-35" fmla="*/ 0 w 1260798"/>
                  <a:gd name="connsiteY6-36" fmla="*/ 478660 h 2078998"/>
                  <a:gd name="connsiteX0-37" fmla="*/ 0 w 1260798"/>
                  <a:gd name="connsiteY0-38" fmla="*/ 478660 h 2086028"/>
                  <a:gd name="connsiteX1-39" fmla="*/ 504056 w 1260798"/>
                  <a:gd name="connsiteY1-40" fmla="*/ 478660 h 2086028"/>
                  <a:gd name="connsiteX2-41" fmla="*/ 1144738 w 1260798"/>
                  <a:gd name="connsiteY2-42" fmla="*/ 67318 h 2086028"/>
                  <a:gd name="connsiteX3-43" fmla="*/ 1229145 w 1260798"/>
                  <a:gd name="connsiteY3-44" fmla="*/ 2078998 h 2086028"/>
                  <a:gd name="connsiteX4-45" fmla="*/ 504056 w 1260798"/>
                  <a:gd name="connsiteY4-46" fmla="*/ 1558780 h 2086028"/>
                  <a:gd name="connsiteX5-47" fmla="*/ 0 w 1260798"/>
                  <a:gd name="connsiteY5-48" fmla="*/ 1558780 h 2086028"/>
                  <a:gd name="connsiteX6-49" fmla="*/ 0 w 1260798"/>
                  <a:gd name="connsiteY6-50" fmla="*/ 478660 h 2086028"/>
                  <a:gd name="connsiteX0-51" fmla="*/ 0 w 1292031"/>
                  <a:gd name="connsiteY0-52" fmla="*/ 478660 h 2086028"/>
                  <a:gd name="connsiteX1-53" fmla="*/ 504056 w 1292031"/>
                  <a:gd name="connsiteY1-54" fmla="*/ 478660 h 2086028"/>
                  <a:gd name="connsiteX2-55" fmla="*/ 1144738 w 1292031"/>
                  <a:gd name="connsiteY2-56" fmla="*/ 67318 h 2086028"/>
                  <a:gd name="connsiteX3-57" fmla="*/ 1229145 w 1292031"/>
                  <a:gd name="connsiteY3-58" fmla="*/ 2078998 h 2086028"/>
                  <a:gd name="connsiteX4-59" fmla="*/ 504056 w 1292031"/>
                  <a:gd name="connsiteY4-60" fmla="*/ 1558780 h 2086028"/>
                  <a:gd name="connsiteX5-61" fmla="*/ 0 w 1292031"/>
                  <a:gd name="connsiteY5-62" fmla="*/ 1558780 h 2086028"/>
                  <a:gd name="connsiteX6-63" fmla="*/ 0 w 1292031"/>
                  <a:gd name="connsiteY6-64" fmla="*/ 478660 h 2086028"/>
                  <a:gd name="connsiteX0-65" fmla="*/ 0 w 1306703"/>
                  <a:gd name="connsiteY0-66" fmla="*/ 478660 h 2086028"/>
                  <a:gd name="connsiteX1-67" fmla="*/ 504056 w 1306703"/>
                  <a:gd name="connsiteY1-68" fmla="*/ 478660 h 2086028"/>
                  <a:gd name="connsiteX2-69" fmla="*/ 1144738 w 1306703"/>
                  <a:gd name="connsiteY2-70" fmla="*/ 67318 h 2086028"/>
                  <a:gd name="connsiteX3-71" fmla="*/ 1229145 w 1306703"/>
                  <a:gd name="connsiteY3-72" fmla="*/ 2078998 h 2086028"/>
                  <a:gd name="connsiteX4-73" fmla="*/ 504056 w 1306703"/>
                  <a:gd name="connsiteY4-74" fmla="*/ 1558780 h 2086028"/>
                  <a:gd name="connsiteX5-75" fmla="*/ 0 w 1306703"/>
                  <a:gd name="connsiteY5-76" fmla="*/ 1558780 h 2086028"/>
                  <a:gd name="connsiteX6-77" fmla="*/ 0 w 1306703"/>
                  <a:gd name="connsiteY6-78" fmla="*/ 478660 h 2086028"/>
                  <a:gd name="connsiteX0-79" fmla="*/ 0 w 1274087"/>
                  <a:gd name="connsiteY0-80" fmla="*/ 478660 h 2030722"/>
                  <a:gd name="connsiteX1-81" fmla="*/ 504056 w 1274087"/>
                  <a:gd name="connsiteY1-82" fmla="*/ 478660 h 2030722"/>
                  <a:gd name="connsiteX2-83" fmla="*/ 1144738 w 1274087"/>
                  <a:gd name="connsiteY2-84" fmla="*/ 67318 h 2030722"/>
                  <a:gd name="connsiteX3-85" fmla="*/ 1172874 w 1274087"/>
                  <a:gd name="connsiteY3-86" fmla="*/ 2022728 h 2030722"/>
                  <a:gd name="connsiteX4-87" fmla="*/ 504056 w 1274087"/>
                  <a:gd name="connsiteY4-88" fmla="*/ 1558780 h 2030722"/>
                  <a:gd name="connsiteX5-89" fmla="*/ 0 w 1274087"/>
                  <a:gd name="connsiteY5-90" fmla="*/ 1558780 h 2030722"/>
                  <a:gd name="connsiteX6-91" fmla="*/ 0 w 1274087"/>
                  <a:gd name="connsiteY6-92" fmla="*/ 478660 h 2030722"/>
                  <a:gd name="connsiteX0-93" fmla="*/ 50018 w 1324105"/>
                  <a:gd name="connsiteY0-94" fmla="*/ 478660 h 2030722"/>
                  <a:gd name="connsiteX1-95" fmla="*/ 554074 w 1324105"/>
                  <a:gd name="connsiteY1-96" fmla="*/ 478660 h 2030722"/>
                  <a:gd name="connsiteX2-97" fmla="*/ 1194756 w 1324105"/>
                  <a:gd name="connsiteY2-98" fmla="*/ 67318 h 2030722"/>
                  <a:gd name="connsiteX3-99" fmla="*/ 1222892 w 1324105"/>
                  <a:gd name="connsiteY3-100" fmla="*/ 2022728 h 2030722"/>
                  <a:gd name="connsiteX4-101" fmla="*/ 554074 w 1324105"/>
                  <a:gd name="connsiteY4-102" fmla="*/ 1558780 h 2030722"/>
                  <a:gd name="connsiteX5-103" fmla="*/ 50018 w 1324105"/>
                  <a:gd name="connsiteY5-104" fmla="*/ 1558780 h 2030722"/>
                  <a:gd name="connsiteX6-105" fmla="*/ 50018 w 1324105"/>
                  <a:gd name="connsiteY6-106" fmla="*/ 478660 h 2030722"/>
                  <a:gd name="connsiteX0-107" fmla="*/ 74228 w 1348315"/>
                  <a:gd name="connsiteY0-108" fmla="*/ 478660 h 2030722"/>
                  <a:gd name="connsiteX1-109" fmla="*/ 578284 w 1348315"/>
                  <a:gd name="connsiteY1-110" fmla="*/ 478660 h 2030722"/>
                  <a:gd name="connsiteX2-111" fmla="*/ 1218966 w 1348315"/>
                  <a:gd name="connsiteY2-112" fmla="*/ 67318 h 2030722"/>
                  <a:gd name="connsiteX3-113" fmla="*/ 1247102 w 1348315"/>
                  <a:gd name="connsiteY3-114" fmla="*/ 2022728 h 2030722"/>
                  <a:gd name="connsiteX4-115" fmla="*/ 578284 w 1348315"/>
                  <a:gd name="connsiteY4-116" fmla="*/ 1558780 h 2030722"/>
                  <a:gd name="connsiteX5-117" fmla="*/ 74228 w 1348315"/>
                  <a:gd name="connsiteY5-118" fmla="*/ 1558780 h 2030722"/>
                  <a:gd name="connsiteX6-119" fmla="*/ 74228 w 1348315"/>
                  <a:gd name="connsiteY6-120" fmla="*/ 478660 h 2030722"/>
                  <a:gd name="connsiteX0-121" fmla="*/ 74228 w 1348315"/>
                  <a:gd name="connsiteY0-122" fmla="*/ 484603 h 2036665"/>
                  <a:gd name="connsiteX1-123" fmla="*/ 578284 w 1348315"/>
                  <a:gd name="connsiteY1-124" fmla="*/ 484603 h 2036665"/>
                  <a:gd name="connsiteX2-125" fmla="*/ 1218966 w 1348315"/>
                  <a:gd name="connsiteY2-126" fmla="*/ 73261 h 2036665"/>
                  <a:gd name="connsiteX3-127" fmla="*/ 1247102 w 1348315"/>
                  <a:gd name="connsiteY3-128" fmla="*/ 2028671 h 2036665"/>
                  <a:gd name="connsiteX4-129" fmla="*/ 578284 w 1348315"/>
                  <a:gd name="connsiteY4-130" fmla="*/ 1564723 h 2036665"/>
                  <a:gd name="connsiteX5-131" fmla="*/ 74228 w 1348315"/>
                  <a:gd name="connsiteY5-132" fmla="*/ 1564723 h 2036665"/>
                  <a:gd name="connsiteX6-133" fmla="*/ 74228 w 1348315"/>
                  <a:gd name="connsiteY6-134" fmla="*/ 484603 h 2036665"/>
                  <a:gd name="connsiteX0-135" fmla="*/ 74228 w 1385422"/>
                  <a:gd name="connsiteY0-136" fmla="*/ 525951 h 2078013"/>
                  <a:gd name="connsiteX1-137" fmla="*/ 578284 w 1385422"/>
                  <a:gd name="connsiteY1-138" fmla="*/ 525951 h 2078013"/>
                  <a:gd name="connsiteX2-139" fmla="*/ 1284565 w 1385422"/>
                  <a:gd name="connsiteY2-140" fmla="*/ 69030 h 2078013"/>
                  <a:gd name="connsiteX3-141" fmla="*/ 1247102 w 1385422"/>
                  <a:gd name="connsiteY3-142" fmla="*/ 2070019 h 2078013"/>
                  <a:gd name="connsiteX4-143" fmla="*/ 578284 w 1385422"/>
                  <a:gd name="connsiteY4-144" fmla="*/ 1606071 h 2078013"/>
                  <a:gd name="connsiteX5-145" fmla="*/ 74228 w 1385422"/>
                  <a:gd name="connsiteY5-146" fmla="*/ 1606071 h 2078013"/>
                  <a:gd name="connsiteX6-147" fmla="*/ 74228 w 1385422"/>
                  <a:gd name="connsiteY6-148" fmla="*/ 525951 h 2078013"/>
                  <a:gd name="connsiteX0-149" fmla="*/ 74228 w 1391151"/>
                  <a:gd name="connsiteY0-150" fmla="*/ 525951 h 2308957"/>
                  <a:gd name="connsiteX1-151" fmla="*/ 578284 w 1391151"/>
                  <a:gd name="connsiteY1-152" fmla="*/ 525951 h 2308957"/>
                  <a:gd name="connsiteX2-153" fmla="*/ 1284565 w 1391151"/>
                  <a:gd name="connsiteY2-154" fmla="*/ 69030 h 2308957"/>
                  <a:gd name="connsiteX3-155" fmla="*/ 1262265 w 1391151"/>
                  <a:gd name="connsiteY3-156" fmla="*/ 2303871 h 2308957"/>
                  <a:gd name="connsiteX4-157" fmla="*/ 578284 w 1391151"/>
                  <a:gd name="connsiteY4-158" fmla="*/ 1606071 h 2308957"/>
                  <a:gd name="connsiteX5-159" fmla="*/ 74228 w 1391151"/>
                  <a:gd name="connsiteY5-160" fmla="*/ 1606071 h 2308957"/>
                  <a:gd name="connsiteX6-161" fmla="*/ 74228 w 1391151"/>
                  <a:gd name="connsiteY6-162" fmla="*/ 525951 h 2308957"/>
                  <a:gd name="connsiteX0-163" fmla="*/ 74228 w 1400587"/>
                  <a:gd name="connsiteY0-164" fmla="*/ 723823 h 2506829"/>
                  <a:gd name="connsiteX1-165" fmla="*/ 578284 w 1400587"/>
                  <a:gd name="connsiteY1-166" fmla="*/ 723823 h 2506829"/>
                  <a:gd name="connsiteX2-167" fmla="*/ 1299729 w 1400587"/>
                  <a:gd name="connsiteY2-168" fmla="*/ 54310 h 2506829"/>
                  <a:gd name="connsiteX3-169" fmla="*/ 1262265 w 1400587"/>
                  <a:gd name="connsiteY3-170" fmla="*/ 2501743 h 2506829"/>
                  <a:gd name="connsiteX4-171" fmla="*/ 578284 w 1400587"/>
                  <a:gd name="connsiteY4-172" fmla="*/ 1803943 h 2506829"/>
                  <a:gd name="connsiteX5-173" fmla="*/ 74228 w 1400587"/>
                  <a:gd name="connsiteY5-174" fmla="*/ 1803943 h 2506829"/>
                  <a:gd name="connsiteX6-175" fmla="*/ 74228 w 1400587"/>
                  <a:gd name="connsiteY6-176" fmla="*/ 723823 h 2506829"/>
                  <a:gd name="connsiteX0-177" fmla="*/ 74228 w 1368678"/>
                  <a:gd name="connsiteY0-178" fmla="*/ 723823 h 2506829"/>
                  <a:gd name="connsiteX1-179" fmla="*/ 578284 w 1368678"/>
                  <a:gd name="connsiteY1-180" fmla="*/ 723823 h 2506829"/>
                  <a:gd name="connsiteX2-181" fmla="*/ 1299729 w 1368678"/>
                  <a:gd name="connsiteY2-182" fmla="*/ 54310 h 2506829"/>
                  <a:gd name="connsiteX3-183" fmla="*/ 1262265 w 1368678"/>
                  <a:gd name="connsiteY3-184" fmla="*/ 2501743 h 2506829"/>
                  <a:gd name="connsiteX4-185" fmla="*/ 578284 w 1368678"/>
                  <a:gd name="connsiteY4-186" fmla="*/ 1803943 h 2506829"/>
                  <a:gd name="connsiteX5-187" fmla="*/ 74228 w 1368678"/>
                  <a:gd name="connsiteY5-188" fmla="*/ 1803943 h 2506829"/>
                  <a:gd name="connsiteX6-189" fmla="*/ 74228 w 1368678"/>
                  <a:gd name="connsiteY6-190" fmla="*/ 723823 h 2506829"/>
                  <a:gd name="connsiteX0-191" fmla="*/ 74228 w 1391372"/>
                  <a:gd name="connsiteY0-192" fmla="*/ 723823 h 2506829"/>
                  <a:gd name="connsiteX1-193" fmla="*/ 578284 w 1391372"/>
                  <a:gd name="connsiteY1-194" fmla="*/ 723823 h 2506829"/>
                  <a:gd name="connsiteX2-195" fmla="*/ 1299729 w 1391372"/>
                  <a:gd name="connsiteY2-196" fmla="*/ 54310 h 2506829"/>
                  <a:gd name="connsiteX3-197" fmla="*/ 1307755 w 1391372"/>
                  <a:gd name="connsiteY3-198" fmla="*/ 2501743 h 2506829"/>
                  <a:gd name="connsiteX4-199" fmla="*/ 578284 w 1391372"/>
                  <a:gd name="connsiteY4-200" fmla="*/ 1803943 h 2506829"/>
                  <a:gd name="connsiteX5-201" fmla="*/ 74228 w 1391372"/>
                  <a:gd name="connsiteY5-202" fmla="*/ 1803943 h 2506829"/>
                  <a:gd name="connsiteX6-203" fmla="*/ 74228 w 1391372"/>
                  <a:gd name="connsiteY6-204" fmla="*/ 723823 h 2506829"/>
                  <a:gd name="connsiteX0-205" fmla="*/ 74228 w 1373506"/>
                  <a:gd name="connsiteY0-206" fmla="*/ 723823 h 2506829"/>
                  <a:gd name="connsiteX1-207" fmla="*/ 578284 w 1373506"/>
                  <a:gd name="connsiteY1-208" fmla="*/ 723823 h 2506829"/>
                  <a:gd name="connsiteX2-209" fmla="*/ 1299729 w 1373506"/>
                  <a:gd name="connsiteY2-210" fmla="*/ 54310 h 2506829"/>
                  <a:gd name="connsiteX3-211" fmla="*/ 1307755 w 1373506"/>
                  <a:gd name="connsiteY3-212" fmla="*/ 2501743 h 2506829"/>
                  <a:gd name="connsiteX4-213" fmla="*/ 578284 w 1373506"/>
                  <a:gd name="connsiteY4-214" fmla="*/ 1803943 h 2506829"/>
                  <a:gd name="connsiteX5-215" fmla="*/ 74228 w 1373506"/>
                  <a:gd name="connsiteY5-216" fmla="*/ 1803943 h 2506829"/>
                  <a:gd name="connsiteX6-217" fmla="*/ 74228 w 1373506"/>
                  <a:gd name="connsiteY6-218" fmla="*/ 723823 h 2506829"/>
                  <a:gd name="connsiteX0-219" fmla="*/ 86594 w 1385872"/>
                  <a:gd name="connsiteY0-220" fmla="*/ 723823 h 2506829"/>
                  <a:gd name="connsiteX1-221" fmla="*/ 590650 w 1385872"/>
                  <a:gd name="connsiteY1-222" fmla="*/ 723823 h 2506829"/>
                  <a:gd name="connsiteX2-223" fmla="*/ 1312095 w 1385872"/>
                  <a:gd name="connsiteY2-224" fmla="*/ 54310 h 2506829"/>
                  <a:gd name="connsiteX3-225" fmla="*/ 1320121 w 1385872"/>
                  <a:gd name="connsiteY3-226" fmla="*/ 2501743 h 2506829"/>
                  <a:gd name="connsiteX4-227" fmla="*/ 590650 w 1385872"/>
                  <a:gd name="connsiteY4-228" fmla="*/ 1803943 h 2506829"/>
                  <a:gd name="connsiteX5-229" fmla="*/ 86594 w 1385872"/>
                  <a:gd name="connsiteY5-230" fmla="*/ 1803943 h 2506829"/>
                  <a:gd name="connsiteX6-231" fmla="*/ 86594 w 1385872"/>
                  <a:gd name="connsiteY6-232" fmla="*/ 723823 h 2506829"/>
                  <a:gd name="connsiteX0-233" fmla="*/ 113752 w 1413030"/>
                  <a:gd name="connsiteY0-234" fmla="*/ 723823 h 2506829"/>
                  <a:gd name="connsiteX1-235" fmla="*/ 617808 w 1413030"/>
                  <a:gd name="connsiteY1-236" fmla="*/ 723823 h 2506829"/>
                  <a:gd name="connsiteX2-237" fmla="*/ 1339253 w 1413030"/>
                  <a:gd name="connsiteY2-238" fmla="*/ 54310 h 2506829"/>
                  <a:gd name="connsiteX3-239" fmla="*/ 1347279 w 1413030"/>
                  <a:gd name="connsiteY3-240" fmla="*/ 2501743 h 2506829"/>
                  <a:gd name="connsiteX4-241" fmla="*/ 617808 w 1413030"/>
                  <a:gd name="connsiteY4-242" fmla="*/ 1803943 h 2506829"/>
                  <a:gd name="connsiteX5-243" fmla="*/ 113752 w 1413030"/>
                  <a:gd name="connsiteY5-244" fmla="*/ 1803943 h 2506829"/>
                  <a:gd name="connsiteX6-245" fmla="*/ 113752 w 1413030"/>
                  <a:gd name="connsiteY6-246" fmla="*/ 723823 h 25068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upa 8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10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77" name="Grupa 1"/>
          <p:cNvGrpSpPr/>
          <p:nvPr/>
        </p:nvGrpSpPr>
        <p:grpSpPr bwMode="auto">
          <a:xfrm>
            <a:off x="9131301" y="4103688"/>
            <a:ext cx="576263" cy="576262"/>
            <a:chOff x="8115867" y="4165653"/>
            <a:chExt cx="720000" cy="720000"/>
          </a:xfrm>
        </p:grpSpPr>
        <p:sp>
          <p:nvSpPr>
            <p:cNvPr id="16" name="Elipsa 15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8" name="Grupa 17"/>
          <p:cNvGrpSpPr/>
          <p:nvPr/>
        </p:nvGrpSpPr>
        <p:grpSpPr bwMode="auto">
          <a:xfrm flipH="1">
            <a:off x="9153526" y="4924426"/>
            <a:ext cx="574675" cy="576263"/>
            <a:chOff x="8115867" y="4165653"/>
            <a:chExt cx="720000" cy="720000"/>
          </a:xfrm>
        </p:grpSpPr>
        <p:sp>
          <p:nvSpPr>
            <p:cNvPr id="19" name="Elipsa 18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Strzałka w lewo 16"/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67" y="2894662"/>
            <a:ext cx="2293938" cy="5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Prostokąt 23"/>
          <p:cNvSpPr/>
          <p:nvPr/>
        </p:nvSpPr>
        <p:spPr>
          <a:xfrm>
            <a:off x="6831696" y="5212359"/>
            <a:ext cx="180467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s-ES" sz="54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s-ES" sz="54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Arial" panose="020B0604020202020204" pitchFamily="34" charset="0"/>
              </a:rPr>
              <a:t>uler</a:t>
            </a:r>
            <a:endParaRPr kumimoji="0" lang="pl-PL" sz="54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95" y="1665862"/>
            <a:ext cx="1900228" cy="2656640"/>
          </a:xfrm>
          <a:prstGeom prst="rect">
            <a:avLst/>
          </a:prstGeom>
        </p:spPr>
      </p:pic>
      <p:pic>
        <p:nvPicPr>
          <p:cNvPr id="22" name="CD2-TRACK 4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57" end="1054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67260" y="2393950"/>
            <a:ext cx="755650" cy="746125"/>
          </a:xfrm>
          <a:prstGeom prst="rect">
            <a:avLst/>
          </a:prstGeom>
        </p:spPr>
      </p:pic>
      <p:sp>
        <p:nvSpPr>
          <p:cNvPr id="25" name="TextBox 16"/>
          <p:cNvSpPr txBox="1"/>
          <p:nvPr/>
        </p:nvSpPr>
        <p:spPr>
          <a:xfrm>
            <a:off x="9841230" y="3223895"/>
            <a:ext cx="196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icon to hear the sound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304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6" y="1628801"/>
            <a:ext cx="6035849" cy="45557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95" y="1665862"/>
            <a:ext cx="1900228" cy="2656640"/>
          </a:xfrm>
          <a:prstGeom prst="rect">
            <a:avLst/>
          </a:prstGeom>
        </p:spPr>
      </p:pic>
      <p:sp>
        <p:nvSpPr>
          <p:cNvPr id="2" name="Zaoblený obdélník 15"/>
          <p:cNvSpPr/>
          <p:nvPr/>
        </p:nvSpPr>
        <p:spPr>
          <a:xfrm>
            <a:off x="1970571" y="446696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52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What is in your schoolbag?</a:t>
            </a:r>
            <a:endParaRPr kumimoji="0" lang="cs-CZ" sz="5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2060575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a 3"/>
          <p:cNvGrpSpPr/>
          <p:nvPr/>
        </p:nvGrpSpPr>
        <p:grpSpPr bwMode="auto">
          <a:xfrm>
            <a:off x="9131301" y="3292476"/>
            <a:ext cx="576263" cy="576263"/>
            <a:chOff x="8252559" y="1638153"/>
            <a:chExt cx="720000" cy="720000"/>
          </a:xfrm>
        </p:grpSpPr>
        <p:sp>
          <p:nvSpPr>
            <p:cNvPr id="5" name="Elipsa 4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7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-1" fmla="*/ 0 w 1229192"/>
                  <a:gd name="connsiteY0-2" fmla="*/ 0 h 1600338"/>
                  <a:gd name="connsiteX1-3" fmla="*/ 504056 w 1229192"/>
                  <a:gd name="connsiteY1-4" fmla="*/ 0 h 1600338"/>
                  <a:gd name="connsiteX2-5" fmla="*/ 1229145 w 1229192"/>
                  <a:gd name="connsiteY2-6" fmla="*/ 1600338 h 1600338"/>
                  <a:gd name="connsiteX3-7" fmla="*/ 504056 w 1229192"/>
                  <a:gd name="connsiteY3-8" fmla="*/ 1080120 h 1600338"/>
                  <a:gd name="connsiteX4-9" fmla="*/ 0 w 1229192"/>
                  <a:gd name="connsiteY4-10" fmla="*/ 1080120 h 1600338"/>
                  <a:gd name="connsiteX5" fmla="*/ 0 w 1229192"/>
                  <a:gd name="connsiteY5" fmla="*/ 0 h 1600338"/>
                  <a:gd name="connsiteX0-11" fmla="*/ 0 w 1260798"/>
                  <a:gd name="connsiteY0-12" fmla="*/ 465926 h 2066264"/>
                  <a:gd name="connsiteX1-13" fmla="*/ 504056 w 1260798"/>
                  <a:gd name="connsiteY1-14" fmla="*/ 465926 h 2066264"/>
                  <a:gd name="connsiteX2-15" fmla="*/ 1144738 w 1260798"/>
                  <a:gd name="connsiteY2-16" fmla="*/ 54584 h 2066264"/>
                  <a:gd name="connsiteX3-17" fmla="*/ 1229145 w 1260798"/>
                  <a:gd name="connsiteY3-18" fmla="*/ 2066264 h 2066264"/>
                  <a:gd name="connsiteX4-19" fmla="*/ 504056 w 1260798"/>
                  <a:gd name="connsiteY4-20" fmla="*/ 1546046 h 2066264"/>
                  <a:gd name="connsiteX5-21" fmla="*/ 0 w 1260798"/>
                  <a:gd name="connsiteY5-22" fmla="*/ 1546046 h 2066264"/>
                  <a:gd name="connsiteX6" fmla="*/ 0 w 1260798"/>
                  <a:gd name="connsiteY6" fmla="*/ 465926 h 2066264"/>
                  <a:gd name="connsiteX0-23" fmla="*/ 0 w 1260798"/>
                  <a:gd name="connsiteY0-24" fmla="*/ 478660 h 2078998"/>
                  <a:gd name="connsiteX1-25" fmla="*/ 504056 w 1260798"/>
                  <a:gd name="connsiteY1-26" fmla="*/ 478660 h 2078998"/>
                  <a:gd name="connsiteX2-27" fmla="*/ 1144738 w 1260798"/>
                  <a:gd name="connsiteY2-28" fmla="*/ 67318 h 2078998"/>
                  <a:gd name="connsiteX3-29" fmla="*/ 1229145 w 1260798"/>
                  <a:gd name="connsiteY3-30" fmla="*/ 2078998 h 2078998"/>
                  <a:gd name="connsiteX4-31" fmla="*/ 504056 w 1260798"/>
                  <a:gd name="connsiteY4-32" fmla="*/ 1558780 h 2078998"/>
                  <a:gd name="connsiteX5-33" fmla="*/ 0 w 1260798"/>
                  <a:gd name="connsiteY5-34" fmla="*/ 1558780 h 2078998"/>
                  <a:gd name="connsiteX6-35" fmla="*/ 0 w 1260798"/>
                  <a:gd name="connsiteY6-36" fmla="*/ 478660 h 2078998"/>
                  <a:gd name="connsiteX0-37" fmla="*/ 0 w 1260798"/>
                  <a:gd name="connsiteY0-38" fmla="*/ 478660 h 2086028"/>
                  <a:gd name="connsiteX1-39" fmla="*/ 504056 w 1260798"/>
                  <a:gd name="connsiteY1-40" fmla="*/ 478660 h 2086028"/>
                  <a:gd name="connsiteX2-41" fmla="*/ 1144738 w 1260798"/>
                  <a:gd name="connsiteY2-42" fmla="*/ 67318 h 2086028"/>
                  <a:gd name="connsiteX3-43" fmla="*/ 1229145 w 1260798"/>
                  <a:gd name="connsiteY3-44" fmla="*/ 2078998 h 2086028"/>
                  <a:gd name="connsiteX4-45" fmla="*/ 504056 w 1260798"/>
                  <a:gd name="connsiteY4-46" fmla="*/ 1558780 h 2086028"/>
                  <a:gd name="connsiteX5-47" fmla="*/ 0 w 1260798"/>
                  <a:gd name="connsiteY5-48" fmla="*/ 1558780 h 2086028"/>
                  <a:gd name="connsiteX6-49" fmla="*/ 0 w 1260798"/>
                  <a:gd name="connsiteY6-50" fmla="*/ 478660 h 2086028"/>
                  <a:gd name="connsiteX0-51" fmla="*/ 0 w 1292031"/>
                  <a:gd name="connsiteY0-52" fmla="*/ 478660 h 2086028"/>
                  <a:gd name="connsiteX1-53" fmla="*/ 504056 w 1292031"/>
                  <a:gd name="connsiteY1-54" fmla="*/ 478660 h 2086028"/>
                  <a:gd name="connsiteX2-55" fmla="*/ 1144738 w 1292031"/>
                  <a:gd name="connsiteY2-56" fmla="*/ 67318 h 2086028"/>
                  <a:gd name="connsiteX3-57" fmla="*/ 1229145 w 1292031"/>
                  <a:gd name="connsiteY3-58" fmla="*/ 2078998 h 2086028"/>
                  <a:gd name="connsiteX4-59" fmla="*/ 504056 w 1292031"/>
                  <a:gd name="connsiteY4-60" fmla="*/ 1558780 h 2086028"/>
                  <a:gd name="connsiteX5-61" fmla="*/ 0 w 1292031"/>
                  <a:gd name="connsiteY5-62" fmla="*/ 1558780 h 2086028"/>
                  <a:gd name="connsiteX6-63" fmla="*/ 0 w 1292031"/>
                  <a:gd name="connsiteY6-64" fmla="*/ 478660 h 2086028"/>
                  <a:gd name="connsiteX0-65" fmla="*/ 0 w 1306703"/>
                  <a:gd name="connsiteY0-66" fmla="*/ 478660 h 2086028"/>
                  <a:gd name="connsiteX1-67" fmla="*/ 504056 w 1306703"/>
                  <a:gd name="connsiteY1-68" fmla="*/ 478660 h 2086028"/>
                  <a:gd name="connsiteX2-69" fmla="*/ 1144738 w 1306703"/>
                  <a:gd name="connsiteY2-70" fmla="*/ 67318 h 2086028"/>
                  <a:gd name="connsiteX3-71" fmla="*/ 1229145 w 1306703"/>
                  <a:gd name="connsiteY3-72" fmla="*/ 2078998 h 2086028"/>
                  <a:gd name="connsiteX4-73" fmla="*/ 504056 w 1306703"/>
                  <a:gd name="connsiteY4-74" fmla="*/ 1558780 h 2086028"/>
                  <a:gd name="connsiteX5-75" fmla="*/ 0 w 1306703"/>
                  <a:gd name="connsiteY5-76" fmla="*/ 1558780 h 2086028"/>
                  <a:gd name="connsiteX6-77" fmla="*/ 0 w 1306703"/>
                  <a:gd name="connsiteY6-78" fmla="*/ 478660 h 2086028"/>
                  <a:gd name="connsiteX0-79" fmla="*/ 0 w 1274087"/>
                  <a:gd name="connsiteY0-80" fmla="*/ 478660 h 2030722"/>
                  <a:gd name="connsiteX1-81" fmla="*/ 504056 w 1274087"/>
                  <a:gd name="connsiteY1-82" fmla="*/ 478660 h 2030722"/>
                  <a:gd name="connsiteX2-83" fmla="*/ 1144738 w 1274087"/>
                  <a:gd name="connsiteY2-84" fmla="*/ 67318 h 2030722"/>
                  <a:gd name="connsiteX3-85" fmla="*/ 1172874 w 1274087"/>
                  <a:gd name="connsiteY3-86" fmla="*/ 2022728 h 2030722"/>
                  <a:gd name="connsiteX4-87" fmla="*/ 504056 w 1274087"/>
                  <a:gd name="connsiteY4-88" fmla="*/ 1558780 h 2030722"/>
                  <a:gd name="connsiteX5-89" fmla="*/ 0 w 1274087"/>
                  <a:gd name="connsiteY5-90" fmla="*/ 1558780 h 2030722"/>
                  <a:gd name="connsiteX6-91" fmla="*/ 0 w 1274087"/>
                  <a:gd name="connsiteY6-92" fmla="*/ 478660 h 2030722"/>
                  <a:gd name="connsiteX0-93" fmla="*/ 50018 w 1324105"/>
                  <a:gd name="connsiteY0-94" fmla="*/ 478660 h 2030722"/>
                  <a:gd name="connsiteX1-95" fmla="*/ 554074 w 1324105"/>
                  <a:gd name="connsiteY1-96" fmla="*/ 478660 h 2030722"/>
                  <a:gd name="connsiteX2-97" fmla="*/ 1194756 w 1324105"/>
                  <a:gd name="connsiteY2-98" fmla="*/ 67318 h 2030722"/>
                  <a:gd name="connsiteX3-99" fmla="*/ 1222892 w 1324105"/>
                  <a:gd name="connsiteY3-100" fmla="*/ 2022728 h 2030722"/>
                  <a:gd name="connsiteX4-101" fmla="*/ 554074 w 1324105"/>
                  <a:gd name="connsiteY4-102" fmla="*/ 1558780 h 2030722"/>
                  <a:gd name="connsiteX5-103" fmla="*/ 50018 w 1324105"/>
                  <a:gd name="connsiteY5-104" fmla="*/ 1558780 h 2030722"/>
                  <a:gd name="connsiteX6-105" fmla="*/ 50018 w 1324105"/>
                  <a:gd name="connsiteY6-106" fmla="*/ 478660 h 2030722"/>
                  <a:gd name="connsiteX0-107" fmla="*/ 74228 w 1348315"/>
                  <a:gd name="connsiteY0-108" fmla="*/ 478660 h 2030722"/>
                  <a:gd name="connsiteX1-109" fmla="*/ 578284 w 1348315"/>
                  <a:gd name="connsiteY1-110" fmla="*/ 478660 h 2030722"/>
                  <a:gd name="connsiteX2-111" fmla="*/ 1218966 w 1348315"/>
                  <a:gd name="connsiteY2-112" fmla="*/ 67318 h 2030722"/>
                  <a:gd name="connsiteX3-113" fmla="*/ 1247102 w 1348315"/>
                  <a:gd name="connsiteY3-114" fmla="*/ 2022728 h 2030722"/>
                  <a:gd name="connsiteX4-115" fmla="*/ 578284 w 1348315"/>
                  <a:gd name="connsiteY4-116" fmla="*/ 1558780 h 2030722"/>
                  <a:gd name="connsiteX5-117" fmla="*/ 74228 w 1348315"/>
                  <a:gd name="connsiteY5-118" fmla="*/ 1558780 h 2030722"/>
                  <a:gd name="connsiteX6-119" fmla="*/ 74228 w 1348315"/>
                  <a:gd name="connsiteY6-120" fmla="*/ 478660 h 2030722"/>
                  <a:gd name="connsiteX0-121" fmla="*/ 74228 w 1348315"/>
                  <a:gd name="connsiteY0-122" fmla="*/ 484603 h 2036665"/>
                  <a:gd name="connsiteX1-123" fmla="*/ 578284 w 1348315"/>
                  <a:gd name="connsiteY1-124" fmla="*/ 484603 h 2036665"/>
                  <a:gd name="connsiteX2-125" fmla="*/ 1218966 w 1348315"/>
                  <a:gd name="connsiteY2-126" fmla="*/ 73261 h 2036665"/>
                  <a:gd name="connsiteX3-127" fmla="*/ 1247102 w 1348315"/>
                  <a:gd name="connsiteY3-128" fmla="*/ 2028671 h 2036665"/>
                  <a:gd name="connsiteX4-129" fmla="*/ 578284 w 1348315"/>
                  <a:gd name="connsiteY4-130" fmla="*/ 1564723 h 2036665"/>
                  <a:gd name="connsiteX5-131" fmla="*/ 74228 w 1348315"/>
                  <a:gd name="connsiteY5-132" fmla="*/ 1564723 h 2036665"/>
                  <a:gd name="connsiteX6-133" fmla="*/ 74228 w 1348315"/>
                  <a:gd name="connsiteY6-134" fmla="*/ 484603 h 2036665"/>
                  <a:gd name="connsiteX0-135" fmla="*/ 74228 w 1385422"/>
                  <a:gd name="connsiteY0-136" fmla="*/ 525951 h 2078013"/>
                  <a:gd name="connsiteX1-137" fmla="*/ 578284 w 1385422"/>
                  <a:gd name="connsiteY1-138" fmla="*/ 525951 h 2078013"/>
                  <a:gd name="connsiteX2-139" fmla="*/ 1284565 w 1385422"/>
                  <a:gd name="connsiteY2-140" fmla="*/ 69030 h 2078013"/>
                  <a:gd name="connsiteX3-141" fmla="*/ 1247102 w 1385422"/>
                  <a:gd name="connsiteY3-142" fmla="*/ 2070019 h 2078013"/>
                  <a:gd name="connsiteX4-143" fmla="*/ 578284 w 1385422"/>
                  <a:gd name="connsiteY4-144" fmla="*/ 1606071 h 2078013"/>
                  <a:gd name="connsiteX5-145" fmla="*/ 74228 w 1385422"/>
                  <a:gd name="connsiteY5-146" fmla="*/ 1606071 h 2078013"/>
                  <a:gd name="connsiteX6-147" fmla="*/ 74228 w 1385422"/>
                  <a:gd name="connsiteY6-148" fmla="*/ 525951 h 2078013"/>
                  <a:gd name="connsiteX0-149" fmla="*/ 74228 w 1391151"/>
                  <a:gd name="connsiteY0-150" fmla="*/ 525951 h 2308957"/>
                  <a:gd name="connsiteX1-151" fmla="*/ 578284 w 1391151"/>
                  <a:gd name="connsiteY1-152" fmla="*/ 525951 h 2308957"/>
                  <a:gd name="connsiteX2-153" fmla="*/ 1284565 w 1391151"/>
                  <a:gd name="connsiteY2-154" fmla="*/ 69030 h 2308957"/>
                  <a:gd name="connsiteX3-155" fmla="*/ 1262265 w 1391151"/>
                  <a:gd name="connsiteY3-156" fmla="*/ 2303871 h 2308957"/>
                  <a:gd name="connsiteX4-157" fmla="*/ 578284 w 1391151"/>
                  <a:gd name="connsiteY4-158" fmla="*/ 1606071 h 2308957"/>
                  <a:gd name="connsiteX5-159" fmla="*/ 74228 w 1391151"/>
                  <a:gd name="connsiteY5-160" fmla="*/ 1606071 h 2308957"/>
                  <a:gd name="connsiteX6-161" fmla="*/ 74228 w 1391151"/>
                  <a:gd name="connsiteY6-162" fmla="*/ 525951 h 2308957"/>
                  <a:gd name="connsiteX0-163" fmla="*/ 74228 w 1400587"/>
                  <a:gd name="connsiteY0-164" fmla="*/ 723823 h 2506829"/>
                  <a:gd name="connsiteX1-165" fmla="*/ 578284 w 1400587"/>
                  <a:gd name="connsiteY1-166" fmla="*/ 723823 h 2506829"/>
                  <a:gd name="connsiteX2-167" fmla="*/ 1299729 w 1400587"/>
                  <a:gd name="connsiteY2-168" fmla="*/ 54310 h 2506829"/>
                  <a:gd name="connsiteX3-169" fmla="*/ 1262265 w 1400587"/>
                  <a:gd name="connsiteY3-170" fmla="*/ 2501743 h 2506829"/>
                  <a:gd name="connsiteX4-171" fmla="*/ 578284 w 1400587"/>
                  <a:gd name="connsiteY4-172" fmla="*/ 1803943 h 2506829"/>
                  <a:gd name="connsiteX5-173" fmla="*/ 74228 w 1400587"/>
                  <a:gd name="connsiteY5-174" fmla="*/ 1803943 h 2506829"/>
                  <a:gd name="connsiteX6-175" fmla="*/ 74228 w 1400587"/>
                  <a:gd name="connsiteY6-176" fmla="*/ 723823 h 2506829"/>
                  <a:gd name="connsiteX0-177" fmla="*/ 74228 w 1368678"/>
                  <a:gd name="connsiteY0-178" fmla="*/ 723823 h 2506829"/>
                  <a:gd name="connsiteX1-179" fmla="*/ 578284 w 1368678"/>
                  <a:gd name="connsiteY1-180" fmla="*/ 723823 h 2506829"/>
                  <a:gd name="connsiteX2-181" fmla="*/ 1299729 w 1368678"/>
                  <a:gd name="connsiteY2-182" fmla="*/ 54310 h 2506829"/>
                  <a:gd name="connsiteX3-183" fmla="*/ 1262265 w 1368678"/>
                  <a:gd name="connsiteY3-184" fmla="*/ 2501743 h 2506829"/>
                  <a:gd name="connsiteX4-185" fmla="*/ 578284 w 1368678"/>
                  <a:gd name="connsiteY4-186" fmla="*/ 1803943 h 2506829"/>
                  <a:gd name="connsiteX5-187" fmla="*/ 74228 w 1368678"/>
                  <a:gd name="connsiteY5-188" fmla="*/ 1803943 h 2506829"/>
                  <a:gd name="connsiteX6-189" fmla="*/ 74228 w 1368678"/>
                  <a:gd name="connsiteY6-190" fmla="*/ 723823 h 2506829"/>
                  <a:gd name="connsiteX0-191" fmla="*/ 74228 w 1391372"/>
                  <a:gd name="connsiteY0-192" fmla="*/ 723823 h 2506829"/>
                  <a:gd name="connsiteX1-193" fmla="*/ 578284 w 1391372"/>
                  <a:gd name="connsiteY1-194" fmla="*/ 723823 h 2506829"/>
                  <a:gd name="connsiteX2-195" fmla="*/ 1299729 w 1391372"/>
                  <a:gd name="connsiteY2-196" fmla="*/ 54310 h 2506829"/>
                  <a:gd name="connsiteX3-197" fmla="*/ 1307755 w 1391372"/>
                  <a:gd name="connsiteY3-198" fmla="*/ 2501743 h 2506829"/>
                  <a:gd name="connsiteX4-199" fmla="*/ 578284 w 1391372"/>
                  <a:gd name="connsiteY4-200" fmla="*/ 1803943 h 2506829"/>
                  <a:gd name="connsiteX5-201" fmla="*/ 74228 w 1391372"/>
                  <a:gd name="connsiteY5-202" fmla="*/ 1803943 h 2506829"/>
                  <a:gd name="connsiteX6-203" fmla="*/ 74228 w 1391372"/>
                  <a:gd name="connsiteY6-204" fmla="*/ 723823 h 2506829"/>
                  <a:gd name="connsiteX0-205" fmla="*/ 74228 w 1373506"/>
                  <a:gd name="connsiteY0-206" fmla="*/ 723823 h 2506829"/>
                  <a:gd name="connsiteX1-207" fmla="*/ 578284 w 1373506"/>
                  <a:gd name="connsiteY1-208" fmla="*/ 723823 h 2506829"/>
                  <a:gd name="connsiteX2-209" fmla="*/ 1299729 w 1373506"/>
                  <a:gd name="connsiteY2-210" fmla="*/ 54310 h 2506829"/>
                  <a:gd name="connsiteX3-211" fmla="*/ 1307755 w 1373506"/>
                  <a:gd name="connsiteY3-212" fmla="*/ 2501743 h 2506829"/>
                  <a:gd name="connsiteX4-213" fmla="*/ 578284 w 1373506"/>
                  <a:gd name="connsiteY4-214" fmla="*/ 1803943 h 2506829"/>
                  <a:gd name="connsiteX5-215" fmla="*/ 74228 w 1373506"/>
                  <a:gd name="connsiteY5-216" fmla="*/ 1803943 h 2506829"/>
                  <a:gd name="connsiteX6-217" fmla="*/ 74228 w 1373506"/>
                  <a:gd name="connsiteY6-218" fmla="*/ 723823 h 2506829"/>
                  <a:gd name="connsiteX0-219" fmla="*/ 86594 w 1385872"/>
                  <a:gd name="connsiteY0-220" fmla="*/ 723823 h 2506829"/>
                  <a:gd name="connsiteX1-221" fmla="*/ 590650 w 1385872"/>
                  <a:gd name="connsiteY1-222" fmla="*/ 723823 h 2506829"/>
                  <a:gd name="connsiteX2-223" fmla="*/ 1312095 w 1385872"/>
                  <a:gd name="connsiteY2-224" fmla="*/ 54310 h 2506829"/>
                  <a:gd name="connsiteX3-225" fmla="*/ 1320121 w 1385872"/>
                  <a:gd name="connsiteY3-226" fmla="*/ 2501743 h 2506829"/>
                  <a:gd name="connsiteX4-227" fmla="*/ 590650 w 1385872"/>
                  <a:gd name="connsiteY4-228" fmla="*/ 1803943 h 2506829"/>
                  <a:gd name="connsiteX5-229" fmla="*/ 86594 w 1385872"/>
                  <a:gd name="connsiteY5-230" fmla="*/ 1803943 h 2506829"/>
                  <a:gd name="connsiteX6-231" fmla="*/ 86594 w 1385872"/>
                  <a:gd name="connsiteY6-232" fmla="*/ 723823 h 2506829"/>
                  <a:gd name="connsiteX0-233" fmla="*/ 113752 w 1413030"/>
                  <a:gd name="connsiteY0-234" fmla="*/ 723823 h 2506829"/>
                  <a:gd name="connsiteX1-235" fmla="*/ 617808 w 1413030"/>
                  <a:gd name="connsiteY1-236" fmla="*/ 723823 h 2506829"/>
                  <a:gd name="connsiteX2-237" fmla="*/ 1339253 w 1413030"/>
                  <a:gd name="connsiteY2-238" fmla="*/ 54310 h 2506829"/>
                  <a:gd name="connsiteX3-239" fmla="*/ 1347279 w 1413030"/>
                  <a:gd name="connsiteY3-240" fmla="*/ 2501743 h 2506829"/>
                  <a:gd name="connsiteX4-241" fmla="*/ 617808 w 1413030"/>
                  <a:gd name="connsiteY4-242" fmla="*/ 1803943 h 2506829"/>
                  <a:gd name="connsiteX5-243" fmla="*/ 113752 w 1413030"/>
                  <a:gd name="connsiteY5-244" fmla="*/ 1803943 h 2506829"/>
                  <a:gd name="connsiteX6-245" fmla="*/ 113752 w 1413030"/>
                  <a:gd name="connsiteY6-246" fmla="*/ 723823 h 25068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" name="Grupa 7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9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2293" name="Grupa 1"/>
          <p:cNvGrpSpPr/>
          <p:nvPr/>
        </p:nvGrpSpPr>
        <p:grpSpPr bwMode="auto">
          <a:xfrm>
            <a:off x="9131301" y="4103688"/>
            <a:ext cx="576263" cy="576262"/>
            <a:chOff x="8115867" y="4165653"/>
            <a:chExt cx="720000" cy="720000"/>
          </a:xfrm>
        </p:grpSpPr>
        <p:sp>
          <p:nvSpPr>
            <p:cNvPr id="15" name="Elipsa 14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94" name="Grupa 17"/>
          <p:cNvGrpSpPr/>
          <p:nvPr/>
        </p:nvGrpSpPr>
        <p:grpSpPr bwMode="auto">
          <a:xfrm flipH="1">
            <a:off x="9153526" y="4924426"/>
            <a:ext cx="574675" cy="576263"/>
            <a:chOff x="8115867" y="4165653"/>
            <a:chExt cx="720000" cy="720000"/>
          </a:xfrm>
        </p:grpSpPr>
        <p:sp>
          <p:nvSpPr>
            <p:cNvPr id="18" name="Elipsa 17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trzałka w lewo 16"/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Prostokąt 19"/>
          <p:cNvSpPr/>
          <p:nvPr/>
        </p:nvSpPr>
        <p:spPr>
          <a:xfrm>
            <a:off x="6414749" y="5212359"/>
            <a:ext cx="226949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s-ES" sz="54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s-ES" sz="54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Arial" panose="020B0604020202020204" pitchFamily="34" charset="0"/>
              </a:rPr>
              <a:t>rayon</a:t>
            </a:r>
            <a:endParaRPr kumimoji="0" lang="pl-PL" sz="54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59" y="2600325"/>
            <a:ext cx="1697130" cy="11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D2-TRACK 4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107" end="548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87885" y="2644775"/>
            <a:ext cx="755650" cy="746125"/>
          </a:xfrm>
          <a:prstGeom prst="rect">
            <a:avLst/>
          </a:prstGeom>
        </p:spPr>
      </p:pic>
      <p:sp>
        <p:nvSpPr>
          <p:cNvPr id="25" name="TextBox 16"/>
          <p:cNvSpPr txBox="1"/>
          <p:nvPr/>
        </p:nvSpPr>
        <p:spPr>
          <a:xfrm>
            <a:off x="9841230" y="3223895"/>
            <a:ext cx="196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icon to hear the sound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304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6" y="1628801"/>
            <a:ext cx="6035849" cy="45557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95" y="1665862"/>
            <a:ext cx="1900228" cy="2656640"/>
          </a:xfrm>
          <a:prstGeom prst="rect">
            <a:avLst/>
          </a:prstGeom>
        </p:spPr>
      </p:pic>
      <p:sp>
        <p:nvSpPr>
          <p:cNvPr id="2" name="Zaoblený obdélník 15"/>
          <p:cNvSpPr/>
          <p:nvPr/>
        </p:nvSpPr>
        <p:spPr>
          <a:xfrm>
            <a:off x="1970571" y="446696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52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What is in your schoolbag?</a:t>
            </a:r>
            <a:endParaRPr kumimoji="0" lang="cs-CZ" sz="5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2060575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a 3"/>
          <p:cNvGrpSpPr/>
          <p:nvPr/>
        </p:nvGrpSpPr>
        <p:grpSpPr bwMode="auto">
          <a:xfrm>
            <a:off x="9131936" y="3277236"/>
            <a:ext cx="576263" cy="576263"/>
            <a:chOff x="8252559" y="1638153"/>
            <a:chExt cx="720000" cy="720000"/>
          </a:xfrm>
        </p:grpSpPr>
        <p:sp>
          <p:nvSpPr>
            <p:cNvPr id="5" name="Elipsa 4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7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-1" fmla="*/ 0 w 1229192"/>
                  <a:gd name="connsiteY0-2" fmla="*/ 0 h 1600338"/>
                  <a:gd name="connsiteX1-3" fmla="*/ 504056 w 1229192"/>
                  <a:gd name="connsiteY1-4" fmla="*/ 0 h 1600338"/>
                  <a:gd name="connsiteX2-5" fmla="*/ 1229145 w 1229192"/>
                  <a:gd name="connsiteY2-6" fmla="*/ 1600338 h 1600338"/>
                  <a:gd name="connsiteX3-7" fmla="*/ 504056 w 1229192"/>
                  <a:gd name="connsiteY3-8" fmla="*/ 1080120 h 1600338"/>
                  <a:gd name="connsiteX4-9" fmla="*/ 0 w 1229192"/>
                  <a:gd name="connsiteY4-10" fmla="*/ 1080120 h 1600338"/>
                  <a:gd name="connsiteX5" fmla="*/ 0 w 1229192"/>
                  <a:gd name="connsiteY5" fmla="*/ 0 h 1600338"/>
                  <a:gd name="connsiteX0-11" fmla="*/ 0 w 1260798"/>
                  <a:gd name="connsiteY0-12" fmla="*/ 465926 h 2066264"/>
                  <a:gd name="connsiteX1-13" fmla="*/ 504056 w 1260798"/>
                  <a:gd name="connsiteY1-14" fmla="*/ 465926 h 2066264"/>
                  <a:gd name="connsiteX2-15" fmla="*/ 1144738 w 1260798"/>
                  <a:gd name="connsiteY2-16" fmla="*/ 54584 h 2066264"/>
                  <a:gd name="connsiteX3-17" fmla="*/ 1229145 w 1260798"/>
                  <a:gd name="connsiteY3-18" fmla="*/ 2066264 h 2066264"/>
                  <a:gd name="connsiteX4-19" fmla="*/ 504056 w 1260798"/>
                  <a:gd name="connsiteY4-20" fmla="*/ 1546046 h 2066264"/>
                  <a:gd name="connsiteX5-21" fmla="*/ 0 w 1260798"/>
                  <a:gd name="connsiteY5-22" fmla="*/ 1546046 h 2066264"/>
                  <a:gd name="connsiteX6" fmla="*/ 0 w 1260798"/>
                  <a:gd name="connsiteY6" fmla="*/ 465926 h 2066264"/>
                  <a:gd name="connsiteX0-23" fmla="*/ 0 w 1260798"/>
                  <a:gd name="connsiteY0-24" fmla="*/ 478660 h 2078998"/>
                  <a:gd name="connsiteX1-25" fmla="*/ 504056 w 1260798"/>
                  <a:gd name="connsiteY1-26" fmla="*/ 478660 h 2078998"/>
                  <a:gd name="connsiteX2-27" fmla="*/ 1144738 w 1260798"/>
                  <a:gd name="connsiteY2-28" fmla="*/ 67318 h 2078998"/>
                  <a:gd name="connsiteX3-29" fmla="*/ 1229145 w 1260798"/>
                  <a:gd name="connsiteY3-30" fmla="*/ 2078998 h 2078998"/>
                  <a:gd name="connsiteX4-31" fmla="*/ 504056 w 1260798"/>
                  <a:gd name="connsiteY4-32" fmla="*/ 1558780 h 2078998"/>
                  <a:gd name="connsiteX5-33" fmla="*/ 0 w 1260798"/>
                  <a:gd name="connsiteY5-34" fmla="*/ 1558780 h 2078998"/>
                  <a:gd name="connsiteX6-35" fmla="*/ 0 w 1260798"/>
                  <a:gd name="connsiteY6-36" fmla="*/ 478660 h 2078998"/>
                  <a:gd name="connsiteX0-37" fmla="*/ 0 w 1260798"/>
                  <a:gd name="connsiteY0-38" fmla="*/ 478660 h 2086028"/>
                  <a:gd name="connsiteX1-39" fmla="*/ 504056 w 1260798"/>
                  <a:gd name="connsiteY1-40" fmla="*/ 478660 h 2086028"/>
                  <a:gd name="connsiteX2-41" fmla="*/ 1144738 w 1260798"/>
                  <a:gd name="connsiteY2-42" fmla="*/ 67318 h 2086028"/>
                  <a:gd name="connsiteX3-43" fmla="*/ 1229145 w 1260798"/>
                  <a:gd name="connsiteY3-44" fmla="*/ 2078998 h 2086028"/>
                  <a:gd name="connsiteX4-45" fmla="*/ 504056 w 1260798"/>
                  <a:gd name="connsiteY4-46" fmla="*/ 1558780 h 2086028"/>
                  <a:gd name="connsiteX5-47" fmla="*/ 0 w 1260798"/>
                  <a:gd name="connsiteY5-48" fmla="*/ 1558780 h 2086028"/>
                  <a:gd name="connsiteX6-49" fmla="*/ 0 w 1260798"/>
                  <a:gd name="connsiteY6-50" fmla="*/ 478660 h 2086028"/>
                  <a:gd name="connsiteX0-51" fmla="*/ 0 w 1292031"/>
                  <a:gd name="connsiteY0-52" fmla="*/ 478660 h 2086028"/>
                  <a:gd name="connsiteX1-53" fmla="*/ 504056 w 1292031"/>
                  <a:gd name="connsiteY1-54" fmla="*/ 478660 h 2086028"/>
                  <a:gd name="connsiteX2-55" fmla="*/ 1144738 w 1292031"/>
                  <a:gd name="connsiteY2-56" fmla="*/ 67318 h 2086028"/>
                  <a:gd name="connsiteX3-57" fmla="*/ 1229145 w 1292031"/>
                  <a:gd name="connsiteY3-58" fmla="*/ 2078998 h 2086028"/>
                  <a:gd name="connsiteX4-59" fmla="*/ 504056 w 1292031"/>
                  <a:gd name="connsiteY4-60" fmla="*/ 1558780 h 2086028"/>
                  <a:gd name="connsiteX5-61" fmla="*/ 0 w 1292031"/>
                  <a:gd name="connsiteY5-62" fmla="*/ 1558780 h 2086028"/>
                  <a:gd name="connsiteX6-63" fmla="*/ 0 w 1292031"/>
                  <a:gd name="connsiteY6-64" fmla="*/ 478660 h 2086028"/>
                  <a:gd name="connsiteX0-65" fmla="*/ 0 w 1306703"/>
                  <a:gd name="connsiteY0-66" fmla="*/ 478660 h 2086028"/>
                  <a:gd name="connsiteX1-67" fmla="*/ 504056 w 1306703"/>
                  <a:gd name="connsiteY1-68" fmla="*/ 478660 h 2086028"/>
                  <a:gd name="connsiteX2-69" fmla="*/ 1144738 w 1306703"/>
                  <a:gd name="connsiteY2-70" fmla="*/ 67318 h 2086028"/>
                  <a:gd name="connsiteX3-71" fmla="*/ 1229145 w 1306703"/>
                  <a:gd name="connsiteY3-72" fmla="*/ 2078998 h 2086028"/>
                  <a:gd name="connsiteX4-73" fmla="*/ 504056 w 1306703"/>
                  <a:gd name="connsiteY4-74" fmla="*/ 1558780 h 2086028"/>
                  <a:gd name="connsiteX5-75" fmla="*/ 0 w 1306703"/>
                  <a:gd name="connsiteY5-76" fmla="*/ 1558780 h 2086028"/>
                  <a:gd name="connsiteX6-77" fmla="*/ 0 w 1306703"/>
                  <a:gd name="connsiteY6-78" fmla="*/ 478660 h 2086028"/>
                  <a:gd name="connsiteX0-79" fmla="*/ 0 w 1274087"/>
                  <a:gd name="connsiteY0-80" fmla="*/ 478660 h 2030722"/>
                  <a:gd name="connsiteX1-81" fmla="*/ 504056 w 1274087"/>
                  <a:gd name="connsiteY1-82" fmla="*/ 478660 h 2030722"/>
                  <a:gd name="connsiteX2-83" fmla="*/ 1144738 w 1274087"/>
                  <a:gd name="connsiteY2-84" fmla="*/ 67318 h 2030722"/>
                  <a:gd name="connsiteX3-85" fmla="*/ 1172874 w 1274087"/>
                  <a:gd name="connsiteY3-86" fmla="*/ 2022728 h 2030722"/>
                  <a:gd name="connsiteX4-87" fmla="*/ 504056 w 1274087"/>
                  <a:gd name="connsiteY4-88" fmla="*/ 1558780 h 2030722"/>
                  <a:gd name="connsiteX5-89" fmla="*/ 0 w 1274087"/>
                  <a:gd name="connsiteY5-90" fmla="*/ 1558780 h 2030722"/>
                  <a:gd name="connsiteX6-91" fmla="*/ 0 w 1274087"/>
                  <a:gd name="connsiteY6-92" fmla="*/ 478660 h 2030722"/>
                  <a:gd name="connsiteX0-93" fmla="*/ 50018 w 1324105"/>
                  <a:gd name="connsiteY0-94" fmla="*/ 478660 h 2030722"/>
                  <a:gd name="connsiteX1-95" fmla="*/ 554074 w 1324105"/>
                  <a:gd name="connsiteY1-96" fmla="*/ 478660 h 2030722"/>
                  <a:gd name="connsiteX2-97" fmla="*/ 1194756 w 1324105"/>
                  <a:gd name="connsiteY2-98" fmla="*/ 67318 h 2030722"/>
                  <a:gd name="connsiteX3-99" fmla="*/ 1222892 w 1324105"/>
                  <a:gd name="connsiteY3-100" fmla="*/ 2022728 h 2030722"/>
                  <a:gd name="connsiteX4-101" fmla="*/ 554074 w 1324105"/>
                  <a:gd name="connsiteY4-102" fmla="*/ 1558780 h 2030722"/>
                  <a:gd name="connsiteX5-103" fmla="*/ 50018 w 1324105"/>
                  <a:gd name="connsiteY5-104" fmla="*/ 1558780 h 2030722"/>
                  <a:gd name="connsiteX6-105" fmla="*/ 50018 w 1324105"/>
                  <a:gd name="connsiteY6-106" fmla="*/ 478660 h 2030722"/>
                  <a:gd name="connsiteX0-107" fmla="*/ 74228 w 1348315"/>
                  <a:gd name="connsiteY0-108" fmla="*/ 478660 h 2030722"/>
                  <a:gd name="connsiteX1-109" fmla="*/ 578284 w 1348315"/>
                  <a:gd name="connsiteY1-110" fmla="*/ 478660 h 2030722"/>
                  <a:gd name="connsiteX2-111" fmla="*/ 1218966 w 1348315"/>
                  <a:gd name="connsiteY2-112" fmla="*/ 67318 h 2030722"/>
                  <a:gd name="connsiteX3-113" fmla="*/ 1247102 w 1348315"/>
                  <a:gd name="connsiteY3-114" fmla="*/ 2022728 h 2030722"/>
                  <a:gd name="connsiteX4-115" fmla="*/ 578284 w 1348315"/>
                  <a:gd name="connsiteY4-116" fmla="*/ 1558780 h 2030722"/>
                  <a:gd name="connsiteX5-117" fmla="*/ 74228 w 1348315"/>
                  <a:gd name="connsiteY5-118" fmla="*/ 1558780 h 2030722"/>
                  <a:gd name="connsiteX6-119" fmla="*/ 74228 w 1348315"/>
                  <a:gd name="connsiteY6-120" fmla="*/ 478660 h 2030722"/>
                  <a:gd name="connsiteX0-121" fmla="*/ 74228 w 1348315"/>
                  <a:gd name="connsiteY0-122" fmla="*/ 484603 h 2036665"/>
                  <a:gd name="connsiteX1-123" fmla="*/ 578284 w 1348315"/>
                  <a:gd name="connsiteY1-124" fmla="*/ 484603 h 2036665"/>
                  <a:gd name="connsiteX2-125" fmla="*/ 1218966 w 1348315"/>
                  <a:gd name="connsiteY2-126" fmla="*/ 73261 h 2036665"/>
                  <a:gd name="connsiteX3-127" fmla="*/ 1247102 w 1348315"/>
                  <a:gd name="connsiteY3-128" fmla="*/ 2028671 h 2036665"/>
                  <a:gd name="connsiteX4-129" fmla="*/ 578284 w 1348315"/>
                  <a:gd name="connsiteY4-130" fmla="*/ 1564723 h 2036665"/>
                  <a:gd name="connsiteX5-131" fmla="*/ 74228 w 1348315"/>
                  <a:gd name="connsiteY5-132" fmla="*/ 1564723 h 2036665"/>
                  <a:gd name="connsiteX6-133" fmla="*/ 74228 w 1348315"/>
                  <a:gd name="connsiteY6-134" fmla="*/ 484603 h 2036665"/>
                  <a:gd name="connsiteX0-135" fmla="*/ 74228 w 1385422"/>
                  <a:gd name="connsiteY0-136" fmla="*/ 525951 h 2078013"/>
                  <a:gd name="connsiteX1-137" fmla="*/ 578284 w 1385422"/>
                  <a:gd name="connsiteY1-138" fmla="*/ 525951 h 2078013"/>
                  <a:gd name="connsiteX2-139" fmla="*/ 1284565 w 1385422"/>
                  <a:gd name="connsiteY2-140" fmla="*/ 69030 h 2078013"/>
                  <a:gd name="connsiteX3-141" fmla="*/ 1247102 w 1385422"/>
                  <a:gd name="connsiteY3-142" fmla="*/ 2070019 h 2078013"/>
                  <a:gd name="connsiteX4-143" fmla="*/ 578284 w 1385422"/>
                  <a:gd name="connsiteY4-144" fmla="*/ 1606071 h 2078013"/>
                  <a:gd name="connsiteX5-145" fmla="*/ 74228 w 1385422"/>
                  <a:gd name="connsiteY5-146" fmla="*/ 1606071 h 2078013"/>
                  <a:gd name="connsiteX6-147" fmla="*/ 74228 w 1385422"/>
                  <a:gd name="connsiteY6-148" fmla="*/ 525951 h 2078013"/>
                  <a:gd name="connsiteX0-149" fmla="*/ 74228 w 1391151"/>
                  <a:gd name="connsiteY0-150" fmla="*/ 525951 h 2308957"/>
                  <a:gd name="connsiteX1-151" fmla="*/ 578284 w 1391151"/>
                  <a:gd name="connsiteY1-152" fmla="*/ 525951 h 2308957"/>
                  <a:gd name="connsiteX2-153" fmla="*/ 1284565 w 1391151"/>
                  <a:gd name="connsiteY2-154" fmla="*/ 69030 h 2308957"/>
                  <a:gd name="connsiteX3-155" fmla="*/ 1262265 w 1391151"/>
                  <a:gd name="connsiteY3-156" fmla="*/ 2303871 h 2308957"/>
                  <a:gd name="connsiteX4-157" fmla="*/ 578284 w 1391151"/>
                  <a:gd name="connsiteY4-158" fmla="*/ 1606071 h 2308957"/>
                  <a:gd name="connsiteX5-159" fmla="*/ 74228 w 1391151"/>
                  <a:gd name="connsiteY5-160" fmla="*/ 1606071 h 2308957"/>
                  <a:gd name="connsiteX6-161" fmla="*/ 74228 w 1391151"/>
                  <a:gd name="connsiteY6-162" fmla="*/ 525951 h 2308957"/>
                  <a:gd name="connsiteX0-163" fmla="*/ 74228 w 1400587"/>
                  <a:gd name="connsiteY0-164" fmla="*/ 723823 h 2506829"/>
                  <a:gd name="connsiteX1-165" fmla="*/ 578284 w 1400587"/>
                  <a:gd name="connsiteY1-166" fmla="*/ 723823 h 2506829"/>
                  <a:gd name="connsiteX2-167" fmla="*/ 1299729 w 1400587"/>
                  <a:gd name="connsiteY2-168" fmla="*/ 54310 h 2506829"/>
                  <a:gd name="connsiteX3-169" fmla="*/ 1262265 w 1400587"/>
                  <a:gd name="connsiteY3-170" fmla="*/ 2501743 h 2506829"/>
                  <a:gd name="connsiteX4-171" fmla="*/ 578284 w 1400587"/>
                  <a:gd name="connsiteY4-172" fmla="*/ 1803943 h 2506829"/>
                  <a:gd name="connsiteX5-173" fmla="*/ 74228 w 1400587"/>
                  <a:gd name="connsiteY5-174" fmla="*/ 1803943 h 2506829"/>
                  <a:gd name="connsiteX6-175" fmla="*/ 74228 w 1400587"/>
                  <a:gd name="connsiteY6-176" fmla="*/ 723823 h 2506829"/>
                  <a:gd name="connsiteX0-177" fmla="*/ 74228 w 1368678"/>
                  <a:gd name="connsiteY0-178" fmla="*/ 723823 h 2506829"/>
                  <a:gd name="connsiteX1-179" fmla="*/ 578284 w 1368678"/>
                  <a:gd name="connsiteY1-180" fmla="*/ 723823 h 2506829"/>
                  <a:gd name="connsiteX2-181" fmla="*/ 1299729 w 1368678"/>
                  <a:gd name="connsiteY2-182" fmla="*/ 54310 h 2506829"/>
                  <a:gd name="connsiteX3-183" fmla="*/ 1262265 w 1368678"/>
                  <a:gd name="connsiteY3-184" fmla="*/ 2501743 h 2506829"/>
                  <a:gd name="connsiteX4-185" fmla="*/ 578284 w 1368678"/>
                  <a:gd name="connsiteY4-186" fmla="*/ 1803943 h 2506829"/>
                  <a:gd name="connsiteX5-187" fmla="*/ 74228 w 1368678"/>
                  <a:gd name="connsiteY5-188" fmla="*/ 1803943 h 2506829"/>
                  <a:gd name="connsiteX6-189" fmla="*/ 74228 w 1368678"/>
                  <a:gd name="connsiteY6-190" fmla="*/ 723823 h 2506829"/>
                  <a:gd name="connsiteX0-191" fmla="*/ 74228 w 1391372"/>
                  <a:gd name="connsiteY0-192" fmla="*/ 723823 h 2506829"/>
                  <a:gd name="connsiteX1-193" fmla="*/ 578284 w 1391372"/>
                  <a:gd name="connsiteY1-194" fmla="*/ 723823 h 2506829"/>
                  <a:gd name="connsiteX2-195" fmla="*/ 1299729 w 1391372"/>
                  <a:gd name="connsiteY2-196" fmla="*/ 54310 h 2506829"/>
                  <a:gd name="connsiteX3-197" fmla="*/ 1307755 w 1391372"/>
                  <a:gd name="connsiteY3-198" fmla="*/ 2501743 h 2506829"/>
                  <a:gd name="connsiteX4-199" fmla="*/ 578284 w 1391372"/>
                  <a:gd name="connsiteY4-200" fmla="*/ 1803943 h 2506829"/>
                  <a:gd name="connsiteX5-201" fmla="*/ 74228 w 1391372"/>
                  <a:gd name="connsiteY5-202" fmla="*/ 1803943 h 2506829"/>
                  <a:gd name="connsiteX6-203" fmla="*/ 74228 w 1391372"/>
                  <a:gd name="connsiteY6-204" fmla="*/ 723823 h 2506829"/>
                  <a:gd name="connsiteX0-205" fmla="*/ 74228 w 1373506"/>
                  <a:gd name="connsiteY0-206" fmla="*/ 723823 h 2506829"/>
                  <a:gd name="connsiteX1-207" fmla="*/ 578284 w 1373506"/>
                  <a:gd name="connsiteY1-208" fmla="*/ 723823 h 2506829"/>
                  <a:gd name="connsiteX2-209" fmla="*/ 1299729 w 1373506"/>
                  <a:gd name="connsiteY2-210" fmla="*/ 54310 h 2506829"/>
                  <a:gd name="connsiteX3-211" fmla="*/ 1307755 w 1373506"/>
                  <a:gd name="connsiteY3-212" fmla="*/ 2501743 h 2506829"/>
                  <a:gd name="connsiteX4-213" fmla="*/ 578284 w 1373506"/>
                  <a:gd name="connsiteY4-214" fmla="*/ 1803943 h 2506829"/>
                  <a:gd name="connsiteX5-215" fmla="*/ 74228 w 1373506"/>
                  <a:gd name="connsiteY5-216" fmla="*/ 1803943 h 2506829"/>
                  <a:gd name="connsiteX6-217" fmla="*/ 74228 w 1373506"/>
                  <a:gd name="connsiteY6-218" fmla="*/ 723823 h 2506829"/>
                  <a:gd name="connsiteX0-219" fmla="*/ 86594 w 1385872"/>
                  <a:gd name="connsiteY0-220" fmla="*/ 723823 h 2506829"/>
                  <a:gd name="connsiteX1-221" fmla="*/ 590650 w 1385872"/>
                  <a:gd name="connsiteY1-222" fmla="*/ 723823 h 2506829"/>
                  <a:gd name="connsiteX2-223" fmla="*/ 1312095 w 1385872"/>
                  <a:gd name="connsiteY2-224" fmla="*/ 54310 h 2506829"/>
                  <a:gd name="connsiteX3-225" fmla="*/ 1320121 w 1385872"/>
                  <a:gd name="connsiteY3-226" fmla="*/ 2501743 h 2506829"/>
                  <a:gd name="connsiteX4-227" fmla="*/ 590650 w 1385872"/>
                  <a:gd name="connsiteY4-228" fmla="*/ 1803943 h 2506829"/>
                  <a:gd name="connsiteX5-229" fmla="*/ 86594 w 1385872"/>
                  <a:gd name="connsiteY5-230" fmla="*/ 1803943 h 2506829"/>
                  <a:gd name="connsiteX6-231" fmla="*/ 86594 w 1385872"/>
                  <a:gd name="connsiteY6-232" fmla="*/ 723823 h 2506829"/>
                  <a:gd name="connsiteX0-233" fmla="*/ 113752 w 1413030"/>
                  <a:gd name="connsiteY0-234" fmla="*/ 723823 h 2506829"/>
                  <a:gd name="connsiteX1-235" fmla="*/ 617808 w 1413030"/>
                  <a:gd name="connsiteY1-236" fmla="*/ 723823 h 2506829"/>
                  <a:gd name="connsiteX2-237" fmla="*/ 1339253 w 1413030"/>
                  <a:gd name="connsiteY2-238" fmla="*/ 54310 h 2506829"/>
                  <a:gd name="connsiteX3-239" fmla="*/ 1347279 w 1413030"/>
                  <a:gd name="connsiteY3-240" fmla="*/ 2501743 h 2506829"/>
                  <a:gd name="connsiteX4-241" fmla="*/ 617808 w 1413030"/>
                  <a:gd name="connsiteY4-242" fmla="*/ 1803943 h 2506829"/>
                  <a:gd name="connsiteX5-243" fmla="*/ 113752 w 1413030"/>
                  <a:gd name="connsiteY5-244" fmla="*/ 1803943 h 2506829"/>
                  <a:gd name="connsiteX6-245" fmla="*/ 113752 w 1413030"/>
                  <a:gd name="connsiteY6-246" fmla="*/ 723823 h 25068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" name="Grupa 7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9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4341" name="Grupa 1"/>
          <p:cNvGrpSpPr/>
          <p:nvPr/>
        </p:nvGrpSpPr>
        <p:grpSpPr bwMode="auto">
          <a:xfrm>
            <a:off x="9131301" y="4103688"/>
            <a:ext cx="576263" cy="576262"/>
            <a:chOff x="8115867" y="4165653"/>
            <a:chExt cx="720000" cy="720000"/>
          </a:xfrm>
        </p:grpSpPr>
        <p:sp>
          <p:nvSpPr>
            <p:cNvPr id="15" name="Elipsa 14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342" name="Grupa 17"/>
          <p:cNvGrpSpPr/>
          <p:nvPr/>
        </p:nvGrpSpPr>
        <p:grpSpPr bwMode="auto">
          <a:xfrm flipH="1">
            <a:off x="9153526" y="4924426"/>
            <a:ext cx="574675" cy="576263"/>
            <a:chOff x="8115867" y="4165653"/>
            <a:chExt cx="720000" cy="720000"/>
          </a:xfrm>
        </p:grpSpPr>
        <p:sp>
          <p:nvSpPr>
            <p:cNvPr id="18" name="Elipsa 17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trzałka w lewo 16"/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Prostokąt 19"/>
          <p:cNvSpPr/>
          <p:nvPr/>
        </p:nvSpPr>
        <p:spPr>
          <a:xfrm>
            <a:off x="6204031" y="5212557"/>
            <a:ext cx="22317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5400" b="0" i="0" u="none" strike="noStrike" kern="1200" cap="none" spc="0" normalizeH="0" baseline="0" noProof="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Arial" panose="020B0604020202020204" pitchFamily="34" charset="0"/>
              </a:rPr>
              <a:t>Eraser</a:t>
            </a:r>
            <a:r>
              <a:rPr kumimoji="0" lang="es-ES" sz="54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pl-PL" sz="54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24" y="2690800"/>
            <a:ext cx="1727200" cy="100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D2-TRACK 4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08" end="1527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1860" y="2452370"/>
            <a:ext cx="754380" cy="768350"/>
          </a:xfrm>
          <a:prstGeom prst="rect">
            <a:avLst/>
          </a:prstGeom>
        </p:spPr>
      </p:pic>
      <p:sp>
        <p:nvSpPr>
          <p:cNvPr id="25" name="TextBox 16"/>
          <p:cNvSpPr txBox="1"/>
          <p:nvPr/>
        </p:nvSpPr>
        <p:spPr>
          <a:xfrm>
            <a:off x="9841230" y="3223895"/>
            <a:ext cx="196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icon to hear the sound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304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6" y="1628801"/>
            <a:ext cx="6035849" cy="45557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85" y="1634572"/>
            <a:ext cx="1900228" cy="2656640"/>
          </a:xfrm>
          <a:prstGeom prst="rect">
            <a:avLst/>
          </a:prstGeom>
        </p:spPr>
      </p:pic>
      <p:sp>
        <p:nvSpPr>
          <p:cNvPr id="2" name="Zaoblený obdélník 15"/>
          <p:cNvSpPr/>
          <p:nvPr/>
        </p:nvSpPr>
        <p:spPr>
          <a:xfrm>
            <a:off x="1970571" y="446696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52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What is in your schoolbag?</a:t>
            </a:r>
            <a:endParaRPr kumimoji="0" lang="cs-CZ" sz="5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2060575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a 3"/>
          <p:cNvGrpSpPr/>
          <p:nvPr/>
        </p:nvGrpSpPr>
        <p:grpSpPr bwMode="auto">
          <a:xfrm>
            <a:off x="9131301" y="3292476"/>
            <a:ext cx="576263" cy="576263"/>
            <a:chOff x="8252559" y="1638153"/>
            <a:chExt cx="720000" cy="720000"/>
          </a:xfrm>
        </p:grpSpPr>
        <p:sp>
          <p:nvSpPr>
            <p:cNvPr id="5" name="Elipsa 4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7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-1" fmla="*/ 0 w 1229192"/>
                  <a:gd name="connsiteY0-2" fmla="*/ 0 h 1600338"/>
                  <a:gd name="connsiteX1-3" fmla="*/ 504056 w 1229192"/>
                  <a:gd name="connsiteY1-4" fmla="*/ 0 h 1600338"/>
                  <a:gd name="connsiteX2-5" fmla="*/ 1229145 w 1229192"/>
                  <a:gd name="connsiteY2-6" fmla="*/ 1600338 h 1600338"/>
                  <a:gd name="connsiteX3-7" fmla="*/ 504056 w 1229192"/>
                  <a:gd name="connsiteY3-8" fmla="*/ 1080120 h 1600338"/>
                  <a:gd name="connsiteX4-9" fmla="*/ 0 w 1229192"/>
                  <a:gd name="connsiteY4-10" fmla="*/ 1080120 h 1600338"/>
                  <a:gd name="connsiteX5" fmla="*/ 0 w 1229192"/>
                  <a:gd name="connsiteY5" fmla="*/ 0 h 1600338"/>
                  <a:gd name="connsiteX0-11" fmla="*/ 0 w 1260798"/>
                  <a:gd name="connsiteY0-12" fmla="*/ 465926 h 2066264"/>
                  <a:gd name="connsiteX1-13" fmla="*/ 504056 w 1260798"/>
                  <a:gd name="connsiteY1-14" fmla="*/ 465926 h 2066264"/>
                  <a:gd name="connsiteX2-15" fmla="*/ 1144738 w 1260798"/>
                  <a:gd name="connsiteY2-16" fmla="*/ 54584 h 2066264"/>
                  <a:gd name="connsiteX3-17" fmla="*/ 1229145 w 1260798"/>
                  <a:gd name="connsiteY3-18" fmla="*/ 2066264 h 2066264"/>
                  <a:gd name="connsiteX4-19" fmla="*/ 504056 w 1260798"/>
                  <a:gd name="connsiteY4-20" fmla="*/ 1546046 h 2066264"/>
                  <a:gd name="connsiteX5-21" fmla="*/ 0 w 1260798"/>
                  <a:gd name="connsiteY5-22" fmla="*/ 1546046 h 2066264"/>
                  <a:gd name="connsiteX6" fmla="*/ 0 w 1260798"/>
                  <a:gd name="connsiteY6" fmla="*/ 465926 h 2066264"/>
                  <a:gd name="connsiteX0-23" fmla="*/ 0 w 1260798"/>
                  <a:gd name="connsiteY0-24" fmla="*/ 478660 h 2078998"/>
                  <a:gd name="connsiteX1-25" fmla="*/ 504056 w 1260798"/>
                  <a:gd name="connsiteY1-26" fmla="*/ 478660 h 2078998"/>
                  <a:gd name="connsiteX2-27" fmla="*/ 1144738 w 1260798"/>
                  <a:gd name="connsiteY2-28" fmla="*/ 67318 h 2078998"/>
                  <a:gd name="connsiteX3-29" fmla="*/ 1229145 w 1260798"/>
                  <a:gd name="connsiteY3-30" fmla="*/ 2078998 h 2078998"/>
                  <a:gd name="connsiteX4-31" fmla="*/ 504056 w 1260798"/>
                  <a:gd name="connsiteY4-32" fmla="*/ 1558780 h 2078998"/>
                  <a:gd name="connsiteX5-33" fmla="*/ 0 w 1260798"/>
                  <a:gd name="connsiteY5-34" fmla="*/ 1558780 h 2078998"/>
                  <a:gd name="connsiteX6-35" fmla="*/ 0 w 1260798"/>
                  <a:gd name="connsiteY6-36" fmla="*/ 478660 h 2078998"/>
                  <a:gd name="connsiteX0-37" fmla="*/ 0 w 1260798"/>
                  <a:gd name="connsiteY0-38" fmla="*/ 478660 h 2086028"/>
                  <a:gd name="connsiteX1-39" fmla="*/ 504056 w 1260798"/>
                  <a:gd name="connsiteY1-40" fmla="*/ 478660 h 2086028"/>
                  <a:gd name="connsiteX2-41" fmla="*/ 1144738 w 1260798"/>
                  <a:gd name="connsiteY2-42" fmla="*/ 67318 h 2086028"/>
                  <a:gd name="connsiteX3-43" fmla="*/ 1229145 w 1260798"/>
                  <a:gd name="connsiteY3-44" fmla="*/ 2078998 h 2086028"/>
                  <a:gd name="connsiteX4-45" fmla="*/ 504056 w 1260798"/>
                  <a:gd name="connsiteY4-46" fmla="*/ 1558780 h 2086028"/>
                  <a:gd name="connsiteX5-47" fmla="*/ 0 w 1260798"/>
                  <a:gd name="connsiteY5-48" fmla="*/ 1558780 h 2086028"/>
                  <a:gd name="connsiteX6-49" fmla="*/ 0 w 1260798"/>
                  <a:gd name="connsiteY6-50" fmla="*/ 478660 h 2086028"/>
                  <a:gd name="connsiteX0-51" fmla="*/ 0 w 1292031"/>
                  <a:gd name="connsiteY0-52" fmla="*/ 478660 h 2086028"/>
                  <a:gd name="connsiteX1-53" fmla="*/ 504056 w 1292031"/>
                  <a:gd name="connsiteY1-54" fmla="*/ 478660 h 2086028"/>
                  <a:gd name="connsiteX2-55" fmla="*/ 1144738 w 1292031"/>
                  <a:gd name="connsiteY2-56" fmla="*/ 67318 h 2086028"/>
                  <a:gd name="connsiteX3-57" fmla="*/ 1229145 w 1292031"/>
                  <a:gd name="connsiteY3-58" fmla="*/ 2078998 h 2086028"/>
                  <a:gd name="connsiteX4-59" fmla="*/ 504056 w 1292031"/>
                  <a:gd name="connsiteY4-60" fmla="*/ 1558780 h 2086028"/>
                  <a:gd name="connsiteX5-61" fmla="*/ 0 w 1292031"/>
                  <a:gd name="connsiteY5-62" fmla="*/ 1558780 h 2086028"/>
                  <a:gd name="connsiteX6-63" fmla="*/ 0 w 1292031"/>
                  <a:gd name="connsiteY6-64" fmla="*/ 478660 h 2086028"/>
                  <a:gd name="connsiteX0-65" fmla="*/ 0 w 1306703"/>
                  <a:gd name="connsiteY0-66" fmla="*/ 478660 h 2086028"/>
                  <a:gd name="connsiteX1-67" fmla="*/ 504056 w 1306703"/>
                  <a:gd name="connsiteY1-68" fmla="*/ 478660 h 2086028"/>
                  <a:gd name="connsiteX2-69" fmla="*/ 1144738 w 1306703"/>
                  <a:gd name="connsiteY2-70" fmla="*/ 67318 h 2086028"/>
                  <a:gd name="connsiteX3-71" fmla="*/ 1229145 w 1306703"/>
                  <a:gd name="connsiteY3-72" fmla="*/ 2078998 h 2086028"/>
                  <a:gd name="connsiteX4-73" fmla="*/ 504056 w 1306703"/>
                  <a:gd name="connsiteY4-74" fmla="*/ 1558780 h 2086028"/>
                  <a:gd name="connsiteX5-75" fmla="*/ 0 w 1306703"/>
                  <a:gd name="connsiteY5-76" fmla="*/ 1558780 h 2086028"/>
                  <a:gd name="connsiteX6-77" fmla="*/ 0 w 1306703"/>
                  <a:gd name="connsiteY6-78" fmla="*/ 478660 h 2086028"/>
                  <a:gd name="connsiteX0-79" fmla="*/ 0 w 1274087"/>
                  <a:gd name="connsiteY0-80" fmla="*/ 478660 h 2030722"/>
                  <a:gd name="connsiteX1-81" fmla="*/ 504056 w 1274087"/>
                  <a:gd name="connsiteY1-82" fmla="*/ 478660 h 2030722"/>
                  <a:gd name="connsiteX2-83" fmla="*/ 1144738 w 1274087"/>
                  <a:gd name="connsiteY2-84" fmla="*/ 67318 h 2030722"/>
                  <a:gd name="connsiteX3-85" fmla="*/ 1172874 w 1274087"/>
                  <a:gd name="connsiteY3-86" fmla="*/ 2022728 h 2030722"/>
                  <a:gd name="connsiteX4-87" fmla="*/ 504056 w 1274087"/>
                  <a:gd name="connsiteY4-88" fmla="*/ 1558780 h 2030722"/>
                  <a:gd name="connsiteX5-89" fmla="*/ 0 w 1274087"/>
                  <a:gd name="connsiteY5-90" fmla="*/ 1558780 h 2030722"/>
                  <a:gd name="connsiteX6-91" fmla="*/ 0 w 1274087"/>
                  <a:gd name="connsiteY6-92" fmla="*/ 478660 h 2030722"/>
                  <a:gd name="connsiteX0-93" fmla="*/ 50018 w 1324105"/>
                  <a:gd name="connsiteY0-94" fmla="*/ 478660 h 2030722"/>
                  <a:gd name="connsiteX1-95" fmla="*/ 554074 w 1324105"/>
                  <a:gd name="connsiteY1-96" fmla="*/ 478660 h 2030722"/>
                  <a:gd name="connsiteX2-97" fmla="*/ 1194756 w 1324105"/>
                  <a:gd name="connsiteY2-98" fmla="*/ 67318 h 2030722"/>
                  <a:gd name="connsiteX3-99" fmla="*/ 1222892 w 1324105"/>
                  <a:gd name="connsiteY3-100" fmla="*/ 2022728 h 2030722"/>
                  <a:gd name="connsiteX4-101" fmla="*/ 554074 w 1324105"/>
                  <a:gd name="connsiteY4-102" fmla="*/ 1558780 h 2030722"/>
                  <a:gd name="connsiteX5-103" fmla="*/ 50018 w 1324105"/>
                  <a:gd name="connsiteY5-104" fmla="*/ 1558780 h 2030722"/>
                  <a:gd name="connsiteX6-105" fmla="*/ 50018 w 1324105"/>
                  <a:gd name="connsiteY6-106" fmla="*/ 478660 h 2030722"/>
                  <a:gd name="connsiteX0-107" fmla="*/ 74228 w 1348315"/>
                  <a:gd name="connsiteY0-108" fmla="*/ 478660 h 2030722"/>
                  <a:gd name="connsiteX1-109" fmla="*/ 578284 w 1348315"/>
                  <a:gd name="connsiteY1-110" fmla="*/ 478660 h 2030722"/>
                  <a:gd name="connsiteX2-111" fmla="*/ 1218966 w 1348315"/>
                  <a:gd name="connsiteY2-112" fmla="*/ 67318 h 2030722"/>
                  <a:gd name="connsiteX3-113" fmla="*/ 1247102 w 1348315"/>
                  <a:gd name="connsiteY3-114" fmla="*/ 2022728 h 2030722"/>
                  <a:gd name="connsiteX4-115" fmla="*/ 578284 w 1348315"/>
                  <a:gd name="connsiteY4-116" fmla="*/ 1558780 h 2030722"/>
                  <a:gd name="connsiteX5-117" fmla="*/ 74228 w 1348315"/>
                  <a:gd name="connsiteY5-118" fmla="*/ 1558780 h 2030722"/>
                  <a:gd name="connsiteX6-119" fmla="*/ 74228 w 1348315"/>
                  <a:gd name="connsiteY6-120" fmla="*/ 478660 h 2030722"/>
                  <a:gd name="connsiteX0-121" fmla="*/ 74228 w 1348315"/>
                  <a:gd name="connsiteY0-122" fmla="*/ 484603 h 2036665"/>
                  <a:gd name="connsiteX1-123" fmla="*/ 578284 w 1348315"/>
                  <a:gd name="connsiteY1-124" fmla="*/ 484603 h 2036665"/>
                  <a:gd name="connsiteX2-125" fmla="*/ 1218966 w 1348315"/>
                  <a:gd name="connsiteY2-126" fmla="*/ 73261 h 2036665"/>
                  <a:gd name="connsiteX3-127" fmla="*/ 1247102 w 1348315"/>
                  <a:gd name="connsiteY3-128" fmla="*/ 2028671 h 2036665"/>
                  <a:gd name="connsiteX4-129" fmla="*/ 578284 w 1348315"/>
                  <a:gd name="connsiteY4-130" fmla="*/ 1564723 h 2036665"/>
                  <a:gd name="connsiteX5-131" fmla="*/ 74228 w 1348315"/>
                  <a:gd name="connsiteY5-132" fmla="*/ 1564723 h 2036665"/>
                  <a:gd name="connsiteX6-133" fmla="*/ 74228 w 1348315"/>
                  <a:gd name="connsiteY6-134" fmla="*/ 484603 h 2036665"/>
                  <a:gd name="connsiteX0-135" fmla="*/ 74228 w 1385422"/>
                  <a:gd name="connsiteY0-136" fmla="*/ 525951 h 2078013"/>
                  <a:gd name="connsiteX1-137" fmla="*/ 578284 w 1385422"/>
                  <a:gd name="connsiteY1-138" fmla="*/ 525951 h 2078013"/>
                  <a:gd name="connsiteX2-139" fmla="*/ 1284565 w 1385422"/>
                  <a:gd name="connsiteY2-140" fmla="*/ 69030 h 2078013"/>
                  <a:gd name="connsiteX3-141" fmla="*/ 1247102 w 1385422"/>
                  <a:gd name="connsiteY3-142" fmla="*/ 2070019 h 2078013"/>
                  <a:gd name="connsiteX4-143" fmla="*/ 578284 w 1385422"/>
                  <a:gd name="connsiteY4-144" fmla="*/ 1606071 h 2078013"/>
                  <a:gd name="connsiteX5-145" fmla="*/ 74228 w 1385422"/>
                  <a:gd name="connsiteY5-146" fmla="*/ 1606071 h 2078013"/>
                  <a:gd name="connsiteX6-147" fmla="*/ 74228 w 1385422"/>
                  <a:gd name="connsiteY6-148" fmla="*/ 525951 h 2078013"/>
                  <a:gd name="connsiteX0-149" fmla="*/ 74228 w 1391151"/>
                  <a:gd name="connsiteY0-150" fmla="*/ 525951 h 2308957"/>
                  <a:gd name="connsiteX1-151" fmla="*/ 578284 w 1391151"/>
                  <a:gd name="connsiteY1-152" fmla="*/ 525951 h 2308957"/>
                  <a:gd name="connsiteX2-153" fmla="*/ 1284565 w 1391151"/>
                  <a:gd name="connsiteY2-154" fmla="*/ 69030 h 2308957"/>
                  <a:gd name="connsiteX3-155" fmla="*/ 1262265 w 1391151"/>
                  <a:gd name="connsiteY3-156" fmla="*/ 2303871 h 2308957"/>
                  <a:gd name="connsiteX4-157" fmla="*/ 578284 w 1391151"/>
                  <a:gd name="connsiteY4-158" fmla="*/ 1606071 h 2308957"/>
                  <a:gd name="connsiteX5-159" fmla="*/ 74228 w 1391151"/>
                  <a:gd name="connsiteY5-160" fmla="*/ 1606071 h 2308957"/>
                  <a:gd name="connsiteX6-161" fmla="*/ 74228 w 1391151"/>
                  <a:gd name="connsiteY6-162" fmla="*/ 525951 h 2308957"/>
                  <a:gd name="connsiteX0-163" fmla="*/ 74228 w 1400587"/>
                  <a:gd name="connsiteY0-164" fmla="*/ 723823 h 2506829"/>
                  <a:gd name="connsiteX1-165" fmla="*/ 578284 w 1400587"/>
                  <a:gd name="connsiteY1-166" fmla="*/ 723823 h 2506829"/>
                  <a:gd name="connsiteX2-167" fmla="*/ 1299729 w 1400587"/>
                  <a:gd name="connsiteY2-168" fmla="*/ 54310 h 2506829"/>
                  <a:gd name="connsiteX3-169" fmla="*/ 1262265 w 1400587"/>
                  <a:gd name="connsiteY3-170" fmla="*/ 2501743 h 2506829"/>
                  <a:gd name="connsiteX4-171" fmla="*/ 578284 w 1400587"/>
                  <a:gd name="connsiteY4-172" fmla="*/ 1803943 h 2506829"/>
                  <a:gd name="connsiteX5-173" fmla="*/ 74228 w 1400587"/>
                  <a:gd name="connsiteY5-174" fmla="*/ 1803943 h 2506829"/>
                  <a:gd name="connsiteX6-175" fmla="*/ 74228 w 1400587"/>
                  <a:gd name="connsiteY6-176" fmla="*/ 723823 h 2506829"/>
                  <a:gd name="connsiteX0-177" fmla="*/ 74228 w 1368678"/>
                  <a:gd name="connsiteY0-178" fmla="*/ 723823 h 2506829"/>
                  <a:gd name="connsiteX1-179" fmla="*/ 578284 w 1368678"/>
                  <a:gd name="connsiteY1-180" fmla="*/ 723823 h 2506829"/>
                  <a:gd name="connsiteX2-181" fmla="*/ 1299729 w 1368678"/>
                  <a:gd name="connsiteY2-182" fmla="*/ 54310 h 2506829"/>
                  <a:gd name="connsiteX3-183" fmla="*/ 1262265 w 1368678"/>
                  <a:gd name="connsiteY3-184" fmla="*/ 2501743 h 2506829"/>
                  <a:gd name="connsiteX4-185" fmla="*/ 578284 w 1368678"/>
                  <a:gd name="connsiteY4-186" fmla="*/ 1803943 h 2506829"/>
                  <a:gd name="connsiteX5-187" fmla="*/ 74228 w 1368678"/>
                  <a:gd name="connsiteY5-188" fmla="*/ 1803943 h 2506829"/>
                  <a:gd name="connsiteX6-189" fmla="*/ 74228 w 1368678"/>
                  <a:gd name="connsiteY6-190" fmla="*/ 723823 h 2506829"/>
                  <a:gd name="connsiteX0-191" fmla="*/ 74228 w 1391372"/>
                  <a:gd name="connsiteY0-192" fmla="*/ 723823 h 2506829"/>
                  <a:gd name="connsiteX1-193" fmla="*/ 578284 w 1391372"/>
                  <a:gd name="connsiteY1-194" fmla="*/ 723823 h 2506829"/>
                  <a:gd name="connsiteX2-195" fmla="*/ 1299729 w 1391372"/>
                  <a:gd name="connsiteY2-196" fmla="*/ 54310 h 2506829"/>
                  <a:gd name="connsiteX3-197" fmla="*/ 1307755 w 1391372"/>
                  <a:gd name="connsiteY3-198" fmla="*/ 2501743 h 2506829"/>
                  <a:gd name="connsiteX4-199" fmla="*/ 578284 w 1391372"/>
                  <a:gd name="connsiteY4-200" fmla="*/ 1803943 h 2506829"/>
                  <a:gd name="connsiteX5-201" fmla="*/ 74228 w 1391372"/>
                  <a:gd name="connsiteY5-202" fmla="*/ 1803943 h 2506829"/>
                  <a:gd name="connsiteX6-203" fmla="*/ 74228 w 1391372"/>
                  <a:gd name="connsiteY6-204" fmla="*/ 723823 h 2506829"/>
                  <a:gd name="connsiteX0-205" fmla="*/ 74228 w 1373506"/>
                  <a:gd name="connsiteY0-206" fmla="*/ 723823 h 2506829"/>
                  <a:gd name="connsiteX1-207" fmla="*/ 578284 w 1373506"/>
                  <a:gd name="connsiteY1-208" fmla="*/ 723823 h 2506829"/>
                  <a:gd name="connsiteX2-209" fmla="*/ 1299729 w 1373506"/>
                  <a:gd name="connsiteY2-210" fmla="*/ 54310 h 2506829"/>
                  <a:gd name="connsiteX3-211" fmla="*/ 1307755 w 1373506"/>
                  <a:gd name="connsiteY3-212" fmla="*/ 2501743 h 2506829"/>
                  <a:gd name="connsiteX4-213" fmla="*/ 578284 w 1373506"/>
                  <a:gd name="connsiteY4-214" fmla="*/ 1803943 h 2506829"/>
                  <a:gd name="connsiteX5-215" fmla="*/ 74228 w 1373506"/>
                  <a:gd name="connsiteY5-216" fmla="*/ 1803943 h 2506829"/>
                  <a:gd name="connsiteX6-217" fmla="*/ 74228 w 1373506"/>
                  <a:gd name="connsiteY6-218" fmla="*/ 723823 h 2506829"/>
                  <a:gd name="connsiteX0-219" fmla="*/ 86594 w 1385872"/>
                  <a:gd name="connsiteY0-220" fmla="*/ 723823 h 2506829"/>
                  <a:gd name="connsiteX1-221" fmla="*/ 590650 w 1385872"/>
                  <a:gd name="connsiteY1-222" fmla="*/ 723823 h 2506829"/>
                  <a:gd name="connsiteX2-223" fmla="*/ 1312095 w 1385872"/>
                  <a:gd name="connsiteY2-224" fmla="*/ 54310 h 2506829"/>
                  <a:gd name="connsiteX3-225" fmla="*/ 1320121 w 1385872"/>
                  <a:gd name="connsiteY3-226" fmla="*/ 2501743 h 2506829"/>
                  <a:gd name="connsiteX4-227" fmla="*/ 590650 w 1385872"/>
                  <a:gd name="connsiteY4-228" fmla="*/ 1803943 h 2506829"/>
                  <a:gd name="connsiteX5-229" fmla="*/ 86594 w 1385872"/>
                  <a:gd name="connsiteY5-230" fmla="*/ 1803943 h 2506829"/>
                  <a:gd name="connsiteX6-231" fmla="*/ 86594 w 1385872"/>
                  <a:gd name="connsiteY6-232" fmla="*/ 723823 h 2506829"/>
                  <a:gd name="connsiteX0-233" fmla="*/ 113752 w 1413030"/>
                  <a:gd name="connsiteY0-234" fmla="*/ 723823 h 2506829"/>
                  <a:gd name="connsiteX1-235" fmla="*/ 617808 w 1413030"/>
                  <a:gd name="connsiteY1-236" fmla="*/ 723823 h 2506829"/>
                  <a:gd name="connsiteX2-237" fmla="*/ 1339253 w 1413030"/>
                  <a:gd name="connsiteY2-238" fmla="*/ 54310 h 2506829"/>
                  <a:gd name="connsiteX3-239" fmla="*/ 1347279 w 1413030"/>
                  <a:gd name="connsiteY3-240" fmla="*/ 2501743 h 2506829"/>
                  <a:gd name="connsiteX4-241" fmla="*/ 617808 w 1413030"/>
                  <a:gd name="connsiteY4-242" fmla="*/ 1803943 h 2506829"/>
                  <a:gd name="connsiteX5-243" fmla="*/ 113752 w 1413030"/>
                  <a:gd name="connsiteY5-244" fmla="*/ 1803943 h 2506829"/>
                  <a:gd name="connsiteX6-245" fmla="*/ 113752 w 1413030"/>
                  <a:gd name="connsiteY6-246" fmla="*/ 723823 h 25068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" name="Grupa 7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9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-1" fmla="*/ 0 w 18125"/>
                    <a:gd name="connsiteY0-2" fmla="*/ 0 h 21600"/>
                    <a:gd name="connsiteX1-3" fmla="*/ 14650 w 18125"/>
                    <a:gd name="connsiteY1-4" fmla="*/ 0 h 21600"/>
                    <a:gd name="connsiteX2-5" fmla="*/ 18125 w 18125"/>
                    <a:gd name="connsiteY2-6" fmla="*/ 10800 h 21600"/>
                    <a:gd name="connsiteX3-7" fmla="*/ 14650 w 18125"/>
                    <a:gd name="connsiteY3-8" fmla="*/ 21600 h 21600"/>
                    <a:gd name="connsiteX4-9" fmla="*/ 0 w 18125"/>
                    <a:gd name="connsiteY4-10" fmla="*/ 21600 h 21600"/>
                    <a:gd name="connsiteX5-11" fmla="*/ 0 w 18125"/>
                    <a:gd name="connsiteY5-12" fmla="*/ 0 h 21600"/>
                    <a:gd name="connsiteX0-13" fmla="*/ 0 w 14650"/>
                    <a:gd name="connsiteY0-14" fmla="*/ 0 h 21600"/>
                    <a:gd name="connsiteX1-15" fmla="*/ 14650 w 14650"/>
                    <a:gd name="connsiteY1-16" fmla="*/ 0 h 21600"/>
                    <a:gd name="connsiteX2-17" fmla="*/ 14650 w 14650"/>
                    <a:gd name="connsiteY2-18" fmla="*/ 21600 h 21600"/>
                    <a:gd name="connsiteX3-19" fmla="*/ 0 w 14650"/>
                    <a:gd name="connsiteY3-20" fmla="*/ 21600 h 21600"/>
                    <a:gd name="connsiteX4-21" fmla="*/ 0 w 14650"/>
                    <a:gd name="connsiteY4-22" fmla="*/ 0 h 21600"/>
                    <a:gd name="connsiteX0-23" fmla="*/ 1346 w 15996"/>
                    <a:gd name="connsiteY0-24" fmla="*/ 0 h 21600"/>
                    <a:gd name="connsiteX1-25" fmla="*/ 15996 w 15996"/>
                    <a:gd name="connsiteY1-26" fmla="*/ 0 h 21600"/>
                    <a:gd name="connsiteX2-27" fmla="*/ 15996 w 15996"/>
                    <a:gd name="connsiteY2-28" fmla="*/ 21600 h 21600"/>
                    <a:gd name="connsiteX3-29" fmla="*/ 1346 w 15996"/>
                    <a:gd name="connsiteY3-30" fmla="*/ 21600 h 21600"/>
                    <a:gd name="connsiteX4-31" fmla="*/ 1346 w 15996"/>
                    <a:gd name="connsiteY4-32" fmla="*/ 0 h 21600"/>
                    <a:gd name="connsiteX0-33" fmla="*/ 985 w 15635"/>
                    <a:gd name="connsiteY0-34" fmla="*/ 0 h 21600"/>
                    <a:gd name="connsiteX1-35" fmla="*/ 15635 w 15635"/>
                    <a:gd name="connsiteY1-36" fmla="*/ 0 h 21600"/>
                    <a:gd name="connsiteX2-37" fmla="*/ 15635 w 15635"/>
                    <a:gd name="connsiteY2-38" fmla="*/ 21600 h 21600"/>
                    <a:gd name="connsiteX3-39" fmla="*/ 985 w 15635"/>
                    <a:gd name="connsiteY3-40" fmla="*/ 21600 h 21600"/>
                    <a:gd name="connsiteX4-41" fmla="*/ 985 w 15635"/>
                    <a:gd name="connsiteY4-42" fmla="*/ 0 h 21600"/>
                    <a:gd name="connsiteX0-43" fmla="*/ 985 w 17161"/>
                    <a:gd name="connsiteY0-44" fmla="*/ 0 h 21600"/>
                    <a:gd name="connsiteX1-45" fmla="*/ 15635 w 17161"/>
                    <a:gd name="connsiteY1-46" fmla="*/ 0 h 21600"/>
                    <a:gd name="connsiteX2-47" fmla="*/ 15635 w 17161"/>
                    <a:gd name="connsiteY2-48" fmla="*/ 21600 h 21600"/>
                    <a:gd name="connsiteX3-49" fmla="*/ 985 w 17161"/>
                    <a:gd name="connsiteY3-50" fmla="*/ 21600 h 21600"/>
                    <a:gd name="connsiteX4-51" fmla="*/ 985 w 17161"/>
                    <a:gd name="connsiteY4-52" fmla="*/ 0 h 21600"/>
                    <a:gd name="connsiteX0-53" fmla="*/ 985 w 16619"/>
                    <a:gd name="connsiteY0-54" fmla="*/ 0 h 21600"/>
                    <a:gd name="connsiteX1-55" fmla="*/ 15635 w 16619"/>
                    <a:gd name="connsiteY1-56" fmla="*/ 0 h 21600"/>
                    <a:gd name="connsiteX2-57" fmla="*/ 15635 w 16619"/>
                    <a:gd name="connsiteY2-58" fmla="*/ 21600 h 21600"/>
                    <a:gd name="connsiteX3-59" fmla="*/ 985 w 16619"/>
                    <a:gd name="connsiteY3-60" fmla="*/ 21600 h 21600"/>
                    <a:gd name="connsiteX4-61" fmla="*/ 985 w 16619"/>
                    <a:gd name="connsiteY4-62" fmla="*/ 0 h 2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6389" name="Grupa 1"/>
          <p:cNvGrpSpPr/>
          <p:nvPr/>
        </p:nvGrpSpPr>
        <p:grpSpPr bwMode="auto">
          <a:xfrm>
            <a:off x="9131301" y="4103688"/>
            <a:ext cx="576263" cy="576262"/>
            <a:chOff x="8115867" y="4165653"/>
            <a:chExt cx="720000" cy="720000"/>
          </a:xfrm>
        </p:grpSpPr>
        <p:sp>
          <p:nvSpPr>
            <p:cNvPr id="15" name="Elipsa 14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390" name="Grupa 17"/>
          <p:cNvGrpSpPr/>
          <p:nvPr/>
        </p:nvGrpSpPr>
        <p:grpSpPr bwMode="auto">
          <a:xfrm flipH="1">
            <a:off x="9153526" y="4924426"/>
            <a:ext cx="574675" cy="576263"/>
            <a:chOff x="8115867" y="4165653"/>
            <a:chExt cx="720000" cy="720000"/>
          </a:xfrm>
        </p:grpSpPr>
        <p:sp>
          <p:nvSpPr>
            <p:cNvPr id="18" name="Elipsa 17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trzałka w lewo 16"/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Prostokąt 19"/>
          <p:cNvSpPr/>
          <p:nvPr/>
        </p:nvSpPr>
        <p:spPr>
          <a:xfrm>
            <a:off x="5615860" y="5212557"/>
            <a:ext cx="340804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s-ES" sz="54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s-ES" sz="54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Arial" panose="020B0604020202020204" pitchFamily="34" charset="0"/>
              </a:rPr>
              <a:t>encil case</a:t>
            </a:r>
            <a:endParaRPr kumimoji="0" lang="pl-PL" sz="54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36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419">
            <a:off x="3752497" y="2513131"/>
            <a:ext cx="2010764" cy="193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D2-TRACK 4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552" end="12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1821815"/>
            <a:ext cx="755650" cy="746125"/>
          </a:xfrm>
          <a:prstGeom prst="rect">
            <a:avLst/>
          </a:prstGeom>
        </p:spPr>
      </p:pic>
      <p:sp>
        <p:nvSpPr>
          <p:cNvPr id="25" name="TextBox 16"/>
          <p:cNvSpPr txBox="1"/>
          <p:nvPr/>
        </p:nvSpPr>
        <p:spPr>
          <a:xfrm>
            <a:off x="9841230" y="3223895"/>
            <a:ext cx="196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icon to hear the sound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304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</TotalTime>
  <Words>415</Words>
  <Application>Microsoft Office PowerPoint</Application>
  <PresentationFormat>Widescreen</PresentationFormat>
  <Paragraphs>91</Paragraphs>
  <Slides>27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Vũ Trần Gia Bửu</cp:lastModifiedBy>
  <cp:revision>279</cp:revision>
  <dcterms:created xsi:type="dcterms:W3CDTF">2020-12-08T03:17:00Z</dcterms:created>
  <dcterms:modified xsi:type="dcterms:W3CDTF">2023-08-06T09:09:51Z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0CE32628075A40139EFA6423304A71B8</vt:lpwstr>
  </property>
  <property fmtid="{D5CDD505-2E9C-101B-9397-08002B2CF9AE}" pid="3" name="KSOProductBuildVer">
    <vt:lpwstr>1033-11.2.0.11486</vt:lpwstr>
  </property>
</Properties>
</file>