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382" r:id="rId2"/>
    <p:sldId id="304" r:id="rId3"/>
    <p:sldId id="302" r:id="rId4"/>
    <p:sldId id="292" r:id="rId5"/>
    <p:sldId id="313" r:id="rId6"/>
    <p:sldId id="334" r:id="rId7"/>
    <p:sldId id="306" r:id="rId8"/>
    <p:sldId id="674" r:id="rId9"/>
    <p:sldId id="682" r:id="rId10"/>
    <p:sldId id="676" r:id="rId11"/>
    <p:sldId id="689" r:id="rId12"/>
    <p:sldId id="690" r:id="rId13"/>
    <p:sldId id="691" r:id="rId14"/>
    <p:sldId id="417" r:id="rId15"/>
    <p:sldId id="267" r:id="rId16"/>
    <p:sldId id="336" r:id="rId17"/>
    <p:sldId id="373" r:id="rId18"/>
    <p:sldId id="686" r:id="rId19"/>
    <p:sldId id="687" r:id="rId20"/>
    <p:sldId id="433" r:id="rId21"/>
    <p:sldId id="286" r:id="rId22"/>
    <p:sldId id="287" r:id="rId23"/>
    <p:sldId id="288" r:id="rId24"/>
    <p:sldId id="289" r:id="rId25"/>
    <p:sldId id="290" r:id="rId26"/>
    <p:sldId id="291" r:id="rId27"/>
    <p:sldId id="688" r:id="rId28"/>
    <p:sldId id="378" r:id="rId29"/>
    <p:sldId id="377" r:id="rId30"/>
    <p:sldId id="665" r:id="rId31"/>
    <p:sldId id="692" r:id="rId32"/>
    <p:sldId id="693" r:id="rId33"/>
    <p:sldId id="315" r:id="rId34"/>
    <p:sldId id="418" r:id="rId35"/>
    <p:sldId id="419" r:id="rId36"/>
    <p:sldId id="420" r:id="rId37"/>
    <p:sldId id="396" r:id="rId38"/>
    <p:sldId id="343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38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3831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41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8" name="Google Shape;11088;ga4deaa162d_0_5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9" name="Google Shape;11089;ga4deaa162d_0_5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99192b6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99192b66e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99192b66e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7771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9: Classroom activities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33.png"/><Relationship Id="rId5" Type="http://schemas.openxmlformats.org/officeDocument/2006/relationships/audio" Target="../media/audio7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audio" Target="../media/audio12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audio" Target="../media/audio12.wav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7.wav"/><Relationship Id="rId12" Type="http://schemas.openxmlformats.org/officeDocument/2006/relationships/image" Target="../media/image60.png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openxmlformats.org/officeDocument/2006/relationships/audio" Target="../media/audio16.wav"/><Relationship Id="rId11" Type="http://schemas.openxmlformats.org/officeDocument/2006/relationships/image" Target="../media/image59.png"/><Relationship Id="rId5" Type="http://schemas.openxmlformats.org/officeDocument/2006/relationships/audio" Target="../media/audio15.wav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audio" Target="../media/audio14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7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Classroom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62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15685"/>
          </a:xfrm>
          <a:prstGeom prst="rect">
            <a:avLst/>
          </a:prstGeom>
        </p:spPr>
      </p:pic>
      <p:pic>
        <p:nvPicPr>
          <p:cNvPr id="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184" y="1829474"/>
            <a:ext cx="4313116" cy="4100779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2" r="1800" b="-1"/>
          <a:stretch>
            <a:fillRect/>
          </a:stretch>
        </p:blipFill>
        <p:spPr>
          <a:xfrm>
            <a:off x="7409423" y="2697009"/>
            <a:ext cx="2998227" cy="551070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7743" y="3609922"/>
            <a:ext cx="3358328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/kaʊnt ˈnʌmbə</a:t>
            </a:r>
            <a:r>
              <a:rPr lang="vi-VN" alt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r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z/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đếm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5" name="CD2-TRACK 5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2" end="155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805" y="1247140"/>
            <a:ext cx="859155" cy="7677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5140" y="144665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5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 numb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"/>
            <a:ext cx="12202795" cy="6166485"/>
          </a:xfrm>
          <a:prstGeom prst="rect">
            <a:avLst/>
          </a:prstGeom>
        </p:spPr>
      </p:pic>
      <p:pic>
        <p:nvPicPr>
          <p:cNvPr id="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0575" y="1784628"/>
            <a:ext cx="4121021" cy="402020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-1706" r="1919" b="-1022"/>
          <a:stretch>
            <a:fillRect/>
          </a:stretch>
        </p:blipFill>
        <p:spPr>
          <a:xfrm>
            <a:off x="7543175" y="2569600"/>
            <a:ext cx="2828500" cy="621901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3913" y="3559975"/>
            <a:ext cx="3007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drɑ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ː 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pɪkʧərz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5" name="CD2-TRACK 5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4" end="109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805" y="1247140"/>
            <a:ext cx="859155" cy="7677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5140" y="144665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3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aw pict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304800"/>
            <a:ext cx="12202795" cy="6196965"/>
          </a:xfrm>
          <a:prstGeom prst="rect">
            <a:avLst/>
          </a:prstGeom>
        </p:spPr>
      </p:pic>
      <p:pic>
        <p:nvPicPr>
          <p:cNvPr id="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118" y="1642350"/>
            <a:ext cx="4201263" cy="4062898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1501" b="-11610"/>
          <a:stretch>
            <a:fillRect/>
          </a:stretch>
        </p:blipFill>
        <p:spPr>
          <a:xfrm>
            <a:off x="7956550" y="2750333"/>
            <a:ext cx="2209799" cy="678667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7997" y="3385625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spel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wɜːrdz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đánh</a:t>
            </a:r>
            <a:r>
              <a:rPr lang="en-US" sz="2800" noProof="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5" name="CD2-TRACK 5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51" end="6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805" y="1247140"/>
            <a:ext cx="859155" cy="7677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5140" y="144665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4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ell wo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294640"/>
            <a:ext cx="12202795" cy="6146165"/>
          </a:xfrm>
          <a:prstGeom prst="rect">
            <a:avLst/>
          </a:prstGeom>
        </p:spPr>
      </p:pic>
      <p:pic>
        <p:nvPicPr>
          <p:cNvPr id="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462" y="1751290"/>
            <a:ext cx="4327288" cy="398961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3001"/>
          <a:stretch>
            <a:fillRect/>
          </a:stretch>
        </p:blipFill>
        <p:spPr>
          <a:xfrm>
            <a:off x="8378688" y="2715650"/>
            <a:ext cx="2209798" cy="60862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9284" y="3337551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sɪŋ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sɑːŋz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5" name="CD2-TRACK 5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805" y="1247140"/>
            <a:ext cx="859155" cy="7677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5140" y="144665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31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ng so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77159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634490" y="37973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(count numbers).</a:t>
            </a: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99498" y="1037838"/>
            <a:ext cx="403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Structure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66232" y="2294965"/>
            <a:ext cx="9368118" cy="1873623"/>
            <a:chOff x="1266232" y="2294965"/>
            <a:chExt cx="9368118" cy="1873623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1969961" y="2447365"/>
              <a:ext cx="8187051" cy="1721223"/>
            </a:xfrm>
            <a:prstGeom prst="round2Diag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 Diagonal Corner Rectangle 5"/>
            <p:cNvSpPr/>
            <p:nvPr/>
          </p:nvSpPr>
          <p:spPr>
            <a:xfrm>
              <a:off x="1817561" y="2294965"/>
              <a:ext cx="8187051" cy="1721223"/>
            </a:xfrm>
            <a:prstGeom prst="round2Diag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66232" y="2333769"/>
              <a:ext cx="9368118" cy="130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I can </a:t>
              </a:r>
              <a:r>
                <a:rPr kumimoji="0" lang="en-US" sz="60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count numbers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88894" y="4398725"/>
            <a:ext cx="9368118" cy="99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khả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Tôi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42037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74867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" y="294640"/>
            <a:ext cx="12279630" cy="6238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9"/>
          <a:stretch>
            <a:fillRect/>
          </a:stretch>
        </p:blipFill>
        <p:spPr>
          <a:xfrm>
            <a:off x="5160647" y="1140630"/>
            <a:ext cx="6859267" cy="5392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8082" y="3176195"/>
            <a:ext cx="3029299" cy="2432109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4869"/>
            <a:ext cx="4162252" cy="482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977" y="1097491"/>
            <a:ext cx="2995634" cy="2219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1" y="1104405"/>
            <a:ext cx="4435976" cy="4817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6281" y="1154966"/>
            <a:ext cx="2938484" cy="2187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7381" y="3378303"/>
            <a:ext cx="3136884" cy="2126466"/>
          </a:xfrm>
          <a:prstGeom prst="rect">
            <a:avLst/>
          </a:prstGeom>
        </p:spPr>
      </p:pic>
      <p:pic>
        <p:nvPicPr>
          <p:cNvPr id="4" name="CD2-TRACK 5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54245" y="386080"/>
            <a:ext cx="782320" cy="768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7345" y="433705"/>
            <a:ext cx="178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90000">
                <p:cTn id="5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0" dur="27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07430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56" y="460573"/>
            <a:ext cx="3746854" cy="584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705" y="2421281"/>
            <a:ext cx="6634680" cy="1751478"/>
          </a:xfrm>
          <a:prstGeom prst="rect">
            <a:avLst/>
          </a:prstGeom>
        </p:spPr>
      </p:pic>
      <p:pic>
        <p:nvPicPr>
          <p:cNvPr id="4" name="CD2-TRACK 5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8905" y="294640"/>
            <a:ext cx="821055" cy="917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81245" y="460375"/>
            <a:ext cx="178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202795" cy="6148705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98699"/>
            <a:ext cx="5312615" cy="64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63" y="1535256"/>
            <a:ext cx="12126337" cy="37465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78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46711" y="4504658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3037" y="5046399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2920" y="5024152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64048" y="5011059"/>
            <a:ext cx="2818594" cy="3693881"/>
            <a:chOff x="7339243" y="1369865"/>
            <a:chExt cx="2818594" cy="36938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61124" y="2985228"/>
              <a:ext cx="2396713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43" y="1369865"/>
              <a:ext cx="2015718" cy="297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048597" y="1823604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75861" y="4561918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s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pell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 words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125 -0.632778 " pathEditMode="relative" rAng="0" ptsTypes="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00125 -0.65037 " pathEditMode="relative" rAng="0" ptsTypes="">
                                      <p:cBhvr>
                                        <p:cTn id="8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9792 -0.65213 " pathEditMode="relative" rAng="0" ptsTypes="">
                                      <p:cBhvr>
                                        <p:cTn id="10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65781" y="4441237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762048" y="5134262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2920" y="5024152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94931" y="4498497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c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ount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 numbers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9382" y="4922241"/>
            <a:ext cx="3164106" cy="3558176"/>
            <a:chOff x="619382" y="4922241"/>
            <a:chExt cx="3164106" cy="355817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1925" y="6349278"/>
              <a:ext cx="2811563" cy="21311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82" y="4922241"/>
              <a:ext cx="1934079" cy="285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94931" y="5421779"/>
              <a:ext cx="564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00125 -0.61713 " pathEditMode="relative" rAng="0" ptsTypes="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292 -0.000185185 L -0.00265625 -0.605741 " pathEditMode="relative" rAng="0" ptsTypes="">
                                      <p:cBhvr>
                                        <p:cTn id="8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3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35417 -0.633056 " pathEditMode="relative" rAng="0" ptsTypes="">
                                      <p:cBhvr>
                                        <p:cTn id="10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9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98005" y="5158989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8273576" y="4960487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5718" y="4686959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03586" y="4730620"/>
            <a:ext cx="2818594" cy="3693881"/>
            <a:chOff x="7339243" y="1369865"/>
            <a:chExt cx="2818594" cy="36938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61124" y="2985228"/>
              <a:ext cx="2396713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43" y="1369865"/>
              <a:ext cx="2015718" cy="297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048597" y="1823604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20114" y="5260342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draw pictures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043 -0.68612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3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01159 -0.64884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32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00781 -0.68217 " pathEditMode="relative" rAng="0" ptsTypes="AA">
                                      <p:cBhvr>
                                        <p:cTn id="10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3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7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35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3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9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65781" y="4441237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762048" y="5134262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2920" y="5024152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94931" y="4498497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s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 songs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9382" y="4922241"/>
            <a:ext cx="3164106" cy="3558176"/>
            <a:chOff x="619382" y="4922241"/>
            <a:chExt cx="3164106" cy="355817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1925" y="6349278"/>
              <a:ext cx="2811563" cy="21311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82" y="4922241"/>
              <a:ext cx="1934079" cy="285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94931" y="5421779"/>
              <a:ext cx="564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664 -0.6745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3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4024 -0.6949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03073 -0.72107 " pathEditMode="relative" rAng="0" ptsTypes="AA">
                                      <p:cBhvr>
                                        <p:cTn id="10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3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65781" y="4441237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8420314" y="5125993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65819" y="5121380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94931" y="4498497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c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ount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 numbers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9382" y="4922241"/>
            <a:ext cx="3164106" cy="3558176"/>
            <a:chOff x="619382" y="4922241"/>
            <a:chExt cx="3164106" cy="355817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1925" y="6349278"/>
              <a:ext cx="2811563" cy="21311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82" y="4922241"/>
              <a:ext cx="1934079" cy="285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94931" y="5421779"/>
              <a:ext cx="564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00333333 -0.684352 " pathEditMode="relative" rAng="0" ptsTypes="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-0.00265625 -0.636481 " pathEditMode="relative" rAng="0" ptsTypes="">
                                      <p:cBhvr>
                                        <p:cTn id="8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5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29167 -0.650741 " pathEditMode="relative" rAng="0" ptsTypes="">
                                      <p:cBhvr>
                                        <p:cTn id="10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9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46711" y="4504658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02830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460570" y="5011059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2920" y="5024152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9622" y="4781526"/>
            <a:ext cx="2818594" cy="3693881"/>
            <a:chOff x="7339243" y="1369865"/>
            <a:chExt cx="2818594" cy="36938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61124" y="2985228"/>
              <a:ext cx="2396713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43" y="1369865"/>
              <a:ext cx="2015718" cy="297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048597" y="1823604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75861" y="4561918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s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pell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 words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0138021 -0.614722 " pathEditMode="relative" rAng="0" ptsTypes="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3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000364583 -0.615185 " pathEditMode="relative" rAng="0" ptsTypes="">
                                      <p:cBhvr>
                                        <p:cTn id="8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00338542 -0.606111 " pathEditMode="relative" rAng="0" ptsTypes="">
                                      <p:cBhvr>
                                        <p:cTn id="10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98005" y="5158989"/>
            <a:ext cx="5880145" cy="1492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9" name="Google Shape;169;ge99192b66e_1_1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2125055" y="-1097025"/>
            <a:ext cx="5802276" cy="580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55022" y="4998360"/>
            <a:ext cx="3209738" cy="3464014"/>
            <a:chOff x="33037" y="5046399"/>
            <a:chExt cx="3209738" cy="3464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851" y="6431895"/>
              <a:ext cx="2663924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7" y="5046399"/>
              <a:ext cx="1877776" cy="2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8851" y="5476588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70494" y="4867902"/>
            <a:ext cx="2826473" cy="3622745"/>
            <a:chOff x="4512770" y="1423654"/>
            <a:chExt cx="2826473" cy="3622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8584" y="2958918"/>
              <a:ext cx="2280659" cy="2087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770" y="1423654"/>
              <a:ext cx="1979268" cy="292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8584" y="1911950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82465" y="4796766"/>
            <a:ext cx="2818594" cy="3693881"/>
            <a:chOff x="7339243" y="1369865"/>
            <a:chExt cx="2818594" cy="36938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61124" y="2985228"/>
              <a:ext cx="2396713" cy="2078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4" descr="Balloon Party Red Free Picture - Cartoon Red Balloon Transparent ,  Transparent Cartoon, Free Cliparts &amp; Silhouettes - NetClip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43" y="1369865"/>
              <a:ext cx="2015718" cy="297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048597" y="1823604"/>
              <a:ext cx="597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itle 2"/>
          <p:cNvSpPr txBox="1"/>
          <p:nvPr/>
        </p:nvSpPr>
        <p:spPr>
          <a:xfrm>
            <a:off x="1120114" y="5260342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Segoe UI Black" panose="020B0A02040204020203" pitchFamily="34" charset="0"/>
                <a:cs typeface="+mj-cs"/>
              </a:rPr>
              <a:t>draw pictures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00244792 -0.621019 " pathEditMode="relative" rAng="0" ptsTypes="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25 -0.616389 " pathEditMode="relative" rAng="0" ptsTypes="">
                                      <p:cBhvr>
                                        <p:cTn id="8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-0.0034375 -0.613519 " pathEditMode="relative" rAng="0" ptsTypes="">
                                      <p:cBhvr>
                                        <p:cTn id="10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7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35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3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9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024"/>
            <a:ext cx="2937079" cy="422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318"/>
            <a:ext cx="12143626" cy="4912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65" y="2138582"/>
            <a:ext cx="3236685" cy="8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941" y="2138582"/>
            <a:ext cx="3236685" cy="8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15" y="4513482"/>
            <a:ext cx="2722335" cy="8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41" y="3718364"/>
            <a:ext cx="3236685" cy="8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Count numbers, draw pictures, spell words, sing songs </a:t>
            </a:r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 (count numbers).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activities they do, using the structure “I can (count numbers)”.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9768"/>
            <a:ext cx="3384092" cy="66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85" y="1480331"/>
            <a:ext cx="9973114" cy="4469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4785" y="2167784"/>
            <a:ext cx="1570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0485" y="4390284"/>
            <a:ext cx="1570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60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9768"/>
            <a:ext cx="3384092" cy="66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385" y="1565229"/>
            <a:ext cx="9973114" cy="4299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3365" y="2224151"/>
            <a:ext cx="1570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0485" y="4390284"/>
            <a:ext cx="1570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60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3298"/>
            <a:ext cx="4402050" cy="510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12" y="1785138"/>
            <a:ext cx="11811238" cy="3878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3" y="1840666"/>
            <a:ext cx="717097" cy="67033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79" y="1875851"/>
            <a:ext cx="678126" cy="68592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04" y="1840666"/>
            <a:ext cx="646946" cy="693715"/>
          </a:xfrm>
          <a:prstGeom prst="ellipse">
            <a:avLst/>
          </a:prstGeom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1359014" y="455567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5730534" y="44418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1 Imagen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10124734" y="44418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61</a:t>
            </a:r>
          </a:p>
        </p:txBody>
      </p:sp>
      <p:pic>
        <p:nvPicPr>
          <p:cNvPr id="8" name="TRACK 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08500" y="258445"/>
            <a:ext cx="958215" cy="1144905"/>
          </a:xfrm>
          <a:prstGeom prst="rect">
            <a:avLst/>
          </a:prstGeom>
        </p:spPr>
      </p:pic>
      <p:sp>
        <p:nvSpPr>
          <p:cNvPr id="10" name="TextBox 16"/>
          <p:cNvSpPr txBox="1"/>
          <p:nvPr/>
        </p:nvSpPr>
        <p:spPr>
          <a:xfrm>
            <a:off x="5573395" y="525780"/>
            <a:ext cx="3291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230968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44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>
            <a:fillRect/>
          </a:stretch>
        </p:blipFill>
        <p:spPr>
          <a:xfrm>
            <a:off x="3073400" y="1241154"/>
            <a:ext cx="8184962" cy="5107849"/>
          </a:xfrm>
          <a:prstGeom prst="roundRect">
            <a:avLst>
              <a:gd name="adj" fmla="val 3315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3052" y="1855177"/>
            <a:ext cx="5053519" cy="444055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 numbers, draw pictures,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spell words,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 songs </a:t>
            </a:r>
          </a:p>
        </p:txBody>
      </p:sp>
      <p:sp>
        <p:nvSpPr>
          <p:cNvPr id="6" name="Plaque 5"/>
          <p:cNvSpPr/>
          <p:nvPr/>
        </p:nvSpPr>
        <p:spPr>
          <a:xfrm>
            <a:off x="5718459" y="204973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(count numbers).</a:t>
            </a:r>
          </a:p>
        </p:txBody>
      </p:sp>
    </p:spTree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structure</a:t>
            </a:r>
            <a:r>
              <a:rPr kumimoji="0" lang="vi-V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60)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60)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63)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6" name="Google Shape;11146;p67"/>
          <p:cNvSpPr/>
          <p:nvPr/>
        </p:nvSpPr>
        <p:spPr>
          <a:xfrm>
            <a:off x="11537543" y="3729379"/>
            <a:ext cx="259115" cy="259627"/>
          </a:xfrm>
          <a:custGeom>
            <a:avLst/>
            <a:gdLst/>
            <a:ahLst/>
            <a:cxnLst/>
            <a:rect l="l" t="t" r="r" b="b"/>
            <a:pathLst>
              <a:path w="6073" h="6085" extrusionOk="0">
                <a:moveTo>
                  <a:pt x="3037" y="1"/>
                </a:moveTo>
                <a:cubicBezTo>
                  <a:pt x="1358" y="1"/>
                  <a:pt x="1" y="1370"/>
                  <a:pt x="1" y="3049"/>
                </a:cubicBezTo>
                <a:cubicBezTo>
                  <a:pt x="1" y="4728"/>
                  <a:pt x="1358" y="6085"/>
                  <a:pt x="3037" y="6085"/>
                </a:cubicBezTo>
                <a:cubicBezTo>
                  <a:pt x="4716" y="6085"/>
                  <a:pt x="6073" y="4728"/>
                  <a:pt x="6073" y="3049"/>
                </a:cubicBezTo>
                <a:cubicBezTo>
                  <a:pt x="6073" y="1370"/>
                  <a:pt x="4716" y="1"/>
                  <a:pt x="30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49" name="Google Shape;11149;p67"/>
          <p:cNvSpPr/>
          <p:nvPr/>
        </p:nvSpPr>
        <p:spPr>
          <a:xfrm>
            <a:off x="234034" y="2886627"/>
            <a:ext cx="307413" cy="308907"/>
          </a:xfrm>
          <a:custGeom>
            <a:avLst/>
            <a:gdLst/>
            <a:ahLst/>
            <a:cxnLst/>
            <a:rect l="l" t="t" r="r" b="b"/>
            <a:pathLst>
              <a:path w="7205" h="7240" extrusionOk="0">
                <a:moveTo>
                  <a:pt x="2108" y="0"/>
                </a:moveTo>
                <a:lnTo>
                  <a:pt x="2108" y="2560"/>
                </a:lnTo>
                <a:lnTo>
                  <a:pt x="1" y="4001"/>
                </a:lnTo>
                <a:lnTo>
                  <a:pt x="2430" y="4799"/>
                </a:lnTo>
                <a:lnTo>
                  <a:pt x="3156" y="7239"/>
                </a:lnTo>
                <a:lnTo>
                  <a:pt x="4656" y="5180"/>
                </a:lnTo>
                <a:lnTo>
                  <a:pt x="7204" y="5239"/>
                </a:lnTo>
                <a:lnTo>
                  <a:pt x="5704" y="3179"/>
                </a:lnTo>
                <a:lnTo>
                  <a:pt x="6561" y="762"/>
                </a:lnTo>
                <a:lnTo>
                  <a:pt x="4132" y="1560"/>
                </a:lnTo>
                <a:lnTo>
                  <a:pt x="21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0" name="Google Shape;11150;p67"/>
          <p:cNvSpPr/>
          <p:nvPr/>
        </p:nvSpPr>
        <p:spPr>
          <a:xfrm>
            <a:off x="-9295" y="6075320"/>
            <a:ext cx="307883" cy="308907"/>
          </a:xfrm>
          <a:custGeom>
            <a:avLst/>
            <a:gdLst/>
            <a:ahLst/>
            <a:cxnLst/>
            <a:rect l="l" t="t" r="r" b="b"/>
            <a:pathLst>
              <a:path w="7216" h="7240" extrusionOk="0">
                <a:moveTo>
                  <a:pt x="2108" y="1"/>
                </a:moveTo>
                <a:lnTo>
                  <a:pt x="2108" y="2561"/>
                </a:lnTo>
                <a:lnTo>
                  <a:pt x="1" y="4001"/>
                </a:lnTo>
                <a:lnTo>
                  <a:pt x="2430" y="4799"/>
                </a:lnTo>
                <a:lnTo>
                  <a:pt x="3156" y="7240"/>
                </a:lnTo>
                <a:lnTo>
                  <a:pt x="4656" y="5180"/>
                </a:lnTo>
                <a:lnTo>
                  <a:pt x="7216" y="5240"/>
                </a:lnTo>
                <a:lnTo>
                  <a:pt x="5716" y="3180"/>
                </a:lnTo>
                <a:lnTo>
                  <a:pt x="6561" y="763"/>
                </a:lnTo>
                <a:lnTo>
                  <a:pt x="4132" y="1561"/>
                </a:lnTo>
                <a:lnTo>
                  <a:pt x="210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1" name="Google Shape;11151;p67"/>
          <p:cNvSpPr/>
          <p:nvPr/>
        </p:nvSpPr>
        <p:spPr>
          <a:xfrm>
            <a:off x="1051556" y="1195432"/>
            <a:ext cx="176299" cy="176811"/>
          </a:xfrm>
          <a:custGeom>
            <a:avLst/>
            <a:gdLst/>
            <a:ahLst/>
            <a:cxnLst/>
            <a:rect l="l" t="t" r="r" b="b"/>
            <a:pathLst>
              <a:path w="4132" h="4144" extrusionOk="0">
                <a:moveTo>
                  <a:pt x="1203" y="1"/>
                </a:moveTo>
                <a:lnTo>
                  <a:pt x="1203" y="1465"/>
                </a:lnTo>
                <a:lnTo>
                  <a:pt x="0" y="2299"/>
                </a:lnTo>
                <a:lnTo>
                  <a:pt x="1393" y="2751"/>
                </a:lnTo>
                <a:lnTo>
                  <a:pt x="1810" y="4144"/>
                </a:lnTo>
                <a:lnTo>
                  <a:pt x="2667" y="2965"/>
                </a:lnTo>
                <a:lnTo>
                  <a:pt x="4132" y="3001"/>
                </a:lnTo>
                <a:lnTo>
                  <a:pt x="4132" y="3001"/>
                </a:lnTo>
                <a:lnTo>
                  <a:pt x="3274" y="1822"/>
                </a:lnTo>
                <a:lnTo>
                  <a:pt x="3763" y="441"/>
                </a:lnTo>
                <a:lnTo>
                  <a:pt x="2370" y="894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3" name="Google Shape;11153;p67"/>
          <p:cNvSpPr/>
          <p:nvPr/>
        </p:nvSpPr>
        <p:spPr>
          <a:xfrm>
            <a:off x="668328" y="5575469"/>
            <a:ext cx="176341" cy="176811"/>
          </a:xfrm>
          <a:custGeom>
            <a:avLst/>
            <a:gdLst/>
            <a:ahLst/>
            <a:cxnLst/>
            <a:rect l="l" t="t" r="r" b="b"/>
            <a:pathLst>
              <a:path w="4133" h="4144" extrusionOk="0">
                <a:moveTo>
                  <a:pt x="1203" y="0"/>
                </a:moveTo>
                <a:lnTo>
                  <a:pt x="1203" y="1465"/>
                </a:lnTo>
                <a:lnTo>
                  <a:pt x="1" y="2286"/>
                </a:lnTo>
                <a:lnTo>
                  <a:pt x="1394" y="2739"/>
                </a:lnTo>
                <a:lnTo>
                  <a:pt x="1811" y="4144"/>
                </a:lnTo>
                <a:lnTo>
                  <a:pt x="2668" y="2965"/>
                </a:lnTo>
                <a:lnTo>
                  <a:pt x="4132" y="3001"/>
                </a:lnTo>
                <a:lnTo>
                  <a:pt x="3275" y="1822"/>
                </a:lnTo>
                <a:lnTo>
                  <a:pt x="3763" y="441"/>
                </a:lnTo>
                <a:lnTo>
                  <a:pt x="2370" y="893"/>
                </a:lnTo>
                <a:lnTo>
                  <a:pt x="12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4" name="Google Shape;11154;p67"/>
          <p:cNvSpPr/>
          <p:nvPr/>
        </p:nvSpPr>
        <p:spPr>
          <a:xfrm>
            <a:off x="11322673" y="3066467"/>
            <a:ext cx="259115" cy="260651"/>
          </a:xfrm>
          <a:custGeom>
            <a:avLst/>
            <a:gdLst/>
            <a:ahLst/>
            <a:cxnLst/>
            <a:rect l="l" t="t" r="r" b="b"/>
            <a:pathLst>
              <a:path w="6073" h="6109" extrusionOk="0">
                <a:moveTo>
                  <a:pt x="1774" y="0"/>
                </a:moveTo>
                <a:lnTo>
                  <a:pt x="1774" y="2155"/>
                </a:lnTo>
                <a:lnTo>
                  <a:pt x="0" y="3382"/>
                </a:lnTo>
                <a:lnTo>
                  <a:pt x="2048" y="4048"/>
                </a:lnTo>
                <a:lnTo>
                  <a:pt x="2656" y="6108"/>
                </a:lnTo>
                <a:lnTo>
                  <a:pt x="3918" y="4370"/>
                </a:lnTo>
                <a:lnTo>
                  <a:pt x="6073" y="4417"/>
                </a:lnTo>
                <a:lnTo>
                  <a:pt x="6073" y="4417"/>
                </a:lnTo>
                <a:lnTo>
                  <a:pt x="4811" y="2679"/>
                </a:lnTo>
                <a:lnTo>
                  <a:pt x="5525" y="643"/>
                </a:lnTo>
                <a:lnTo>
                  <a:pt x="3477" y="1310"/>
                </a:lnTo>
                <a:lnTo>
                  <a:pt x="17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5" name="Google Shape;11155;p67"/>
          <p:cNvSpPr/>
          <p:nvPr/>
        </p:nvSpPr>
        <p:spPr>
          <a:xfrm>
            <a:off x="11552991" y="1747887"/>
            <a:ext cx="418133" cy="419669"/>
          </a:xfrm>
          <a:custGeom>
            <a:avLst/>
            <a:gdLst/>
            <a:ahLst/>
            <a:cxnLst/>
            <a:rect l="l" t="t" r="r" b="b"/>
            <a:pathLst>
              <a:path w="9800" h="9836" extrusionOk="0">
                <a:moveTo>
                  <a:pt x="2858" y="1"/>
                </a:moveTo>
                <a:lnTo>
                  <a:pt x="2858" y="3465"/>
                </a:lnTo>
                <a:lnTo>
                  <a:pt x="0" y="5442"/>
                </a:lnTo>
                <a:lnTo>
                  <a:pt x="3298" y="6513"/>
                </a:lnTo>
                <a:lnTo>
                  <a:pt x="4287" y="9835"/>
                </a:lnTo>
                <a:lnTo>
                  <a:pt x="6335" y="7025"/>
                </a:lnTo>
                <a:lnTo>
                  <a:pt x="9799" y="7121"/>
                </a:lnTo>
                <a:lnTo>
                  <a:pt x="9799" y="7121"/>
                </a:lnTo>
                <a:lnTo>
                  <a:pt x="7763" y="4311"/>
                </a:lnTo>
                <a:lnTo>
                  <a:pt x="8918" y="1036"/>
                </a:lnTo>
                <a:lnTo>
                  <a:pt x="8918" y="1036"/>
                </a:lnTo>
                <a:lnTo>
                  <a:pt x="5620" y="2108"/>
                </a:lnTo>
                <a:lnTo>
                  <a:pt x="28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6" name="Google Shape;11156;p67"/>
          <p:cNvSpPr/>
          <p:nvPr/>
        </p:nvSpPr>
        <p:spPr>
          <a:xfrm>
            <a:off x="2232655" y="1801981"/>
            <a:ext cx="204757" cy="204245"/>
          </a:xfrm>
          <a:custGeom>
            <a:avLst/>
            <a:gdLst/>
            <a:ahLst/>
            <a:cxnLst/>
            <a:rect l="l" t="t" r="r" b="b"/>
            <a:pathLst>
              <a:path w="4799" h="4787" extrusionOk="0">
                <a:moveTo>
                  <a:pt x="2405" y="1"/>
                </a:moveTo>
                <a:cubicBezTo>
                  <a:pt x="1072" y="1"/>
                  <a:pt x="0" y="1072"/>
                  <a:pt x="0" y="2394"/>
                </a:cubicBezTo>
                <a:cubicBezTo>
                  <a:pt x="0" y="3715"/>
                  <a:pt x="1072" y="4787"/>
                  <a:pt x="2405" y="4787"/>
                </a:cubicBezTo>
                <a:cubicBezTo>
                  <a:pt x="3727" y="4787"/>
                  <a:pt x="4798" y="3715"/>
                  <a:pt x="4798" y="2394"/>
                </a:cubicBezTo>
                <a:cubicBezTo>
                  <a:pt x="4798" y="1072"/>
                  <a:pt x="3727" y="1"/>
                  <a:pt x="24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7" name="Google Shape;11157;p67"/>
          <p:cNvSpPr/>
          <p:nvPr/>
        </p:nvSpPr>
        <p:spPr>
          <a:xfrm>
            <a:off x="479921" y="3920397"/>
            <a:ext cx="327211" cy="327723"/>
          </a:xfrm>
          <a:custGeom>
            <a:avLst/>
            <a:gdLst/>
            <a:ahLst/>
            <a:cxnLst/>
            <a:rect l="l" t="t" r="r" b="b"/>
            <a:pathLst>
              <a:path w="7669" h="7681" extrusionOk="0">
                <a:moveTo>
                  <a:pt x="3834" y="1"/>
                </a:moveTo>
                <a:cubicBezTo>
                  <a:pt x="1715" y="1"/>
                  <a:pt x="0" y="1727"/>
                  <a:pt x="0" y="3846"/>
                </a:cubicBezTo>
                <a:cubicBezTo>
                  <a:pt x="0" y="5966"/>
                  <a:pt x="1715" y="7680"/>
                  <a:pt x="3834" y="7680"/>
                </a:cubicBezTo>
                <a:cubicBezTo>
                  <a:pt x="5954" y="7680"/>
                  <a:pt x="7668" y="5966"/>
                  <a:pt x="7668" y="3846"/>
                </a:cubicBezTo>
                <a:cubicBezTo>
                  <a:pt x="7668" y="1727"/>
                  <a:pt x="5954" y="1"/>
                  <a:pt x="38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8" name="Google Shape;11158;p67"/>
          <p:cNvSpPr/>
          <p:nvPr/>
        </p:nvSpPr>
        <p:spPr>
          <a:xfrm>
            <a:off x="1702308" y="983592"/>
            <a:ext cx="286037" cy="286037"/>
          </a:xfrm>
          <a:custGeom>
            <a:avLst/>
            <a:gdLst/>
            <a:ahLst/>
            <a:cxnLst/>
            <a:rect l="l" t="t" r="r" b="b"/>
            <a:pathLst>
              <a:path w="6704" h="6704" extrusionOk="0">
                <a:moveTo>
                  <a:pt x="3346" y="1"/>
                </a:moveTo>
                <a:cubicBezTo>
                  <a:pt x="1500" y="1"/>
                  <a:pt x="0" y="1501"/>
                  <a:pt x="0" y="3346"/>
                </a:cubicBezTo>
                <a:cubicBezTo>
                  <a:pt x="0" y="5204"/>
                  <a:pt x="1500" y="6704"/>
                  <a:pt x="3346" y="6704"/>
                </a:cubicBezTo>
                <a:cubicBezTo>
                  <a:pt x="5203" y="6704"/>
                  <a:pt x="6703" y="5204"/>
                  <a:pt x="6703" y="3346"/>
                </a:cubicBezTo>
                <a:cubicBezTo>
                  <a:pt x="6703" y="1501"/>
                  <a:pt x="5203" y="1"/>
                  <a:pt x="33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59" name="Google Shape;11159;p67"/>
          <p:cNvSpPr/>
          <p:nvPr/>
        </p:nvSpPr>
        <p:spPr>
          <a:xfrm>
            <a:off x="1891790" y="2047357"/>
            <a:ext cx="109227" cy="109269"/>
          </a:xfrm>
          <a:custGeom>
            <a:avLst/>
            <a:gdLst/>
            <a:ahLst/>
            <a:cxnLst/>
            <a:rect l="l" t="t" r="r" b="b"/>
            <a:pathLst>
              <a:path w="2560" h="2561" extrusionOk="0">
                <a:moveTo>
                  <a:pt x="1274" y="0"/>
                </a:moveTo>
                <a:cubicBezTo>
                  <a:pt x="572" y="0"/>
                  <a:pt x="0" y="572"/>
                  <a:pt x="0" y="1274"/>
                </a:cubicBezTo>
                <a:cubicBezTo>
                  <a:pt x="0" y="1989"/>
                  <a:pt x="572" y="2560"/>
                  <a:pt x="1274" y="2560"/>
                </a:cubicBezTo>
                <a:cubicBezTo>
                  <a:pt x="1988" y="2560"/>
                  <a:pt x="2560" y="1989"/>
                  <a:pt x="2560" y="1274"/>
                </a:cubicBezTo>
                <a:cubicBezTo>
                  <a:pt x="2560" y="572"/>
                  <a:pt x="1988" y="0"/>
                  <a:pt x="12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1" name="Google Shape;11161;p67"/>
          <p:cNvSpPr/>
          <p:nvPr/>
        </p:nvSpPr>
        <p:spPr>
          <a:xfrm>
            <a:off x="856484" y="2770216"/>
            <a:ext cx="109269" cy="109269"/>
          </a:xfrm>
          <a:custGeom>
            <a:avLst/>
            <a:gdLst/>
            <a:ahLst/>
            <a:cxnLst/>
            <a:rect l="l" t="t" r="r" b="b"/>
            <a:pathLst>
              <a:path w="2561" h="2561" extrusionOk="0">
                <a:moveTo>
                  <a:pt x="1274" y="1"/>
                </a:moveTo>
                <a:cubicBezTo>
                  <a:pt x="572" y="1"/>
                  <a:pt x="0" y="572"/>
                  <a:pt x="0" y="1275"/>
                </a:cubicBezTo>
                <a:cubicBezTo>
                  <a:pt x="0" y="1989"/>
                  <a:pt x="572" y="2561"/>
                  <a:pt x="1274" y="2561"/>
                </a:cubicBezTo>
                <a:cubicBezTo>
                  <a:pt x="1977" y="2561"/>
                  <a:pt x="2560" y="1989"/>
                  <a:pt x="2560" y="1275"/>
                </a:cubicBezTo>
                <a:cubicBezTo>
                  <a:pt x="2560" y="572"/>
                  <a:pt x="1977" y="1"/>
                  <a:pt x="1274" y="1"/>
                </a:cubicBezTo>
                <a:close/>
              </a:path>
            </a:pathLst>
          </a:custGeom>
          <a:solidFill>
            <a:srgbClr val="7269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4" name="Google Shape;11164;p67"/>
          <p:cNvSpPr/>
          <p:nvPr/>
        </p:nvSpPr>
        <p:spPr>
          <a:xfrm>
            <a:off x="1259400" y="835577"/>
            <a:ext cx="2647834" cy="2408675"/>
          </a:xfrm>
          <a:custGeom>
            <a:avLst/>
            <a:gdLst/>
            <a:ahLst/>
            <a:cxnLst/>
            <a:rect l="l" t="t" r="r" b="b"/>
            <a:pathLst>
              <a:path w="41220" h="44281" extrusionOk="0">
                <a:moveTo>
                  <a:pt x="0" y="1"/>
                </a:moveTo>
                <a:lnTo>
                  <a:pt x="0" y="43530"/>
                </a:lnTo>
                <a:lnTo>
                  <a:pt x="0" y="44280"/>
                </a:lnTo>
                <a:lnTo>
                  <a:pt x="41220" y="44149"/>
                </a:lnTo>
                <a:lnTo>
                  <a:pt x="0" y="1"/>
                </a:lnTo>
                <a:close/>
              </a:path>
            </a:pathLst>
          </a:custGeom>
          <a:solidFill>
            <a:srgbClr val="8A8A8A">
              <a:alpha val="40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5" name="Google Shape;11165;p67"/>
          <p:cNvSpPr/>
          <p:nvPr/>
        </p:nvSpPr>
        <p:spPr>
          <a:xfrm>
            <a:off x="1245918" y="687680"/>
            <a:ext cx="3269644" cy="2684622"/>
          </a:xfrm>
          <a:custGeom>
            <a:avLst/>
            <a:gdLst/>
            <a:ahLst/>
            <a:cxnLst/>
            <a:rect l="l" t="t" r="r" b="b"/>
            <a:pathLst>
              <a:path w="50900" h="49354" extrusionOk="0">
                <a:moveTo>
                  <a:pt x="0" y="1"/>
                </a:moveTo>
                <a:lnTo>
                  <a:pt x="84" y="6787"/>
                </a:lnTo>
                <a:lnTo>
                  <a:pt x="2179" y="47161"/>
                </a:lnTo>
                <a:cubicBezTo>
                  <a:pt x="12360" y="49150"/>
                  <a:pt x="37172" y="49354"/>
                  <a:pt x="46896" y="49354"/>
                </a:cubicBezTo>
                <a:cubicBezTo>
                  <a:pt x="49397" y="49354"/>
                  <a:pt x="50900" y="49340"/>
                  <a:pt x="50900" y="49340"/>
                </a:cubicBezTo>
                <a:lnTo>
                  <a:pt x="509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6" name="Google Shape;11166;p67"/>
          <p:cNvSpPr/>
          <p:nvPr/>
        </p:nvSpPr>
        <p:spPr>
          <a:xfrm>
            <a:off x="2174294" y="714067"/>
            <a:ext cx="2027629" cy="424935"/>
          </a:xfrm>
          <a:custGeom>
            <a:avLst/>
            <a:gdLst/>
            <a:ahLst/>
            <a:cxnLst/>
            <a:rect l="l" t="t" r="r" b="b"/>
            <a:pathLst>
              <a:path w="31565" h="7812" extrusionOk="0">
                <a:moveTo>
                  <a:pt x="1" y="1"/>
                </a:moveTo>
                <a:lnTo>
                  <a:pt x="1" y="2191"/>
                </a:lnTo>
                <a:lnTo>
                  <a:pt x="1" y="7192"/>
                </a:lnTo>
                <a:lnTo>
                  <a:pt x="31124" y="7811"/>
                </a:lnTo>
                <a:lnTo>
                  <a:pt x="3156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7" name="Google Shape;11167;p67"/>
          <p:cNvSpPr/>
          <p:nvPr/>
        </p:nvSpPr>
        <p:spPr>
          <a:xfrm>
            <a:off x="6602203" y="828545"/>
            <a:ext cx="2647834" cy="2408675"/>
          </a:xfrm>
          <a:custGeom>
            <a:avLst/>
            <a:gdLst/>
            <a:ahLst/>
            <a:cxnLst/>
            <a:rect l="l" t="t" r="r" b="b"/>
            <a:pathLst>
              <a:path w="41220" h="44281" extrusionOk="0">
                <a:moveTo>
                  <a:pt x="0" y="1"/>
                </a:moveTo>
                <a:lnTo>
                  <a:pt x="0" y="43530"/>
                </a:lnTo>
                <a:lnTo>
                  <a:pt x="0" y="44280"/>
                </a:lnTo>
                <a:lnTo>
                  <a:pt x="41220" y="44149"/>
                </a:lnTo>
                <a:lnTo>
                  <a:pt x="0" y="1"/>
                </a:lnTo>
                <a:close/>
              </a:path>
            </a:pathLst>
          </a:custGeom>
          <a:solidFill>
            <a:srgbClr val="8A8A8A">
              <a:alpha val="40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8" name="Google Shape;11168;p67"/>
          <p:cNvSpPr/>
          <p:nvPr/>
        </p:nvSpPr>
        <p:spPr>
          <a:xfrm>
            <a:off x="6613971" y="717256"/>
            <a:ext cx="3269644" cy="2684622"/>
          </a:xfrm>
          <a:custGeom>
            <a:avLst/>
            <a:gdLst/>
            <a:ahLst/>
            <a:cxnLst/>
            <a:rect l="l" t="t" r="r" b="b"/>
            <a:pathLst>
              <a:path w="50900" h="49354" extrusionOk="0">
                <a:moveTo>
                  <a:pt x="0" y="1"/>
                </a:moveTo>
                <a:lnTo>
                  <a:pt x="96" y="6787"/>
                </a:lnTo>
                <a:lnTo>
                  <a:pt x="2191" y="47161"/>
                </a:lnTo>
                <a:cubicBezTo>
                  <a:pt x="12372" y="49150"/>
                  <a:pt x="37176" y="49354"/>
                  <a:pt x="46897" y="49354"/>
                </a:cubicBezTo>
                <a:cubicBezTo>
                  <a:pt x="49397" y="49354"/>
                  <a:pt x="50900" y="49340"/>
                  <a:pt x="50900" y="49340"/>
                </a:cubicBezTo>
                <a:lnTo>
                  <a:pt x="509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69" name="Google Shape;11169;p67"/>
          <p:cNvSpPr/>
          <p:nvPr/>
        </p:nvSpPr>
        <p:spPr>
          <a:xfrm>
            <a:off x="7390688" y="731052"/>
            <a:ext cx="1464723" cy="424935"/>
          </a:xfrm>
          <a:custGeom>
            <a:avLst/>
            <a:gdLst/>
            <a:ahLst/>
            <a:cxnLst/>
            <a:rect l="l" t="t" r="r" b="b"/>
            <a:pathLst>
              <a:path w="22802" h="7812" extrusionOk="0">
                <a:moveTo>
                  <a:pt x="1" y="1"/>
                </a:moveTo>
                <a:lnTo>
                  <a:pt x="1" y="2191"/>
                </a:lnTo>
                <a:lnTo>
                  <a:pt x="1" y="7192"/>
                </a:lnTo>
                <a:lnTo>
                  <a:pt x="22492" y="7811"/>
                </a:lnTo>
                <a:lnTo>
                  <a:pt x="2280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3" name="Google Shape;11173;p67"/>
          <p:cNvSpPr/>
          <p:nvPr/>
        </p:nvSpPr>
        <p:spPr>
          <a:xfrm>
            <a:off x="1326608" y="4241801"/>
            <a:ext cx="2647834" cy="2408620"/>
          </a:xfrm>
          <a:custGeom>
            <a:avLst/>
            <a:gdLst/>
            <a:ahLst/>
            <a:cxnLst/>
            <a:rect l="l" t="t" r="r" b="b"/>
            <a:pathLst>
              <a:path w="41220" h="44280" extrusionOk="0">
                <a:moveTo>
                  <a:pt x="0" y="0"/>
                </a:moveTo>
                <a:lnTo>
                  <a:pt x="0" y="43529"/>
                </a:lnTo>
                <a:lnTo>
                  <a:pt x="0" y="44279"/>
                </a:lnTo>
                <a:lnTo>
                  <a:pt x="41220" y="44148"/>
                </a:lnTo>
                <a:lnTo>
                  <a:pt x="0" y="0"/>
                </a:lnTo>
                <a:close/>
              </a:path>
            </a:pathLst>
          </a:custGeom>
          <a:solidFill>
            <a:srgbClr val="8A8A8A">
              <a:alpha val="40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4" name="Google Shape;11174;p67"/>
          <p:cNvSpPr/>
          <p:nvPr/>
        </p:nvSpPr>
        <p:spPr>
          <a:xfrm>
            <a:off x="1438692" y="3732784"/>
            <a:ext cx="3269644" cy="2684512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84" y="6775"/>
                </a:lnTo>
                <a:lnTo>
                  <a:pt x="2179" y="47149"/>
                </a:lnTo>
                <a:cubicBezTo>
                  <a:pt x="12438" y="49153"/>
                  <a:pt x="37552" y="49352"/>
                  <a:pt x="47116" y="49352"/>
                </a:cubicBezTo>
                <a:cubicBezTo>
                  <a:pt x="49485" y="49352"/>
                  <a:pt x="50900" y="49339"/>
                  <a:pt x="50900" y="49339"/>
                </a:cubicBezTo>
                <a:lnTo>
                  <a:pt x="509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5" name="Google Shape;11175;p67"/>
          <p:cNvSpPr/>
          <p:nvPr/>
        </p:nvSpPr>
        <p:spPr>
          <a:xfrm>
            <a:off x="2153207" y="3729379"/>
            <a:ext cx="1463952" cy="424935"/>
          </a:xfrm>
          <a:custGeom>
            <a:avLst/>
            <a:gdLst/>
            <a:ahLst/>
            <a:cxnLst/>
            <a:rect l="l" t="t" r="r" b="b"/>
            <a:pathLst>
              <a:path w="22790" h="7812" extrusionOk="0">
                <a:moveTo>
                  <a:pt x="310" y="1"/>
                </a:moveTo>
                <a:lnTo>
                  <a:pt x="1" y="7811"/>
                </a:lnTo>
                <a:lnTo>
                  <a:pt x="22789" y="7811"/>
                </a:lnTo>
                <a:lnTo>
                  <a:pt x="22789" y="5621"/>
                </a:lnTo>
                <a:lnTo>
                  <a:pt x="22789" y="632"/>
                </a:lnTo>
                <a:lnTo>
                  <a:pt x="31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6" name="Google Shape;11176;p67"/>
          <p:cNvSpPr/>
          <p:nvPr/>
        </p:nvSpPr>
        <p:spPr>
          <a:xfrm>
            <a:off x="6643729" y="4213716"/>
            <a:ext cx="2647834" cy="2408620"/>
          </a:xfrm>
          <a:custGeom>
            <a:avLst/>
            <a:gdLst/>
            <a:ahLst/>
            <a:cxnLst/>
            <a:rect l="l" t="t" r="r" b="b"/>
            <a:pathLst>
              <a:path w="41220" h="44280" extrusionOk="0">
                <a:moveTo>
                  <a:pt x="0" y="0"/>
                </a:moveTo>
                <a:lnTo>
                  <a:pt x="0" y="43529"/>
                </a:lnTo>
                <a:lnTo>
                  <a:pt x="0" y="44279"/>
                </a:lnTo>
                <a:lnTo>
                  <a:pt x="41220" y="44148"/>
                </a:lnTo>
                <a:lnTo>
                  <a:pt x="0" y="0"/>
                </a:lnTo>
                <a:close/>
              </a:path>
            </a:pathLst>
          </a:custGeom>
          <a:solidFill>
            <a:srgbClr val="8A8A8A">
              <a:alpha val="40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7" name="Google Shape;11177;p67"/>
          <p:cNvSpPr/>
          <p:nvPr/>
        </p:nvSpPr>
        <p:spPr>
          <a:xfrm>
            <a:off x="6771750" y="3732784"/>
            <a:ext cx="3269644" cy="2684512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96" y="6775"/>
                </a:lnTo>
                <a:lnTo>
                  <a:pt x="2191" y="47149"/>
                </a:lnTo>
                <a:cubicBezTo>
                  <a:pt x="12450" y="49153"/>
                  <a:pt x="37556" y="49352"/>
                  <a:pt x="47117" y="49352"/>
                </a:cubicBezTo>
                <a:cubicBezTo>
                  <a:pt x="49485" y="49352"/>
                  <a:pt x="50900" y="49339"/>
                  <a:pt x="50900" y="49339"/>
                </a:cubicBezTo>
                <a:lnTo>
                  <a:pt x="509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78" name="Google Shape;11178;p67"/>
          <p:cNvSpPr/>
          <p:nvPr/>
        </p:nvSpPr>
        <p:spPr>
          <a:xfrm>
            <a:off x="7569285" y="3725642"/>
            <a:ext cx="1500632" cy="534325"/>
          </a:xfrm>
          <a:custGeom>
            <a:avLst/>
            <a:gdLst/>
            <a:ahLst/>
            <a:cxnLst/>
            <a:rect l="l" t="t" r="r" b="b"/>
            <a:pathLst>
              <a:path w="23361" h="9823" extrusionOk="0">
                <a:moveTo>
                  <a:pt x="656" y="0"/>
                </a:moveTo>
                <a:lnTo>
                  <a:pt x="465" y="2179"/>
                </a:lnTo>
                <a:lnTo>
                  <a:pt x="1" y="7156"/>
                </a:lnTo>
                <a:lnTo>
                  <a:pt x="22337" y="9823"/>
                </a:lnTo>
                <a:lnTo>
                  <a:pt x="23361" y="208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83" name="Google Shape;11183;p67"/>
          <p:cNvSpPr/>
          <p:nvPr/>
        </p:nvSpPr>
        <p:spPr>
          <a:xfrm>
            <a:off x="4107668" y="2054966"/>
            <a:ext cx="2171733" cy="1070251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96" y="6775"/>
                </a:lnTo>
                <a:lnTo>
                  <a:pt x="2191" y="47149"/>
                </a:lnTo>
                <a:cubicBezTo>
                  <a:pt x="12450" y="49153"/>
                  <a:pt x="37556" y="49352"/>
                  <a:pt x="47117" y="49352"/>
                </a:cubicBezTo>
                <a:cubicBezTo>
                  <a:pt x="49485" y="49352"/>
                  <a:pt x="50900" y="49340"/>
                  <a:pt x="50900" y="49340"/>
                </a:cubicBezTo>
                <a:lnTo>
                  <a:pt x="509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84" name="Google Shape;11184;p67"/>
          <p:cNvSpPr/>
          <p:nvPr/>
        </p:nvSpPr>
        <p:spPr>
          <a:xfrm>
            <a:off x="4784340" y="1893086"/>
            <a:ext cx="976427" cy="350152"/>
          </a:xfrm>
          <a:custGeom>
            <a:avLst/>
            <a:gdLst/>
            <a:ahLst/>
            <a:cxnLst/>
            <a:rect l="l" t="t" r="r" b="b"/>
            <a:pathLst>
              <a:path w="22885" h="8466" extrusionOk="0">
                <a:moveTo>
                  <a:pt x="22753" y="0"/>
                </a:moveTo>
                <a:lnTo>
                  <a:pt x="0" y="1298"/>
                </a:lnTo>
                <a:lnTo>
                  <a:pt x="119" y="3477"/>
                </a:lnTo>
                <a:lnTo>
                  <a:pt x="405" y="8466"/>
                </a:lnTo>
                <a:lnTo>
                  <a:pt x="22884" y="7811"/>
                </a:lnTo>
                <a:lnTo>
                  <a:pt x="227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1" name="Google Shape;11371;p67"/>
          <p:cNvGrpSpPr/>
          <p:nvPr/>
        </p:nvGrpSpPr>
        <p:grpSpPr>
          <a:xfrm>
            <a:off x="379116" y="1145105"/>
            <a:ext cx="1246317" cy="1338664"/>
            <a:chOff x="-3794698" y="1415395"/>
            <a:chExt cx="934738" cy="1003998"/>
          </a:xfrm>
        </p:grpSpPr>
        <p:sp>
          <p:nvSpPr>
            <p:cNvPr id="11372" name="Google Shape;11372;p67"/>
            <p:cNvSpPr/>
            <p:nvPr/>
          </p:nvSpPr>
          <p:spPr>
            <a:xfrm>
              <a:off x="-3731740" y="1928988"/>
              <a:ext cx="871781" cy="490405"/>
            </a:xfrm>
            <a:custGeom>
              <a:avLst/>
              <a:gdLst/>
              <a:ahLst/>
              <a:cxnLst/>
              <a:rect l="l" t="t" r="r" b="b"/>
              <a:pathLst>
                <a:path w="21421" h="12050" extrusionOk="0">
                  <a:moveTo>
                    <a:pt x="2931" y="8478"/>
                  </a:moveTo>
                  <a:cubicBezTo>
                    <a:pt x="3278" y="8478"/>
                    <a:pt x="3608" y="8747"/>
                    <a:pt x="3608" y="9156"/>
                  </a:cubicBezTo>
                  <a:cubicBezTo>
                    <a:pt x="3608" y="9526"/>
                    <a:pt x="3311" y="9835"/>
                    <a:pt x="2930" y="9835"/>
                  </a:cubicBezTo>
                  <a:cubicBezTo>
                    <a:pt x="2334" y="9835"/>
                    <a:pt x="2037" y="9109"/>
                    <a:pt x="2454" y="8680"/>
                  </a:cubicBezTo>
                  <a:cubicBezTo>
                    <a:pt x="2593" y="8541"/>
                    <a:pt x="2764" y="8478"/>
                    <a:pt x="2931" y="847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882" y="5275"/>
                    <a:pt x="1894" y="10942"/>
                    <a:pt x="2358" y="12050"/>
                  </a:cubicBezTo>
                  <a:cubicBezTo>
                    <a:pt x="2358" y="12050"/>
                    <a:pt x="14526" y="10764"/>
                    <a:pt x="21420" y="8942"/>
                  </a:cubicBezTo>
                  <a:cubicBezTo>
                    <a:pt x="21420" y="8942"/>
                    <a:pt x="20980" y="6097"/>
                    <a:pt x="20396" y="2453"/>
                  </a:cubicBezTo>
                  <a:cubicBezTo>
                    <a:pt x="20039" y="2608"/>
                    <a:pt x="19682" y="2751"/>
                    <a:pt x="19337" y="2906"/>
                  </a:cubicBezTo>
                  <a:cubicBezTo>
                    <a:pt x="18277" y="3251"/>
                    <a:pt x="17051" y="3418"/>
                    <a:pt x="15812" y="3596"/>
                  </a:cubicBezTo>
                  <a:cubicBezTo>
                    <a:pt x="15021" y="3596"/>
                    <a:pt x="14187" y="3641"/>
                    <a:pt x="13354" y="3641"/>
                  </a:cubicBezTo>
                  <a:cubicBezTo>
                    <a:pt x="12520" y="3641"/>
                    <a:pt x="11687" y="3596"/>
                    <a:pt x="10895" y="3418"/>
                  </a:cubicBezTo>
                  <a:cubicBezTo>
                    <a:pt x="8038" y="2953"/>
                    <a:pt x="4835" y="2370"/>
                    <a:pt x="2132" y="1156"/>
                  </a:cubicBezTo>
                  <a:lnTo>
                    <a:pt x="2132" y="1156"/>
                  </a:lnTo>
                  <a:cubicBezTo>
                    <a:pt x="2132" y="1191"/>
                    <a:pt x="2132" y="1215"/>
                    <a:pt x="2144" y="1251"/>
                  </a:cubicBezTo>
                  <a:cubicBezTo>
                    <a:pt x="2144" y="1641"/>
                    <a:pt x="1819" y="1921"/>
                    <a:pt x="1464" y="1921"/>
                  </a:cubicBezTo>
                  <a:cubicBezTo>
                    <a:pt x="1353" y="1921"/>
                    <a:pt x="1239" y="1894"/>
                    <a:pt x="1132" y="1834"/>
                  </a:cubicBezTo>
                  <a:cubicBezTo>
                    <a:pt x="679" y="1584"/>
                    <a:pt x="668" y="929"/>
                    <a:pt x="1120" y="667"/>
                  </a:cubicBezTo>
                  <a:cubicBezTo>
                    <a:pt x="739" y="465"/>
                    <a:pt x="358" y="23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3" name="Google Shape;11373;p67"/>
            <p:cNvSpPr/>
            <p:nvPr/>
          </p:nvSpPr>
          <p:spPr>
            <a:xfrm>
              <a:off x="-3794698" y="1415395"/>
              <a:ext cx="893066" cy="661782"/>
            </a:xfrm>
            <a:custGeom>
              <a:avLst/>
              <a:gdLst/>
              <a:ahLst/>
              <a:cxnLst/>
              <a:rect l="l" t="t" r="r" b="b"/>
              <a:pathLst>
                <a:path w="21944" h="16261" extrusionOk="0">
                  <a:moveTo>
                    <a:pt x="1657" y="4001"/>
                  </a:moveTo>
                  <a:cubicBezTo>
                    <a:pt x="2003" y="4001"/>
                    <a:pt x="2334" y="4270"/>
                    <a:pt x="2334" y="4679"/>
                  </a:cubicBezTo>
                  <a:cubicBezTo>
                    <a:pt x="2334" y="5048"/>
                    <a:pt x="2036" y="5346"/>
                    <a:pt x="1667" y="5346"/>
                  </a:cubicBezTo>
                  <a:cubicBezTo>
                    <a:pt x="1060" y="5346"/>
                    <a:pt x="762" y="4620"/>
                    <a:pt x="1179" y="4203"/>
                  </a:cubicBezTo>
                  <a:cubicBezTo>
                    <a:pt x="1318" y="4063"/>
                    <a:pt x="1489" y="4001"/>
                    <a:pt x="1657" y="4001"/>
                  </a:cubicBezTo>
                  <a:close/>
                  <a:moveTo>
                    <a:pt x="19229" y="0"/>
                  </a:moveTo>
                  <a:cubicBezTo>
                    <a:pt x="19229" y="12"/>
                    <a:pt x="3750" y="1643"/>
                    <a:pt x="0" y="2905"/>
                  </a:cubicBezTo>
                  <a:cubicBezTo>
                    <a:pt x="0" y="2905"/>
                    <a:pt x="714" y="7584"/>
                    <a:pt x="1560" y="12621"/>
                  </a:cubicBezTo>
                  <a:cubicBezTo>
                    <a:pt x="1917" y="12859"/>
                    <a:pt x="2286" y="13085"/>
                    <a:pt x="2667" y="13287"/>
                  </a:cubicBezTo>
                  <a:cubicBezTo>
                    <a:pt x="2780" y="13216"/>
                    <a:pt x="2902" y="13184"/>
                    <a:pt x="3022" y="13184"/>
                  </a:cubicBezTo>
                  <a:cubicBezTo>
                    <a:pt x="3345" y="13184"/>
                    <a:pt x="3648" y="13420"/>
                    <a:pt x="3691" y="13776"/>
                  </a:cubicBezTo>
                  <a:cubicBezTo>
                    <a:pt x="6382" y="14990"/>
                    <a:pt x="9596" y="15561"/>
                    <a:pt x="12442" y="16038"/>
                  </a:cubicBezTo>
                  <a:cubicBezTo>
                    <a:pt x="13234" y="16216"/>
                    <a:pt x="14070" y="16261"/>
                    <a:pt x="14907" y="16261"/>
                  </a:cubicBezTo>
                  <a:cubicBezTo>
                    <a:pt x="15743" y="16261"/>
                    <a:pt x="16579" y="16216"/>
                    <a:pt x="17371" y="16216"/>
                  </a:cubicBezTo>
                  <a:cubicBezTo>
                    <a:pt x="18598" y="16038"/>
                    <a:pt x="19836" y="15871"/>
                    <a:pt x="20884" y="15514"/>
                  </a:cubicBezTo>
                  <a:cubicBezTo>
                    <a:pt x="21241" y="15371"/>
                    <a:pt x="21598" y="15216"/>
                    <a:pt x="21943" y="15073"/>
                  </a:cubicBezTo>
                  <a:cubicBezTo>
                    <a:pt x="20979" y="9037"/>
                    <a:pt x="19610" y="869"/>
                    <a:pt x="19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4" name="Google Shape;11374;p67"/>
            <p:cNvSpPr/>
            <p:nvPr/>
          </p:nvSpPr>
          <p:spPr>
            <a:xfrm>
              <a:off x="-3666301" y="1569921"/>
              <a:ext cx="659340" cy="105203"/>
            </a:xfrm>
            <a:custGeom>
              <a:avLst/>
              <a:gdLst/>
              <a:ahLst/>
              <a:cxnLst/>
              <a:rect l="l" t="t" r="r" b="b"/>
              <a:pathLst>
                <a:path w="16201" h="2585" extrusionOk="0">
                  <a:moveTo>
                    <a:pt x="16073" y="1"/>
                  </a:moveTo>
                  <a:cubicBezTo>
                    <a:pt x="16069" y="1"/>
                    <a:pt x="16066" y="1"/>
                    <a:pt x="16062" y="1"/>
                  </a:cubicBezTo>
                  <a:lnTo>
                    <a:pt x="107" y="2406"/>
                  </a:lnTo>
                  <a:cubicBezTo>
                    <a:pt x="0" y="2430"/>
                    <a:pt x="12" y="2585"/>
                    <a:pt x="119" y="2585"/>
                  </a:cubicBezTo>
                  <a:lnTo>
                    <a:pt x="131" y="2585"/>
                  </a:lnTo>
                  <a:lnTo>
                    <a:pt x="16086" y="180"/>
                  </a:lnTo>
                  <a:cubicBezTo>
                    <a:pt x="16201" y="168"/>
                    <a:pt x="16182" y="1"/>
                    <a:pt x="16073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5" name="Google Shape;11375;p67"/>
            <p:cNvSpPr/>
            <p:nvPr/>
          </p:nvSpPr>
          <p:spPr>
            <a:xfrm>
              <a:off x="-3656615" y="1666291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3" y="0"/>
                  </a:moveTo>
                  <a:cubicBezTo>
                    <a:pt x="16076" y="0"/>
                    <a:pt x="16069" y="1"/>
                    <a:pt x="16062" y="2"/>
                  </a:cubicBezTo>
                  <a:lnTo>
                    <a:pt x="107" y="2407"/>
                  </a:lnTo>
                  <a:cubicBezTo>
                    <a:pt x="0" y="2419"/>
                    <a:pt x="12" y="2574"/>
                    <a:pt x="119" y="2586"/>
                  </a:cubicBezTo>
                  <a:lnTo>
                    <a:pt x="131" y="2586"/>
                  </a:lnTo>
                  <a:lnTo>
                    <a:pt x="16086" y="181"/>
                  </a:lnTo>
                  <a:cubicBezTo>
                    <a:pt x="16197" y="159"/>
                    <a:pt x="16183" y="0"/>
                    <a:pt x="16083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6" name="Google Shape;11376;p67"/>
            <p:cNvSpPr/>
            <p:nvPr/>
          </p:nvSpPr>
          <p:spPr>
            <a:xfrm>
              <a:off x="-3632400" y="1765672"/>
              <a:ext cx="659869" cy="105203"/>
            </a:xfrm>
            <a:custGeom>
              <a:avLst/>
              <a:gdLst/>
              <a:ahLst/>
              <a:cxnLst/>
              <a:rect l="l" t="t" r="r" b="b"/>
              <a:pathLst>
                <a:path w="16214" h="2585" extrusionOk="0">
                  <a:moveTo>
                    <a:pt x="16085" y="1"/>
                  </a:moveTo>
                  <a:cubicBezTo>
                    <a:pt x="16082" y="1"/>
                    <a:pt x="16078" y="1"/>
                    <a:pt x="16074" y="1"/>
                  </a:cubicBezTo>
                  <a:lnTo>
                    <a:pt x="108" y="2394"/>
                  </a:lnTo>
                  <a:cubicBezTo>
                    <a:pt x="1" y="2418"/>
                    <a:pt x="13" y="2573"/>
                    <a:pt x="132" y="2585"/>
                  </a:cubicBezTo>
                  <a:lnTo>
                    <a:pt x="143" y="2585"/>
                  </a:lnTo>
                  <a:lnTo>
                    <a:pt x="16098" y="180"/>
                  </a:lnTo>
                  <a:cubicBezTo>
                    <a:pt x="16213" y="168"/>
                    <a:pt x="16194" y="1"/>
                    <a:pt x="16085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7" name="Google Shape;11377;p67"/>
            <p:cNvSpPr/>
            <p:nvPr/>
          </p:nvSpPr>
          <p:spPr>
            <a:xfrm>
              <a:off x="-3624139" y="1852275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1" y="0"/>
                  </a:moveTo>
                  <a:cubicBezTo>
                    <a:pt x="16082" y="0"/>
                    <a:pt x="16072" y="2"/>
                    <a:pt x="16062" y="4"/>
                  </a:cubicBezTo>
                  <a:lnTo>
                    <a:pt x="107" y="2398"/>
                  </a:lnTo>
                  <a:cubicBezTo>
                    <a:pt x="0" y="2421"/>
                    <a:pt x="12" y="2576"/>
                    <a:pt x="131" y="2588"/>
                  </a:cubicBezTo>
                  <a:lnTo>
                    <a:pt x="143" y="2576"/>
                  </a:lnTo>
                  <a:lnTo>
                    <a:pt x="16097" y="183"/>
                  </a:lnTo>
                  <a:cubicBezTo>
                    <a:pt x="16218" y="172"/>
                    <a:pt x="16197" y="0"/>
                    <a:pt x="16091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8" name="Google Shape;11378;p67"/>
            <p:cNvSpPr/>
            <p:nvPr/>
          </p:nvSpPr>
          <p:spPr>
            <a:xfrm>
              <a:off x="-3614453" y="1948279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2" y="1"/>
                  </a:moveTo>
                  <a:cubicBezTo>
                    <a:pt x="16075" y="1"/>
                    <a:pt x="16069" y="1"/>
                    <a:pt x="16062" y="3"/>
                  </a:cubicBezTo>
                  <a:lnTo>
                    <a:pt x="107" y="2408"/>
                  </a:lnTo>
                  <a:cubicBezTo>
                    <a:pt x="0" y="2420"/>
                    <a:pt x="12" y="2587"/>
                    <a:pt x="119" y="2587"/>
                  </a:cubicBezTo>
                  <a:lnTo>
                    <a:pt x="143" y="2587"/>
                  </a:lnTo>
                  <a:lnTo>
                    <a:pt x="16085" y="181"/>
                  </a:lnTo>
                  <a:cubicBezTo>
                    <a:pt x="16198" y="170"/>
                    <a:pt x="16183" y="1"/>
                    <a:pt x="1608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9" name="Google Shape;11379;p67"/>
            <p:cNvSpPr/>
            <p:nvPr/>
          </p:nvSpPr>
          <p:spPr>
            <a:xfrm>
              <a:off x="-3589751" y="2035410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0" y="1"/>
                  </a:moveTo>
                  <a:cubicBezTo>
                    <a:pt x="16081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0" y="2434"/>
                    <a:pt x="12" y="2589"/>
                    <a:pt x="119" y="2589"/>
                  </a:cubicBezTo>
                  <a:lnTo>
                    <a:pt x="143" y="2589"/>
                  </a:lnTo>
                  <a:lnTo>
                    <a:pt x="16086" y="184"/>
                  </a:lnTo>
                  <a:cubicBezTo>
                    <a:pt x="16218" y="184"/>
                    <a:pt x="16197" y="1"/>
                    <a:pt x="16090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0" name="Google Shape;11380;p67"/>
            <p:cNvSpPr/>
            <p:nvPr/>
          </p:nvSpPr>
          <p:spPr>
            <a:xfrm>
              <a:off x="-3581042" y="2123600"/>
              <a:ext cx="659584" cy="105366"/>
            </a:xfrm>
            <a:custGeom>
              <a:avLst/>
              <a:gdLst/>
              <a:ahLst/>
              <a:cxnLst/>
              <a:rect l="l" t="t" r="r" b="b"/>
              <a:pathLst>
                <a:path w="16207" h="2589" extrusionOk="0">
                  <a:moveTo>
                    <a:pt x="16092" y="1"/>
                  </a:moveTo>
                  <a:cubicBezTo>
                    <a:pt x="16083" y="1"/>
                    <a:pt x="16073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9"/>
                    <a:pt x="120" y="2589"/>
                  </a:cubicBezTo>
                  <a:lnTo>
                    <a:pt x="132" y="2589"/>
                  </a:lnTo>
                  <a:lnTo>
                    <a:pt x="16086" y="184"/>
                  </a:lnTo>
                  <a:cubicBezTo>
                    <a:pt x="16206" y="173"/>
                    <a:pt x="16196" y="1"/>
                    <a:pt x="1609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1" name="Google Shape;11381;p67"/>
            <p:cNvSpPr/>
            <p:nvPr/>
          </p:nvSpPr>
          <p:spPr>
            <a:xfrm>
              <a:off x="-3556339" y="2222941"/>
              <a:ext cx="659625" cy="105366"/>
            </a:xfrm>
            <a:custGeom>
              <a:avLst/>
              <a:gdLst/>
              <a:ahLst/>
              <a:cxnLst/>
              <a:rect l="l" t="t" r="r" b="b"/>
              <a:pathLst>
                <a:path w="16208" h="2589" extrusionOk="0">
                  <a:moveTo>
                    <a:pt x="16091" y="1"/>
                  </a:moveTo>
                  <a:cubicBezTo>
                    <a:pt x="16082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8"/>
                    <a:pt x="120" y="2588"/>
                  </a:cubicBezTo>
                  <a:lnTo>
                    <a:pt x="132" y="2588"/>
                  </a:lnTo>
                  <a:lnTo>
                    <a:pt x="16086" y="183"/>
                  </a:lnTo>
                  <a:cubicBezTo>
                    <a:pt x="16207" y="183"/>
                    <a:pt x="16196" y="1"/>
                    <a:pt x="16091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2" name="Google Shape;11382;p67"/>
            <p:cNvSpPr/>
            <p:nvPr/>
          </p:nvSpPr>
          <p:spPr>
            <a:xfrm>
              <a:off x="-3384315" y="2195715"/>
              <a:ext cx="116354" cy="59744"/>
            </a:xfrm>
            <a:custGeom>
              <a:avLst/>
              <a:gdLst/>
              <a:ahLst/>
              <a:cxnLst/>
              <a:rect l="l" t="t" r="r" b="b"/>
              <a:pathLst>
                <a:path w="2859" h="1468" extrusionOk="0">
                  <a:moveTo>
                    <a:pt x="1801" y="0"/>
                  </a:moveTo>
                  <a:cubicBezTo>
                    <a:pt x="1638" y="0"/>
                    <a:pt x="1465" y="18"/>
                    <a:pt x="1286" y="55"/>
                  </a:cubicBezTo>
                  <a:cubicBezTo>
                    <a:pt x="536" y="209"/>
                    <a:pt x="1" y="638"/>
                    <a:pt x="72" y="1007"/>
                  </a:cubicBezTo>
                  <a:cubicBezTo>
                    <a:pt x="126" y="1295"/>
                    <a:pt x="520" y="1468"/>
                    <a:pt x="1034" y="1468"/>
                  </a:cubicBezTo>
                  <a:cubicBezTo>
                    <a:pt x="1199" y="1468"/>
                    <a:pt x="1377" y="1450"/>
                    <a:pt x="1560" y="1412"/>
                  </a:cubicBezTo>
                  <a:cubicBezTo>
                    <a:pt x="2310" y="1257"/>
                    <a:pt x="2858" y="828"/>
                    <a:pt x="2775" y="459"/>
                  </a:cubicBezTo>
                  <a:cubicBezTo>
                    <a:pt x="2720" y="178"/>
                    <a:pt x="2320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3" name="Google Shape;11383;p67"/>
            <p:cNvSpPr/>
            <p:nvPr/>
          </p:nvSpPr>
          <p:spPr>
            <a:xfrm>
              <a:off x="-3116370" y="2148914"/>
              <a:ext cx="116354" cy="59540"/>
            </a:xfrm>
            <a:custGeom>
              <a:avLst/>
              <a:gdLst/>
              <a:ahLst/>
              <a:cxnLst/>
              <a:rect l="l" t="t" r="r" b="b"/>
              <a:pathLst>
                <a:path w="2859" h="1463" extrusionOk="0">
                  <a:moveTo>
                    <a:pt x="1792" y="0"/>
                  </a:moveTo>
                  <a:cubicBezTo>
                    <a:pt x="1632" y="0"/>
                    <a:pt x="1462" y="16"/>
                    <a:pt x="1287" y="50"/>
                  </a:cubicBezTo>
                  <a:cubicBezTo>
                    <a:pt x="537" y="204"/>
                    <a:pt x="1" y="633"/>
                    <a:pt x="72" y="1014"/>
                  </a:cubicBezTo>
                  <a:cubicBezTo>
                    <a:pt x="135" y="1293"/>
                    <a:pt x="531" y="1463"/>
                    <a:pt x="1038" y="1463"/>
                  </a:cubicBezTo>
                  <a:cubicBezTo>
                    <a:pt x="1203" y="1463"/>
                    <a:pt x="1380" y="1445"/>
                    <a:pt x="1560" y="1407"/>
                  </a:cubicBezTo>
                  <a:cubicBezTo>
                    <a:pt x="2311" y="1264"/>
                    <a:pt x="2858" y="835"/>
                    <a:pt x="2775" y="454"/>
                  </a:cubicBezTo>
                  <a:cubicBezTo>
                    <a:pt x="2720" y="171"/>
                    <a:pt x="23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4" name="Google Shape;11384;p67"/>
            <p:cNvSpPr/>
            <p:nvPr/>
          </p:nvSpPr>
          <p:spPr>
            <a:xfrm>
              <a:off x="-3365432" y="2132147"/>
              <a:ext cx="95232" cy="60476"/>
            </a:xfrm>
            <a:custGeom>
              <a:avLst/>
              <a:gdLst/>
              <a:ahLst/>
              <a:cxnLst/>
              <a:rect l="l" t="t" r="r" b="b"/>
              <a:pathLst>
                <a:path w="2340" h="1486" extrusionOk="0">
                  <a:moveTo>
                    <a:pt x="1214" y="0"/>
                  </a:moveTo>
                  <a:cubicBezTo>
                    <a:pt x="1144" y="0"/>
                    <a:pt x="1073" y="7"/>
                    <a:pt x="1001" y="21"/>
                  </a:cubicBezTo>
                  <a:cubicBezTo>
                    <a:pt x="394" y="128"/>
                    <a:pt x="1" y="712"/>
                    <a:pt x="108" y="1319"/>
                  </a:cubicBezTo>
                  <a:cubicBezTo>
                    <a:pt x="132" y="1414"/>
                    <a:pt x="215" y="1474"/>
                    <a:pt x="311" y="1474"/>
                  </a:cubicBezTo>
                  <a:lnTo>
                    <a:pt x="346" y="1486"/>
                  </a:lnTo>
                  <a:cubicBezTo>
                    <a:pt x="453" y="1462"/>
                    <a:pt x="525" y="1355"/>
                    <a:pt x="513" y="1247"/>
                  </a:cubicBezTo>
                  <a:cubicBezTo>
                    <a:pt x="431" y="732"/>
                    <a:pt x="830" y="429"/>
                    <a:pt x="1224" y="429"/>
                  </a:cubicBezTo>
                  <a:cubicBezTo>
                    <a:pt x="1523" y="429"/>
                    <a:pt x="1819" y="601"/>
                    <a:pt x="1906" y="986"/>
                  </a:cubicBezTo>
                  <a:cubicBezTo>
                    <a:pt x="1922" y="1105"/>
                    <a:pt x="2012" y="1159"/>
                    <a:pt x="2103" y="1159"/>
                  </a:cubicBezTo>
                  <a:cubicBezTo>
                    <a:pt x="2220" y="1159"/>
                    <a:pt x="2339" y="1069"/>
                    <a:pt x="2299" y="914"/>
                  </a:cubicBezTo>
                  <a:cubicBezTo>
                    <a:pt x="2204" y="378"/>
                    <a:pt x="1739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5" name="Google Shape;11385;p67"/>
            <p:cNvSpPr/>
            <p:nvPr/>
          </p:nvSpPr>
          <p:spPr>
            <a:xfrm>
              <a:off x="-3134928" y="2091002"/>
              <a:ext cx="95232" cy="60436"/>
            </a:xfrm>
            <a:custGeom>
              <a:avLst/>
              <a:gdLst/>
              <a:ahLst/>
              <a:cxnLst/>
              <a:rect l="l" t="t" r="r" b="b"/>
              <a:pathLst>
                <a:path w="2340" h="1485" extrusionOk="0">
                  <a:moveTo>
                    <a:pt x="1232" y="0"/>
                  </a:moveTo>
                  <a:cubicBezTo>
                    <a:pt x="585" y="0"/>
                    <a:pt x="0" y="581"/>
                    <a:pt x="135" y="1318"/>
                  </a:cubicBezTo>
                  <a:cubicBezTo>
                    <a:pt x="159" y="1413"/>
                    <a:pt x="242" y="1485"/>
                    <a:pt x="338" y="1485"/>
                  </a:cubicBezTo>
                  <a:lnTo>
                    <a:pt x="373" y="1485"/>
                  </a:lnTo>
                  <a:cubicBezTo>
                    <a:pt x="481" y="1461"/>
                    <a:pt x="552" y="1354"/>
                    <a:pt x="528" y="1246"/>
                  </a:cubicBezTo>
                  <a:cubicBezTo>
                    <a:pt x="457" y="865"/>
                    <a:pt x="719" y="484"/>
                    <a:pt x="1100" y="413"/>
                  </a:cubicBezTo>
                  <a:cubicBezTo>
                    <a:pt x="1143" y="405"/>
                    <a:pt x="1187" y="401"/>
                    <a:pt x="1230" y="401"/>
                  </a:cubicBezTo>
                  <a:cubicBezTo>
                    <a:pt x="1561" y="401"/>
                    <a:pt x="1858" y="637"/>
                    <a:pt x="1921" y="985"/>
                  </a:cubicBezTo>
                  <a:cubicBezTo>
                    <a:pt x="1947" y="1092"/>
                    <a:pt x="2030" y="1140"/>
                    <a:pt x="2114" y="1140"/>
                  </a:cubicBezTo>
                  <a:cubicBezTo>
                    <a:pt x="2226" y="1140"/>
                    <a:pt x="2340" y="1056"/>
                    <a:pt x="2326" y="913"/>
                  </a:cubicBezTo>
                  <a:cubicBezTo>
                    <a:pt x="2267" y="615"/>
                    <a:pt x="2100" y="365"/>
                    <a:pt x="1862" y="199"/>
                  </a:cubicBezTo>
                  <a:cubicBezTo>
                    <a:pt x="1660" y="61"/>
                    <a:pt x="144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6" name="Google Shape;11386;p67"/>
            <p:cNvSpPr/>
            <p:nvPr/>
          </p:nvSpPr>
          <p:spPr>
            <a:xfrm>
              <a:off x="-3254942" y="2144926"/>
              <a:ext cx="122622" cy="76633"/>
            </a:xfrm>
            <a:custGeom>
              <a:avLst/>
              <a:gdLst/>
              <a:ahLst/>
              <a:cxnLst/>
              <a:rect l="l" t="t" r="r" b="b"/>
              <a:pathLst>
                <a:path w="3013" h="1883" extrusionOk="0">
                  <a:moveTo>
                    <a:pt x="2685" y="0"/>
                  </a:moveTo>
                  <a:cubicBezTo>
                    <a:pt x="2671" y="0"/>
                    <a:pt x="2658" y="2"/>
                    <a:pt x="2644" y="5"/>
                  </a:cubicBezTo>
                  <a:lnTo>
                    <a:pt x="179" y="457"/>
                  </a:lnTo>
                  <a:cubicBezTo>
                    <a:pt x="72" y="469"/>
                    <a:pt x="1" y="576"/>
                    <a:pt x="24" y="683"/>
                  </a:cubicBezTo>
                  <a:cubicBezTo>
                    <a:pt x="153" y="1388"/>
                    <a:pt x="769" y="1882"/>
                    <a:pt x="1462" y="1882"/>
                  </a:cubicBezTo>
                  <a:cubicBezTo>
                    <a:pt x="1541" y="1882"/>
                    <a:pt x="1622" y="1876"/>
                    <a:pt x="1703" y="1862"/>
                  </a:cubicBezTo>
                  <a:lnTo>
                    <a:pt x="1703" y="1850"/>
                  </a:lnTo>
                  <a:cubicBezTo>
                    <a:pt x="2489" y="1707"/>
                    <a:pt x="3013" y="957"/>
                    <a:pt x="2870" y="171"/>
                  </a:cubicBezTo>
                  <a:cubicBezTo>
                    <a:pt x="2860" y="68"/>
                    <a:pt x="2777" y="0"/>
                    <a:pt x="2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7" name="Google Shape;11387;p67"/>
            <p:cNvSpPr/>
            <p:nvPr/>
          </p:nvSpPr>
          <p:spPr>
            <a:xfrm>
              <a:off x="-3636958" y="1525887"/>
              <a:ext cx="155302" cy="827136"/>
            </a:xfrm>
            <a:custGeom>
              <a:avLst/>
              <a:gdLst/>
              <a:ahLst/>
              <a:cxnLst/>
              <a:rect l="l" t="t" r="r" b="b"/>
              <a:pathLst>
                <a:path w="3816" h="20324" extrusionOk="0">
                  <a:moveTo>
                    <a:pt x="215" y="1"/>
                  </a:moveTo>
                  <a:cubicBezTo>
                    <a:pt x="108" y="1"/>
                    <a:pt x="1" y="85"/>
                    <a:pt x="41" y="226"/>
                  </a:cubicBezTo>
                  <a:lnTo>
                    <a:pt x="3446" y="20181"/>
                  </a:lnTo>
                  <a:cubicBezTo>
                    <a:pt x="3458" y="20264"/>
                    <a:pt x="3530" y="20324"/>
                    <a:pt x="3625" y="20324"/>
                  </a:cubicBezTo>
                  <a:lnTo>
                    <a:pt x="3649" y="20324"/>
                  </a:lnTo>
                  <a:cubicBezTo>
                    <a:pt x="3744" y="20312"/>
                    <a:pt x="3815" y="20216"/>
                    <a:pt x="3804" y="20109"/>
                  </a:cubicBezTo>
                  <a:lnTo>
                    <a:pt x="398" y="166"/>
                  </a:lnTo>
                  <a:cubicBezTo>
                    <a:pt x="383" y="52"/>
                    <a:pt x="299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Google Shape;11183;p67"/>
          <p:cNvSpPr/>
          <p:nvPr/>
        </p:nvSpPr>
        <p:spPr>
          <a:xfrm>
            <a:off x="4246117" y="4996117"/>
            <a:ext cx="2171733" cy="1070251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96" y="6775"/>
                </a:lnTo>
                <a:lnTo>
                  <a:pt x="2191" y="47149"/>
                </a:lnTo>
                <a:cubicBezTo>
                  <a:pt x="12450" y="49153"/>
                  <a:pt x="37556" y="49352"/>
                  <a:pt x="47117" y="49352"/>
                </a:cubicBezTo>
                <a:cubicBezTo>
                  <a:pt x="49485" y="49352"/>
                  <a:pt x="50900" y="49340"/>
                  <a:pt x="50900" y="49340"/>
                </a:cubicBezTo>
                <a:lnTo>
                  <a:pt x="509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" name="Google Shape;11184;p67"/>
          <p:cNvSpPr/>
          <p:nvPr/>
        </p:nvSpPr>
        <p:spPr>
          <a:xfrm>
            <a:off x="4922789" y="4834237"/>
            <a:ext cx="976427" cy="350152"/>
          </a:xfrm>
          <a:custGeom>
            <a:avLst/>
            <a:gdLst/>
            <a:ahLst/>
            <a:cxnLst/>
            <a:rect l="l" t="t" r="r" b="b"/>
            <a:pathLst>
              <a:path w="22885" h="8466" extrusionOk="0">
                <a:moveTo>
                  <a:pt x="22753" y="0"/>
                </a:moveTo>
                <a:lnTo>
                  <a:pt x="0" y="1298"/>
                </a:lnTo>
                <a:lnTo>
                  <a:pt x="119" y="3477"/>
                </a:lnTo>
                <a:lnTo>
                  <a:pt x="405" y="8466"/>
                </a:lnTo>
                <a:lnTo>
                  <a:pt x="22884" y="7811"/>
                </a:lnTo>
                <a:lnTo>
                  <a:pt x="227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1183;p67"/>
          <p:cNvSpPr/>
          <p:nvPr/>
        </p:nvSpPr>
        <p:spPr>
          <a:xfrm>
            <a:off x="9601329" y="4938154"/>
            <a:ext cx="2171733" cy="1070251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96" y="6775"/>
                </a:lnTo>
                <a:lnTo>
                  <a:pt x="2191" y="47149"/>
                </a:lnTo>
                <a:cubicBezTo>
                  <a:pt x="12450" y="49153"/>
                  <a:pt x="37556" y="49352"/>
                  <a:pt x="47117" y="49352"/>
                </a:cubicBezTo>
                <a:cubicBezTo>
                  <a:pt x="49485" y="49352"/>
                  <a:pt x="50900" y="49340"/>
                  <a:pt x="50900" y="49340"/>
                </a:cubicBezTo>
                <a:lnTo>
                  <a:pt x="509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1184;p67"/>
          <p:cNvSpPr/>
          <p:nvPr/>
        </p:nvSpPr>
        <p:spPr>
          <a:xfrm>
            <a:off x="10278001" y="4776274"/>
            <a:ext cx="976427" cy="350152"/>
          </a:xfrm>
          <a:custGeom>
            <a:avLst/>
            <a:gdLst/>
            <a:ahLst/>
            <a:cxnLst/>
            <a:rect l="l" t="t" r="r" b="b"/>
            <a:pathLst>
              <a:path w="22885" h="8466" extrusionOk="0">
                <a:moveTo>
                  <a:pt x="22753" y="0"/>
                </a:moveTo>
                <a:lnTo>
                  <a:pt x="0" y="1298"/>
                </a:lnTo>
                <a:lnTo>
                  <a:pt x="119" y="3477"/>
                </a:lnTo>
                <a:lnTo>
                  <a:pt x="405" y="8466"/>
                </a:lnTo>
                <a:lnTo>
                  <a:pt x="22884" y="7811"/>
                </a:lnTo>
                <a:lnTo>
                  <a:pt x="227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" name="Google Shape;11183;p67"/>
          <p:cNvSpPr/>
          <p:nvPr/>
        </p:nvSpPr>
        <p:spPr>
          <a:xfrm>
            <a:off x="9547629" y="1893086"/>
            <a:ext cx="2171733" cy="1070251"/>
          </a:xfrm>
          <a:custGeom>
            <a:avLst/>
            <a:gdLst/>
            <a:ahLst/>
            <a:cxnLst/>
            <a:rect l="l" t="t" r="r" b="b"/>
            <a:pathLst>
              <a:path w="50900" h="49352" extrusionOk="0">
                <a:moveTo>
                  <a:pt x="0" y="0"/>
                </a:moveTo>
                <a:lnTo>
                  <a:pt x="96" y="6775"/>
                </a:lnTo>
                <a:lnTo>
                  <a:pt x="2191" y="47149"/>
                </a:lnTo>
                <a:cubicBezTo>
                  <a:pt x="12450" y="49153"/>
                  <a:pt x="37556" y="49352"/>
                  <a:pt x="47117" y="49352"/>
                </a:cubicBezTo>
                <a:cubicBezTo>
                  <a:pt x="49485" y="49352"/>
                  <a:pt x="50900" y="49340"/>
                  <a:pt x="50900" y="49340"/>
                </a:cubicBezTo>
                <a:lnTo>
                  <a:pt x="509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11184;p67"/>
          <p:cNvSpPr/>
          <p:nvPr/>
        </p:nvSpPr>
        <p:spPr>
          <a:xfrm>
            <a:off x="10224301" y="1731206"/>
            <a:ext cx="976427" cy="350152"/>
          </a:xfrm>
          <a:custGeom>
            <a:avLst/>
            <a:gdLst/>
            <a:ahLst/>
            <a:cxnLst/>
            <a:rect l="l" t="t" r="r" b="b"/>
            <a:pathLst>
              <a:path w="22885" h="8466" extrusionOk="0">
                <a:moveTo>
                  <a:pt x="22753" y="0"/>
                </a:moveTo>
                <a:lnTo>
                  <a:pt x="0" y="1298"/>
                </a:lnTo>
                <a:lnTo>
                  <a:pt x="119" y="3477"/>
                </a:lnTo>
                <a:lnTo>
                  <a:pt x="405" y="8466"/>
                </a:lnTo>
                <a:lnTo>
                  <a:pt x="22884" y="7811"/>
                </a:lnTo>
                <a:lnTo>
                  <a:pt x="227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1683" y="2332410"/>
            <a:ext cx="164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eraser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10232301" y="2175020"/>
            <a:ext cx="164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ruler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9586836" y="5184196"/>
            <a:ext cx="225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pencil case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4676747" y="5304864"/>
            <a:ext cx="164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crayon</a:t>
            </a: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1233" y="1190920"/>
            <a:ext cx="1972944" cy="1618398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579368">
            <a:off x="7151619" y="626270"/>
            <a:ext cx="2428845" cy="2705142"/>
          </a:xfrm>
          <a:prstGeom prst="rect">
            <a:avLst/>
          </a:prstGeom>
        </p:spPr>
      </p:pic>
      <p:pic>
        <p:nvPicPr>
          <p:cNvPr id="240" name="Picture 2" descr="Crayons PNG Images, Transparent Crayons Image Download - PNGite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19" y="4428422"/>
            <a:ext cx="1924696" cy="19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325" y="4450143"/>
            <a:ext cx="2349450" cy="1676805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-167" y="361047"/>
            <a:ext cx="427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on picture to listen to the word</a:t>
            </a:r>
          </a:p>
        </p:txBody>
      </p:sp>
      <p:pic>
        <p:nvPicPr>
          <p:cNvPr id="14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8" end="152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55950" y="2483485"/>
            <a:ext cx="754380" cy="768350"/>
          </a:xfrm>
          <a:prstGeom prst="rect">
            <a:avLst/>
          </a:prstGeom>
        </p:spPr>
      </p:pic>
      <p:pic>
        <p:nvPicPr>
          <p:cNvPr id="22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7" end="105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0" y="2626360"/>
            <a:ext cx="755650" cy="746125"/>
          </a:xfrm>
          <a:prstGeom prst="rect">
            <a:avLst/>
          </a:prstGeom>
        </p:spPr>
      </p:pic>
      <p:pic>
        <p:nvPicPr>
          <p:cNvPr id="4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7" end="548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165" y="5464175"/>
            <a:ext cx="755650" cy="746125"/>
          </a:xfrm>
          <a:prstGeom prst="rect">
            <a:avLst/>
          </a:prstGeom>
        </p:spPr>
      </p:pic>
      <p:pic>
        <p:nvPicPr>
          <p:cNvPr id="5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2" end="1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4925" y="5614035"/>
            <a:ext cx="755650" cy="7461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000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0000"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304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30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6" dur="30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</p:childTnLst>
        </p:cTn>
      </p:par>
    </p:tnLst>
    <p:bldLst>
      <p:bldP spid="3" grpId="0"/>
      <p:bldP spid="235" grpId="0"/>
      <p:bldP spid="236" grpId="0"/>
      <p:bldP spid="2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Count numbers, draw pictures, </a:t>
            </a:r>
          </a:p>
          <a:p>
            <a:pPr algn="ctr"/>
            <a:r>
              <a:rPr lang="en-US" sz="3600" i="1"/>
              <a:t>spell words,  </a:t>
            </a:r>
          </a:p>
          <a:p>
            <a:pPr algn="ctr"/>
            <a:r>
              <a:rPr lang="en-US" sz="3600" i="1"/>
              <a:t>sing songs </a:t>
            </a:r>
            <a:endParaRPr lang="en-US" sz="3600" i="1" dirty="0"/>
          </a:p>
        </p:txBody>
      </p:sp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15685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435" y="110057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43" y="2153324"/>
            <a:ext cx="2737013" cy="249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1045" y="2216429"/>
            <a:ext cx="2757680" cy="2402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3732" y="2178004"/>
            <a:ext cx="2705208" cy="24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7200" y="2303550"/>
            <a:ext cx="2574004" cy="227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-9057" r="576" b="-1287"/>
          <a:stretch>
            <a:fillRect/>
          </a:stretch>
        </p:blipFill>
        <p:spPr>
          <a:xfrm>
            <a:off x="58599" y="4971197"/>
            <a:ext cx="3078302" cy="608071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-35319" r="1811" b="8300"/>
          <a:stretch>
            <a:fillRect/>
          </a:stretch>
        </p:blipFill>
        <p:spPr>
          <a:xfrm>
            <a:off x="3401843" y="4810312"/>
            <a:ext cx="2834825" cy="768956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-94" r="398"/>
          <a:stretch>
            <a:fillRect/>
          </a:stretch>
        </p:blipFill>
        <p:spPr>
          <a:xfrm>
            <a:off x="6617762" y="5036304"/>
            <a:ext cx="2259537" cy="60862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22" y="5047362"/>
            <a:ext cx="2173032" cy="546102"/>
          </a:xfrm>
          <a:prstGeom prst="rect">
            <a:avLst/>
          </a:prstGeom>
        </p:spPr>
      </p:pic>
      <p:pic>
        <p:nvPicPr>
          <p:cNvPr id="2" name="CD2-TRACK 5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66085" y="1064895"/>
            <a:ext cx="859155" cy="7677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6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43" y="2153324"/>
            <a:ext cx="2737013" cy="249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1045" y="2216429"/>
            <a:ext cx="2757680" cy="2402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3732" y="2178004"/>
            <a:ext cx="2705208" cy="24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7200" y="2303550"/>
            <a:ext cx="2574004" cy="227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2" r="1800" b="-1"/>
          <a:stretch>
            <a:fillRect/>
          </a:stretch>
        </p:blipFill>
        <p:spPr>
          <a:xfrm>
            <a:off x="100573" y="5021109"/>
            <a:ext cx="2998227" cy="551070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-1706" r="1919" b="-1022"/>
          <a:stretch>
            <a:fillRect/>
          </a:stretch>
        </p:blipFill>
        <p:spPr>
          <a:xfrm>
            <a:off x="3415675" y="4963550"/>
            <a:ext cx="2828500" cy="62190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1501" b="-11610"/>
          <a:stretch>
            <a:fillRect/>
          </a:stretch>
        </p:blipFill>
        <p:spPr>
          <a:xfrm>
            <a:off x="6642100" y="4964108"/>
            <a:ext cx="2209799" cy="678667"/>
          </a:xfrm>
          <a:prstGeom prst="round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3001"/>
          <a:stretch>
            <a:fillRect/>
          </a:stretch>
        </p:blipFill>
        <p:spPr>
          <a:xfrm>
            <a:off x="9632953" y="4963550"/>
            <a:ext cx="2209798" cy="608629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422" y="5609085"/>
            <a:ext cx="3358328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kaʊnt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nʌmbə</a:t>
            </a:r>
            <a:r>
              <a:rPr lang="vi-VN" alt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r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z/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đếm</a:t>
            </a:r>
            <a:r>
              <a:rPr lang="en-US" sz="2800" noProof="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5785" y="5642775"/>
            <a:ext cx="3007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drɑ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ː 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pɪkʧərz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547" y="5599400"/>
            <a:ext cx="2688911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spel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wɜːrdz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đánh</a:t>
            </a:r>
            <a:r>
              <a:rPr lang="en-US" sz="2800" noProof="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3549" y="5585451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sɪŋ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sɑːŋz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6" name="cd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3" y="395240"/>
            <a:ext cx="590936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6"/>
          <p:cNvSpPr txBox="1"/>
          <p:nvPr/>
        </p:nvSpPr>
        <p:spPr>
          <a:xfrm>
            <a:off x="8435" y="110057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  <p:pic>
        <p:nvPicPr>
          <p:cNvPr id="15" name="CD2-TRACK 5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66085" y="1064895"/>
            <a:ext cx="859155" cy="7677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</TotalTime>
  <Words>487</Words>
  <Application>Microsoft Office PowerPoint</Application>
  <PresentationFormat>Widescreen</PresentationFormat>
  <Paragraphs>138</Paragraphs>
  <Slides>38</Slides>
  <Notes>18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Berlin Sans FB</vt:lpstr>
      <vt:lpstr>Calibri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301</cp:revision>
  <dcterms:created xsi:type="dcterms:W3CDTF">2020-12-08T03:17:00Z</dcterms:created>
  <dcterms:modified xsi:type="dcterms:W3CDTF">2023-08-06T09:10:25Z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2655012001284320A7428CD93EA0FFB0</vt:lpwstr>
  </property>
  <property fmtid="{D5CDD505-2E9C-101B-9397-08002B2CF9AE}" pid="3" name="KSOProductBuildVer">
    <vt:lpwstr>1033-11.2.0.11486</vt:lpwstr>
  </property>
</Properties>
</file>