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82" r:id="rId2"/>
    <p:sldId id="304" r:id="rId3"/>
    <p:sldId id="302" r:id="rId4"/>
    <p:sldId id="292" r:id="rId5"/>
    <p:sldId id="267" r:id="rId6"/>
    <p:sldId id="284" r:id="rId7"/>
    <p:sldId id="285" r:id="rId8"/>
    <p:sldId id="286" r:id="rId9"/>
    <p:sldId id="287" r:id="rId10"/>
    <p:sldId id="334" r:id="rId11"/>
    <p:sldId id="417" r:id="rId12"/>
    <p:sldId id="278" r:id="rId13"/>
    <p:sldId id="373" r:id="rId14"/>
    <p:sldId id="336" r:id="rId15"/>
    <p:sldId id="686" r:id="rId16"/>
    <p:sldId id="687" r:id="rId17"/>
    <p:sldId id="433" r:id="rId18"/>
    <p:sldId id="297" r:id="rId19"/>
    <p:sldId id="298" r:id="rId20"/>
    <p:sldId id="309" r:id="rId21"/>
    <p:sldId id="310" r:id="rId22"/>
    <p:sldId id="311" r:id="rId23"/>
    <p:sldId id="312" r:id="rId24"/>
    <p:sldId id="313" r:id="rId25"/>
    <p:sldId id="378" r:id="rId26"/>
    <p:sldId id="690" r:id="rId27"/>
    <p:sldId id="691" r:id="rId28"/>
    <p:sldId id="315" r:id="rId29"/>
    <p:sldId id="418" r:id="rId30"/>
    <p:sldId id="419" r:id="rId31"/>
    <p:sldId id="420" r:id="rId32"/>
    <p:sldId id="396" r:id="rId33"/>
    <p:sldId id="343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B050"/>
    <a:srgbClr val="D7E4BD"/>
    <a:srgbClr val="EA6CE4"/>
    <a:srgbClr val="FDEADA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B97E3D-22EB-0125-CF6E-756634E6F579}" v="3" dt="2023-03-31T11:32:10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79" d="100"/>
          <a:sy n="79" d="100"/>
        </p:scale>
        <p:origin x="926" y="72"/>
      </p:cViewPr>
      <p:guideLst>
        <p:guide orient="horz" pos="212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b818b2e0acd8de9a93ea752e7803024fa4239e7ef59a1eeaefd9a8ebb57c415d::" providerId="AD" clId="Web-{84B97E3D-22EB-0125-CF6E-756634E6F579}"/>
    <pc:docChg chg="modSld">
      <pc:chgData name="Người dùng Khách" userId="S::urn:spo:anon#b818b2e0acd8de9a93ea752e7803024fa4239e7ef59a1eeaefd9a8ebb57c415d::" providerId="AD" clId="Web-{84B97E3D-22EB-0125-CF6E-756634E6F579}" dt="2023-03-31T11:32:10.241" v="2"/>
      <pc:docMkLst>
        <pc:docMk/>
      </pc:docMkLst>
      <pc:sldChg chg="addSp modSp">
        <pc:chgData name="Người dùng Khách" userId="S::urn:spo:anon#b818b2e0acd8de9a93ea752e7803024fa4239e7ef59a1eeaefd9a8ebb57c415d::" providerId="AD" clId="Web-{84B97E3D-22EB-0125-CF6E-756634E6F579}" dt="2023-03-31T11:32:07.944" v="1" actId="1076"/>
        <pc:sldMkLst>
          <pc:docMk/>
          <pc:sldMk cId="0" sldId="690"/>
        </pc:sldMkLst>
        <pc:spChg chg="add mod">
          <ac:chgData name="Người dùng Khách" userId="S::urn:spo:anon#b818b2e0acd8de9a93ea752e7803024fa4239e7ef59a1eeaefd9a8ebb57c415d::" providerId="AD" clId="Web-{84B97E3D-22EB-0125-CF6E-756634E6F579}" dt="2023-03-31T11:32:07.944" v="1" actId="1076"/>
          <ac:spMkLst>
            <pc:docMk/>
            <pc:sldMk cId="0" sldId="690"/>
            <ac:spMk id="3" creationId="{FEBF9FDB-D742-3CA6-56D0-E7984A70B633}"/>
          </ac:spMkLst>
        </pc:spChg>
      </pc:sldChg>
      <pc:sldChg chg="addSp">
        <pc:chgData name="Người dùng Khách" userId="S::urn:spo:anon#b818b2e0acd8de9a93ea752e7803024fa4239e7ef59a1eeaefd9a8ebb57c415d::" providerId="AD" clId="Web-{84B97E3D-22EB-0125-CF6E-756634E6F579}" dt="2023-03-31T11:32:10.241" v="2"/>
        <pc:sldMkLst>
          <pc:docMk/>
          <pc:sldMk cId="0" sldId="691"/>
        </pc:sldMkLst>
        <pc:spChg chg="add">
          <ac:chgData name="Người dùng Khách" userId="S::urn:spo:anon#b818b2e0acd8de9a93ea752e7803024fa4239e7ef59a1eeaefd9a8ebb57c415d::" providerId="AD" clId="Web-{84B97E3D-22EB-0125-CF6E-756634E6F579}" dt="2023-03-31T11:32:10.241" v="2"/>
          <ac:spMkLst>
            <pc:docMk/>
            <pc:sldMk cId="0" sldId="691"/>
            <ac:spMk id="3" creationId="{2A36F108-E8C8-3441-0DEB-E08FB53759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27771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9: Classroom activities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7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9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: Classroom activities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3.1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63 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7260" y="271145"/>
            <a:ext cx="10475595" cy="6141720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82786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040130" y="342265"/>
            <a:ext cx="996950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count numbers on Monday.”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draw pictures on Tuesday.”</a:t>
            </a:r>
          </a:p>
        </p:txBody>
      </p:sp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054757" y="911482"/>
            <a:ext cx="9368118" cy="106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Structure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66232" y="2294965"/>
            <a:ext cx="9368118" cy="1873623"/>
            <a:chOff x="1266232" y="2294965"/>
            <a:chExt cx="9368118" cy="1873623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1969961" y="2447365"/>
              <a:ext cx="8187051" cy="1721223"/>
            </a:xfrm>
            <a:prstGeom prst="round2Diag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 Diagonal Corner Rectangle 5"/>
            <p:cNvSpPr/>
            <p:nvPr/>
          </p:nvSpPr>
          <p:spPr>
            <a:xfrm>
              <a:off x="1817561" y="2294965"/>
              <a:ext cx="8187051" cy="1721223"/>
            </a:xfrm>
            <a:prstGeom prst="round2Diag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66232" y="2333769"/>
              <a:ext cx="9368118" cy="106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erlin Sans FB" panose="020E0602020502020306" pitchFamily="34" charset="0"/>
                  <a:ea typeface="AGOldFace-Outline" panose="02020500000000000000" pitchFamily="18" charset="0"/>
                  <a:cs typeface="AGOldFace-Outline" panose="02020500000000000000" pitchFamily="18" charset="0"/>
                </a:rPr>
                <a:t>I </a:t>
              </a:r>
              <a:r>
                <a:rPr kumimoji="0" lang="en-US" sz="48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erlin Sans FB" panose="020E0602020502020306" pitchFamily="34" charset="0"/>
                  <a:ea typeface="AGOldFace-Outline" panose="02020500000000000000" pitchFamily="18" charset="0"/>
                  <a:cs typeface="AGOldFace-Outline" panose="02020500000000000000" pitchFamily="18" charset="0"/>
                </a:rPr>
                <a:t>sing songs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erlin Sans FB" panose="020E0602020502020306" pitchFamily="34" charset="0"/>
                  <a:ea typeface="AGOldFace-Outline" panose="02020500000000000000" pitchFamily="18" charset="0"/>
                  <a:cs typeface="AGOldFace-Outline" panose="02020500000000000000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erlin Sans FB" panose="020E0602020502020306" pitchFamily="34" charset="0"/>
                  <a:ea typeface="AGOldFace-Outline" panose="02020500000000000000" pitchFamily="18" charset="0"/>
                  <a:cs typeface="AGOldFace-Outline" panose="02020500000000000000" pitchFamily="18" charset="0"/>
                </a:rPr>
                <a:t>on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erlin Sans FB" panose="020E0602020502020306" pitchFamily="34" charset="0"/>
                  <a:ea typeface="AGOldFace-Outline" panose="02020500000000000000" pitchFamily="18" charset="0"/>
                  <a:cs typeface="AGOldFace-Outline" panose="02020500000000000000" pitchFamily="18" charset="0"/>
                </a:rPr>
                <a:t> </a:t>
              </a:r>
              <a:r>
                <a:rPr kumimoji="0" lang="en-US" sz="48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erlin Sans FB" panose="020E0602020502020306" pitchFamily="34" charset="0"/>
                  <a:ea typeface="AGOldFace-Outline" panose="02020500000000000000" pitchFamily="18" charset="0"/>
                  <a:cs typeface="AGOldFace-Outline" panose="02020500000000000000" pitchFamily="18" charset="0"/>
                </a:rPr>
                <a:t>Wednesday.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0500" y="4398645"/>
            <a:ext cx="118548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gian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biểu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Tôi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làm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gì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đó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thứ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mấy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294640"/>
            <a:ext cx="12212320" cy="6136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703" y="847898"/>
            <a:ext cx="9239648" cy="5522421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68" y="423476"/>
            <a:ext cx="3744468" cy="484375"/>
          </a:xfrm>
          <a:prstGeom prst="rect">
            <a:avLst/>
          </a:prstGeom>
        </p:spPr>
      </p:pic>
      <p:pic>
        <p:nvPicPr>
          <p:cNvPr id="4" name="CD2-TRACK 5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58895" y="246380"/>
            <a:ext cx="798830" cy="8394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57725" y="479425"/>
            <a:ext cx="3130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00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7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4007" y="42100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99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40"/>
            <a:ext cx="12202795" cy="6125845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" y="294691"/>
            <a:ext cx="3774788" cy="490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5992" y="2042366"/>
            <a:ext cx="10390527" cy="25092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81245" y="460375"/>
            <a:ext cx="3169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  <p:pic>
        <p:nvPicPr>
          <p:cNvPr id="3" name="CD2-TRACK 5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8435" y="225425"/>
            <a:ext cx="901065" cy="8801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2-TRACK 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15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40"/>
            <a:ext cx="12202795" cy="6156325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0899"/>
            <a:ext cx="3762436" cy="655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6935" y="1463605"/>
            <a:ext cx="9911765" cy="4835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42" y="339647"/>
            <a:ext cx="3862416" cy="112395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68300"/>
            <a:ext cx="12192000" cy="60515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7791" y="1674674"/>
            <a:ext cx="3611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GRAMMAR PLANE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</p:cNvPr>
          <p:cNvSpPr/>
          <p:nvPr/>
        </p:nvSpPr>
        <p:spPr>
          <a:xfrm>
            <a:off x="2473125" y="4155312"/>
            <a:ext cx="2314937" cy="694481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2" descr="Airplan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9092" y="2033934"/>
            <a:ext cx="4006793" cy="28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68300"/>
            <a:ext cx="12192000" cy="60515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sing songs on Tuesday.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and say the timetable.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398393" y="2236907"/>
            <a:ext cx="3935635" cy="2353236"/>
            <a:chOff x="13398393" y="2236907"/>
            <a:chExt cx="3935635" cy="2353236"/>
          </a:xfrm>
        </p:grpSpPr>
        <p:pic>
          <p:nvPicPr>
            <p:cNvPr id="1036" name="Picture 12" descr="Airplane clip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398393" y="280155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15128420" y="2236907"/>
              <a:ext cx="2205608" cy="2353236"/>
              <a:chOff x="5946337" y="2124635"/>
              <a:chExt cx="2205608" cy="235323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976258" y="2124635"/>
                <a:ext cx="2145766" cy="2353236"/>
              </a:xfrm>
              <a:prstGeom prst="rect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9454" l="9455" r="94909">
                            <a14:foregroundMark x1="26909" y1="30055" x2="26909" y2="30055"/>
                            <a14:foregroundMark x1="26909" y1="30055" x2="26909" y2="30055"/>
                            <a14:foregroundMark x1="28727" y1="15301" x2="28727" y2="15301"/>
                            <a14:foregroundMark x1="67636" y1="60656" x2="67636" y2="60656"/>
                            <a14:foregroundMark x1="78545" y1="53005" x2="78545" y2="53005"/>
                            <a14:foregroundMark x1="76364" y1="66120" x2="76364" y2="6612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46337" y="2962263"/>
                <a:ext cx="2175687" cy="1447821"/>
              </a:xfrm>
              <a:prstGeom prst="rect">
                <a:avLst/>
              </a:prstGeom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5976258" y="2817033"/>
                <a:ext cx="2175687" cy="0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6347012" y="2270525"/>
                <a:ext cx="18049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.VnVogue" panose="020B7200000000000000" pitchFamily="34" charset="0"/>
                    <a:ea typeface="+mn-ea"/>
                    <a:cs typeface="+mn-cs"/>
                  </a:rPr>
                  <a:t>Tuesday</a:t>
                </a:r>
              </a:p>
            </p:txBody>
          </p:sp>
        </p:grpSp>
      </p:grp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1.47644 -0.00348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2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157581" y="456076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239485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3496735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855" y="490818"/>
            <a:ext cx="420118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8300"/>
            <a:ext cx="12192000" cy="60515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draw pictures on Monday.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and say the timetable.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398393" y="2236907"/>
            <a:ext cx="3935635" cy="2353236"/>
            <a:chOff x="13398393" y="2236907"/>
            <a:chExt cx="3935635" cy="2353236"/>
          </a:xfrm>
        </p:grpSpPr>
        <p:grpSp>
          <p:nvGrpSpPr>
            <p:cNvPr id="14" name="Group 13"/>
            <p:cNvGrpSpPr/>
            <p:nvPr/>
          </p:nvGrpSpPr>
          <p:grpSpPr>
            <a:xfrm>
              <a:off x="13398393" y="2236907"/>
              <a:ext cx="3935635" cy="2353236"/>
              <a:chOff x="13398393" y="2236907"/>
              <a:chExt cx="3935635" cy="2353236"/>
            </a:xfrm>
          </p:grpSpPr>
          <p:pic>
            <p:nvPicPr>
              <p:cNvPr id="1036" name="Picture 12" descr="Airplane clipart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5157706" y="2236907"/>
                <a:ext cx="2176322" cy="2353236"/>
                <a:chOff x="5975623" y="2124635"/>
                <a:chExt cx="2176322" cy="2353236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5976258" y="2124635"/>
                  <a:ext cx="2145766" cy="235323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>
                  <a:off x="5976258" y="2817033"/>
                  <a:ext cx="2175687" cy="0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5975623" y="2270685"/>
                  <a:ext cx="2176145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.VnVogue" panose="020B7200000000000000" pitchFamily="34" charset="0"/>
                      <a:ea typeface="+mn-ea"/>
                      <a:cs typeface="+mn-cs"/>
                    </a:rPr>
                    <a:t>Monday</a:t>
                  </a:r>
                </a:p>
              </p:txBody>
            </p:sp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27694" y="3014148"/>
              <a:ext cx="1568761" cy="156876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1.45 -0.01922 " pathEditMode="relative" rAng="0" ptsTypes="AA">
                                      <p:cBhvr>
                                        <p:cTn id="12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00" y="-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68300"/>
            <a:ext cx="12192000" cy="60515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count numbers on Monday.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and say the timetable.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416758" y="2250354"/>
            <a:ext cx="3935635" cy="2353236"/>
            <a:chOff x="13398393" y="2236907"/>
            <a:chExt cx="3935635" cy="2353236"/>
          </a:xfrm>
        </p:grpSpPr>
        <p:grpSp>
          <p:nvGrpSpPr>
            <p:cNvPr id="14" name="Group 13"/>
            <p:cNvGrpSpPr/>
            <p:nvPr/>
          </p:nvGrpSpPr>
          <p:grpSpPr>
            <a:xfrm>
              <a:off x="13398393" y="2236907"/>
              <a:ext cx="3935635" cy="2353236"/>
              <a:chOff x="13398393" y="2236907"/>
              <a:chExt cx="3935635" cy="2353236"/>
            </a:xfrm>
          </p:grpSpPr>
          <p:pic>
            <p:nvPicPr>
              <p:cNvPr id="1036" name="Picture 12" descr="Airplane clipart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5158341" y="2236907"/>
                <a:ext cx="2175687" cy="2353236"/>
                <a:chOff x="5976258" y="2124635"/>
                <a:chExt cx="2175687" cy="2353236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5976258" y="2124635"/>
                  <a:ext cx="2145766" cy="235323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>
                  <a:off x="5976258" y="2817033"/>
                  <a:ext cx="2175687" cy="0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5976258" y="2270685"/>
                  <a:ext cx="217551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.VnVogue" panose="020B7200000000000000" pitchFamily="34" charset="0"/>
                      <a:ea typeface="+mn-ea"/>
                      <a:cs typeface="+mn-cs"/>
                    </a:rPr>
                    <a:t>Monday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76625" y="2990352"/>
              <a:ext cx="1909198" cy="14896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1.34961 -0.01945 " pathEditMode="relative" rAng="0" ptsTypes="AA">
                                      <p:cBhvr>
                                        <p:cTn id="12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87" y="-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68300"/>
            <a:ext cx="12192000" cy="60515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spell words on Wednesday.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and say the timetable.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416758" y="2250354"/>
            <a:ext cx="3951058" cy="2353236"/>
            <a:chOff x="12416758" y="2250354"/>
            <a:chExt cx="3951058" cy="2353236"/>
          </a:xfrm>
        </p:grpSpPr>
        <p:grpSp>
          <p:nvGrpSpPr>
            <p:cNvPr id="14" name="Group 13"/>
            <p:cNvGrpSpPr/>
            <p:nvPr/>
          </p:nvGrpSpPr>
          <p:grpSpPr>
            <a:xfrm>
              <a:off x="12416758" y="2250354"/>
              <a:ext cx="3951058" cy="2353236"/>
              <a:chOff x="13398393" y="2236907"/>
              <a:chExt cx="3951058" cy="2353236"/>
            </a:xfrm>
          </p:grpSpPr>
          <p:pic>
            <p:nvPicPr>
              <p:cNvPr id="1036" name="Picture 12" descr="Airplane clipart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5143843" y="2236907"/>
                <a:ext cx="2205608" cy="2353236"/>
                <a:chOff x="5961760" y="2124635"/>
                <a:chExt cx="2205608" cy="2353236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5976258" y="2124635"/>
                  <a:ext cx="2145766" cy="235323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>
                  <a:off x="5976258" y="2817033"/>
                  <a:ext cx="2175687" cy="0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5961760" y="2227551"/>
                  <a:ext cx="2205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.VnVogue" panose="020B7200000000000000" pitchFamily="34" charset="0"/>
                      <a:ea typeface="+mn-ea"/>
                      <a:cs typeface="+mn-cs"/>
                    </a:rPr>
                    <a:t>Wednesday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19053" y="2942752"/>
              <a:ext cx="1861072" cy="16139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1.35846 -0.00556 " pathEditMode="relative" rAng="0" ptsTypes="AA">
                                      <p:cBhvr>
                                        <p:cTn id="12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30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68300"/>
            <a:ext cx="12192000" cy="60515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eat snacks on Tuesday.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and say the timetable.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original cute cartoon little girl eating snacks free buckle drawing  elements | PNG Images PSD Free Download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416758" y="2250354"/>
            <a:ext cx="3935635" cy="2353236"/>
            <a:chOff x="12416758" y="2250354"/>
            <a:chExt cx="3935635" cy="2353236"/>
          </a:xfrm>
        </p:grpSpPr>
        <p:grpSp>
          <p:nvGrpSpPr>
            <p:cNvPr id="14" name="Group 13"/>
            <p:cNvGrpSpPr/>
            <p:nvPr/>
          </p:nvGrpSpPr>
          <p:grpSpPr>
            <a:xfrm>
              <a:off x="12416758" y="2250354"/>
              <a:ext cx="3935635" cy="2353236"/>
              <a:chOff x="13398393" y="2236907"/>
              <a:chExt cx="3935635" cy="2353236"/>
            </a:xfrm>
          </p:grpSpPr>
          <p:pic>
            <p:nvPicPr>
              <p:cNvPr id="1036" name="Picture 12" descr="Airplane clipart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5157706" y="2236907"/>
                <a:ext cx="2176322" cy="2353236"/>
                <a:chOff x="5975623" y="2124635"/>
                <a:chExt cx="2176322" cy="2353236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5976258" y="2124635"/>
                  <a:ext cx="2145766" cy="235323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>
                  <a:off x="5976258" y="2817033"/>
                  <a:ext cx="2175687" cy="0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5975623" y="2270685"/>
                  <a:ext cx="2176145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.VnVogue" panose="020B7200000000000000" pitchFamily="34" charset="0"/>
                      <a:ea typeface="+mn-ea"/>
                      <a:cs typeface="+mn-cs"/>
                    </a:rPr>
                    <a:t>Tuesday</a:t>
                  </a:r>
                </a:p>
              </p:txBody>
            </p:sp>
          </p:grp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52270" y="3060893"/>
              <a:ext cx="1424557" cy="14245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1.34961 -0.01343 " pathEditMode="relative" rAng="0" ptsTypes="AA">
                                      <p:cBhvr>
                                        <p:cTn id="12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87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68300"/>
            <a:ext cx="12192000" cy="60515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count numbers on Wednesday.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and say the timetable.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416758" y="2250354"/>
            <a:ext cx="3935635" cy="2353236"/>
            <a:chOff x="13398393" y="2236907"/>
            <a:chExt cx="3935635" cy="2353236"/>
          </a:xfrm>
        </p:grpSpPr>
        <p:grpSp>
          <p:nvGrpSpPr>
            <p:cNvPr id="14" name="Group 13"/>
            <p:cNvGrpSpPr/>
            <p:nvPr/>
          </p:nvGrpSpPr>
          <p:grpSpPr>
            <a:xfrm>
              <a:off x="13398393" y="2236907"/>
              <a:ext cx="3935635" cy="2353236"/>
              <a:chOff x="13398393" y="2236907"/>
              <a:chExt cx="3935635" cy="2353236"/>
            </a:xfrm>
          </p:grpSpPr>
          <p:pic>
            <p:nvPicPr>
              <p:cNvPr id="1036" name="Picture 12" descr="Airplane clipart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5158341" y="2236907"/>
                <a:ext cx="2175687" cy="2353236"/>
                <a:chOff x="5976258" y="2124635"/>
                <a:chExt cx="2175687" cy="2353236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5976258" y="2124635"/>
                  <a:ext cx="2145766" cy="235323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>
                  <a:off x="5976258" y="2817033"/>
                  <a:ext cx="2175687" cy="0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5976258" y="2271955"/>
                  <a:ext cx="217551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.VnVogue" panose="020B7200000000000000" pitchFamily="34" charset="0"/>
                      <a:ea typeface="+mn-ea"/>
                      <a:cs typeface="+mn-cs"/>
                    </a:rPr>
                    <a:t>Wednesday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76625" y="2990352"/>
              <a:ext cx="1909198" cy="14896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1.34961 -0.01945 " pathEditMode="relative" rAng="0" ptsTypes="AA">
                                      <p:cBhvr>
                                        <p:cTn id="12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87" y="-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3632"/>
            <a:ext cx="3243304" cy="594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2" y="1215216"/>
            <a:ext cx="11811896" cy="50014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3591" y="1617917"/>
            <a:ext cx="3418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spell words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9642" y="4282377"/>
            <a:ext cx="3418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9642" y="4815020"/>
            <a:ext cx="3418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Wednesday.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FEBF9FDB-D742-3CA6-56D0-E7984A70B633}"/>
              </a:ext>
            </a:extLst>
          </p:cNvPr>
          <p:cNvSpPr txBox="1"/>
          <p:nvPr/>
        </p:nvSpPr>
        <p:spPr>
          <a:xfrm>
            <a:off x="9924443" y="42164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61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07" y="1364353"/>
            <a:ext cx="11636748" cy="49381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3632"/>
            <a:ext cx="3243304" cy="5948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0508" y="2337811"/>
            <a:ext cx="605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draw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alibri" panose="020F0502020204030204"/>
              </a:rPr>
              <a:t>pictures on Monday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0508" y="5102503"/>
            <a:ext cx="6241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/>
              </a:rPr>
              <a:t>I read books on Tuesday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2A36F108-E8C8-3441-0DEB-E08FB5375925}"/>
              </a:ext>
            </a:extLst>
          </p:cNvPr>
          <p:cNvSpPr txBox="1"/>
          <p:nvPr/>
        </p:nvSpPr>
        <p:spPr>
          <a:xfrm>
            <a:off x="9916160" y="42164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61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" b="566"/>
          <a:stretch>
            <a:fillRect/>
          </a:stretch>
        </p:blipFill>
        <p:spPr>
          <a:xfrm>
            <a:off x="3073400" y="1241154"/>
            <a:ext cx="8184962" cy="5107849"/>
          </a:xfrm>
          <a:prstGeom prst="roundRect">
            <a:avLst>
              <a:gd name="adj" fmla="val 1982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7833" y="2962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3586" y="958720"/>
            <a:ext cx="117841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 </a:t>
            </a:r>
            <a:r>
              <a:rPr lang="en-US" sz="3600" i="1" dirty="0">
                <a:solidFill>
                  <a:srgbClr val="0070C0"/>
                </a:solidFill>
              </a:rPr>
              <a:t>Revise: Count numbers, draw pictures,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spell words, sing songs, read books, play soccer.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“I count numbers on Monday.”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“I draw pictures on Tuesday.”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To be able to say the sentences “I count numbers on Monday”.  “I draw pictures on Tuesday”. </a:t>
            </a:r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820" y="409923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537488" y="1325830"/>
            <a:ext cx="5001078" cy="5122247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 numbers, draw pictures,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spell words, sing songs, read books, play soccer.</a:t>
            </a:r>
          </a:p>
        </p:txBody>
      </p:sp>
      <p:sp>
        <p:nvSpPr>
          <p:cNvPr id="6" name="Plaque 5"/>
          <p:cNvSpPr/>
          <p:nvPr/>
        </p:nvSpPr>
        <p:spPr>
          <a:xfrm>
            <a:off x="5708650" y="2223084"/>
            <a:ext cx="6299200" cy="3582488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count numbers on Monday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draw pictures on Tuesday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</p:spTree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vocabularies and structure</a:t>
            </a:r>
            <a:r>
              <a:rPr kumimoji="0" lang="vi-V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61)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61)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(page 64)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7945" y="1314730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3503" y="3550023"/>
            <a:ext cx="910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Guessing what’s inside the wardrobe.</a:t>
            </a:r>
          </a:p>
        </p:txBody>
      </p:sp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tchen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4" l="10556" r="9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15" y="0"/>
            <a:ext cx="105659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0679" y="2145832"/>
            <a:ext cx="2450642" cy="2329995"/>
          </a:xfrm>
          <a:prstGeom prst="rect">
            <a:avLst/>
          </a:prstGeom>
        </p:spPr>
      </p:pic>
      <p:pic>
        <p:nvPicPr>
          <p:cNvPr id="5124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2" t="49867"/>
          <a:stretch>
            <a:fillRect/>
          </a:stretch>
        </p:blipFill>
        <p:spPr bwMode="auto">
          <a:xfrm>
            <a:off x="6078070" y="3399051"/>
            <a:ext cx="3772817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-399" b="50132"/>
          <a:stretch>
            <a:fillRect/>
          </a:stretch>
        </p:blipFill>
        <p:spPr bwMode="auto">
          <a:xfrm>
            <a:off x="6096000" y="49306"/>
            <a:ext cx="3754888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-399" r="51402" b="50132"/>
          <a:stretch>
            <a:fillRect/>
          </a:stretch>
        </p:blipFill>
        <p:spPr bwMode="auto">
          <a:xfrm>
            <a:off x="2926314" y="49306"/>
            <a:ext cx="3272118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49867" r="51648"/>
          <a:stretch>
            <a:fillRect/>
          </a:stretch>
        </p:blipFill>
        <p:spPr bwMode="auto">
          <a:xfrm>
            <a:off x="3469340" y="3414026"/>
            <a:ext cx="2716305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1507" y="667610"/>
            <a:ext cx="5709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count numbers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tchen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4" l="10556" r="9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15" y="0"/>
            <a:ext cx="105659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2361" y="2080322"/>
            <a:ext cx="2727278" cy="2637457"/>
          </a:xfrm>
          <a:prstGeom prst="rect">
            <a:avLst/>
          </a:prstGeom>
        </p:spPr>
      </p:pic>
      <p:pic>
        <p:nvPicPr>
          <p:cNvPr id="5124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2" t="49867"/>
          <a:stretch>
            <a:fillRect/>
          </a:stretch>
        </p:blipFill>
        <p:spPr bwMode="auto">
          <a:xfrm>
            <a:off x="6078070" y="3399051"/>
            <a:ext cx="3772817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-399" b="50132"/>
          <a:stretch>
            <a:fillRect/>
          </a:stretch>
        </p:blipFill>
        <p:spPr bwMode="auto">
          <a:xfrm>
            <a:off x="6096000" y="49306"/>
            <a:ext cx="3754888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-399" r="51402" b="50132"/>
          <a:stretch>
            <a:fillRect/>
          </a:stretch>
        </p:blipFill>
        <p:spPr bwMode="auto">
          <a:xfrm>
            <a:off x="2926314" y="49306"/>
            <a:ext cx="3272118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49867" r="51648"/>
          <a:stretch>
            <a:fillRect/>
          </a:stretch>
        </p:blipFill>
        <p:spPr bwMode="auto">
          <a:xfrm>
            <a:off x="3464198" y="3414026"/>
            <a:ext cx="2716305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7145" y="662530"/>
            <a:ext cx="549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spell words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tchen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4" l="10556" r="9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15" y="0"/>
            <a:ext cx="105659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2825" y="1821630"/>
            <a:ext cx="3230488" cy="2978398"/>
          </a:xfrm>
          <a:prstGeom prst="rect">
            <a:avLst/>
          </a:prstGeom>
        </p:spPr>
      </p:pic>
      <p:pic>
        <p:nvPicPr>
          <p:cNvPr id="5124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2" t="49867"/>
          <a:stretch>
            <a:fillRect/>
          </a:stretch>
        </p:blipFill>
        <p:spPr bwMode="auto">
          <a:xfrm>
            <a:off x="6078070" y="3399051"/>
            <a:ext cx="3772817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-399" b="50132"/>
          <a:stretch>
            <a:fillRect/>
          </a:stretch>
        </p:blipFill>
        <p:spPr bwMode="auto">
          <a:xfrm>
            <a:off x="6096000" y="49306"/>
            <a:ext cx="3754888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-399" r="51402" b="50132"/>
          <a:stretch>
            <a:fillRect/>
          </a:stretch>
        </p:blipFill>
        <p:spPr bwMode="auto">
          <a:xfrm>
            <a:off x="2926314" y="49306"/>
            <a:ext cx="3272118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49867" r="51648"/>
          <a:stretch>
            <a:fillRect/>
          </a:stretch>
        </p:blipFill>
        <p:spPr bwMode="auto">
          <a:xfrm>
            <a:off x="3464198" y="3399051"/>
            <a:ext cx="2716305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1555" y="723490"/>
            <a:ext cx="4524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sing songs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tchen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4" l="10556" r="9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15" y="0"/>
            <a:ext cx="105659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3796" y="1771548"/>
            <a:ext cx="3584407" cy="3496715"/>
          </a:xfrm>
          <a:prstGeom prst="rect">
            <a:avLst/>
          </a:prstGeom>
        </p:spPr>
      </p:pic>
      <p:pic>
        <p:nvPicPr>
          <p:cNvPr id="5124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2" t="49867"/>
          <a:stretch>
            <a:fillRect/>
          </a:stretch>
        </p:blipFill>
        <p:spPr bwMode="auto">
          <a:xfrm>
            <a:off x="6078070" y="3399051"/>
            <a:ext cx="3772817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-399" b="50132"/>
          <a:stretch>
            <a:fillRect/>
          </a:stretch>
        </p:blipFill>
        <p:spPr bwMode="auto">
          <a:xfrm>
            <a:off x="6096000" y="49306"/>
            <a:ext cx="3754888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-399" r="51402" b="50132"/>
          <a:stretch>
            <a:fillRect/>
          </a:stretch>
        </p:blipFill>
        <p:spPr bwMode="auto">
          <a:xfrm>
            <a:off x="2926314" y="49306"/>
            <a:ext cx="3272118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pboar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49867" r="51648"/>
          <a:stretch>
            <a:fillRect/>
          </a:stretch>
        </p:blipFill>
        <p:spPr bwMode="auto">
          <a:xfrm>
            <a:off x="3468450" y="3414026"/>
            <a:ext cx="2716305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16402" y="603326"/>
            <a:ext cx="5157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>
                <a:solidFill>
                  <a:prstClr val="white"/>
                </a:solidFill>
                <a:latin typeface=".VnVogue" panose="020B7200000000000000" pitchFamily="34" charset="0"/>
              </a:rPr>
              <a:t>draw pictures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</TotalTime>
  <Words>437</Words>
  <Application>Microsoft Office PowerPoint</Application>
  <PresentationFormat>Widescreen</PresentationFormat>
  <Paragraphs>102</Paragraphs>
  <Slides>33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.VnVogue</vt:lpstr>
      <vt:lpstr>Arial</vt:lpstr>
      <vt:lpstr>Berlin Sans FB</vt:lpstr>
      <vt:lpstr>Britannic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Vũ Trần Gia Bửu</cp:lastModifiedBy>
  <cp:revision>297</cp:revision>
  <dcterms:created xsi:type="dcterms:W3CDTF">2020-12-08T03:17:00Z</dcterms:created>
  <dcterms:modified xsi:type="dcterms:W3CDTF">2023-08-06T09:10:34Z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D0053B8617374F21A25CA77118BEE846</vt:lpwstr>
  </property>
  <property fmtid="{D5CDD505-2E9C-101B-9397-08002B2CF9AE}" pid="3" name="KSOProductBuildVer">
    <vt:lpwstr>1033-11.2.0.11486</vt:lpwstr>
  </property>
</Properties>
</file>