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1"/>
  </p:notesMasterIdLst>
  <p:sldIdLst>
    <p:sldId id="401" r:id="rId2"/>
    <p:sldId id="257" r:id="rId3"/>
    <p:sldId id="302" r:id="rId4"/>
    <p:sldId id="259" r:id="rId5"/>
    <p:sldId id="360" r:id="rId6"/>
    <p:sldId id="414" r:id="rId7"/>
    <p:sldId id="260" r:id="rId8"/>
    <p:sldId id="261" r:id="rId9"/>
    <p:sldId id="264" r:id="rId10"/>
    <p:sldId id="412" r:id="rId11"/>
    <p:sldId id="381" r:id="rId12"/>
    <p:sldId id="272" r:id="rId13"/>
    <p:sldId id="403" r:id="rId14"/>
    <p:sldId id="404" r:id="rId15"/>
    <p:sldId id="405" r:id="rId16"/>
    <p:sldId id="269" r:id="rId17"/>
    <p:sldId id="389" r:id="rId18"/>
    <p:sldId id="406" r:id="rId19"/>
    <p:sldId id="407" r:id="rId20"/>
    <p:sldId id="408" r:id="rId21"/>
    <p:sldId id="409" r:id="rId22"/>
    <p:sldId id="410" r:id="rId23"/>
    <p:sldId id="393" r:id="rId24"/>
    <p:sldId id="265" r:id="rId25"/>
    <p:sldId id="359" r:id="rId26"/>
    <p:sldId id="396" r:id="rId27"/>
    <p:sldId id="398" r:id="rId28"/>
    <p:sldId id="399" r:id="rId29"/>
    <p:sldId id="368" r:id="rId30"/>
    <p:sldId id="413" r:id="rId31"/>
    <p:sldId id="371" r:id="rId32"/>
    <p:sldId id="411" r:id="rId33"/>
    <p:sldId id="278" r:id="rId34"/>
    <p:sldId id="366" r:id="rId35"/>
    <p:sldId id="415" r:id="rId36"/>
    <p:sldId id="279" r:id="rId37"/>
    <p:sldId id="280" r:id="rId38"/>
    <p:sldId id="281" r:id="rId39"/>
    <p:sldId id="283" r:id="rId40"/>
  </p:sldIdLst>
  <p:sldSz cx="12192000" cy="68580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297E"/>
    <a:srgbClr val="FF40FF"/>
    <a:srgbClr val="54FF00"/>
    <a:srgbClr val="EF5288"/>
    <a:srgbClr val="EECAF2"/>
    <a:srgbClr val="EF578A"/>
    <a:srgbClr val="B597EA"/>
    <a:srgbClr val="FDFCE3"/>
    <a:srgbClr val="ECD8E9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84940"/>
  </p:normalViewPr>
  <p:slideViewPr>
    <p:cSldViewPr snapToGrid="0" snapToObjects="1">
      <p:cViewPr varScale="1">
        <p:scale>
          <a:sx n="85" d="100"/>
          <a:sy n="85" d="100"/>
        </p:scale>
        <p:origin x="42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rPr lang="vi-VN"/>
              <a:t>06/08/2023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r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4 teams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each team stand in a line.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number to the first student of each line. Then says: "Start!"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whisper it to the person next to them.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last students hear the word, will say what they think they heard out-loud.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Students draw and write: This is my house.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ound Same Side Corner Rectangle 6"/>
          <p:cNvSpPr/>
          <p:nvPr userDrawn="1"/>
        </p:nvSpPr>
        <p:spPr>
          <a:xfrm>
            <a:off x="0" y="-87923"/>
            <a:ext cx="12192000" cy="465992"/>
          </a:xfrm>
          <a:prstGeom prst="round2SameRect">
            <a:avLst/>
          </a:prstGeom>
          <a:solidFill>
            <a:srgbClr val="EF5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s 7"/>
          <p:cNvSpPr/>
          <p:nvPr userDrawn="1"/>
        </p:nvSpPr>
        <p:spPr>
          <a:xfrm>
            <a:off x="0" y="6392008"/>
            <a:ext cx="12192000" cy="465992"/>
          </a:xfrm>
          <a:prstGeom prst="rect">
            <a:avLst/>
          </a:prstGeom>
          <a:solidFill>
            <a:srgbClr val="EF5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1351748" y="6392008"/>
            <a:ext cx="712568" cy="430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 userDrawn="1"/>
        </p:nvSpPr>
        <p:spPr>
          <a:xfrm>
            <a:off x="32976" y="6539039"/>
            <a:ext cx="2471420" cy="3067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vi-VN" altLang="en-US" sz="1400" baseline="0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Tiếng Anh </a:t>
            </a:r>
            <a:r>
              <a:rPr lang="en-US" sz="1400" baseline="0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1 </a:t>
            </a:r>
            <a:r>
              <a:rPr lang="en-US" sz="1400" baseline="0" dirty="0" err="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i</a:t>
            </a:r>
            <a:r>
              <a:rPr lang="en-US" sz="1400" baseline="0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-Learn Smart Start </a:t>
            </a:r>
            <a:endParaRPr lang="en-US" sz="1400" dirty="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4" name="TextBox 9"/>
          <p:cNvSpPr txBox="1"/>
          <p:nvPr userDrawn="1"/>
        </p:nvSpPr>
        <p:spPr>
          <a:xfrm>
            <a:off x="153420" y="0"/>
            <a:ext cx="1910715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Unit 10</a:t>
            </a:r>
            <a:r>
              <a:rPr lang="vi-VN" altLang="en-US" sz="1800" b="0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: My House</a:t>
            </a:r>
          </a:p>
        </p:txBody>
      </p:sp>
      <p:sp>
        <p:nvSpPr>
          <p:cNvPr id="15" name="TextBox 9"/>
          <p:cNvSpPr txBox="1"/>
          <p:nvPr userDrawn="1"/>
        </p:nvSpPr>
        <p:spPr>
          <a:xfrm>
            <a:off x="10723211" y="-4702"/>
            <a:ext cx="121860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Lesson </a:t>
            </a:r>
            <a:r>
              <a:rPr lang="en-US" sz="1800" b="0" baseline="0" dirty="0">
                <a:solidFill>
                  <a:schemeClr val="bg1"/>
                </a:solidFill>
              </a:rPr>
              <a:t> 1.2</a:t>
            </a:r>
            <a:endParaRPr lang="en-US" sz="1800" b="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4.mp3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6.xml"/><Relationship Id="rId4" Type="http://schemas.openxmlformats.org/officeDocument/2006/relationships/audio" Target="../media/media4.mp3"/><Relationship Id="rId9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eduhome.com.vn/DHALesson?idGrade=1&amp;idSubject=1&amp;idSeries=1&amp;idTheme=298&amp;IdLevel=1&amp;idThemeServer=50" TargetMode="Externa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CD1-TRACK 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9771" y="1574569"/>
            <a:ext cx="554482" cy="5544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3" y="-103910"/>
            <a:ext cx="12198273" cy="69515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7012" y="2062087"/>
            <a:ext cx="45320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Unit 10: My House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59831" y="3134330"/>
            <a:ext cx="26116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Lesson 1.2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10274" y="4221528"/>
            <a:ext cx="19960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Page 63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260" y="425885"/>
            <a:ext cx="2754280" cy="830997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b="1"/>
              <a:t>Let’s play!</a:t>
            </a:r>
            <a:endParaRPr lang="en-US" sz="4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582444" y="499616"/>
            <a:ext cx="54269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Telephone game</a:t>
            </a:r>
          </a:p>
        </p:txBody>
      </p:sp>
      <p:pic>
        <p:nvPicPr>
          <p:cNvPr id="10" name="Picture 9" descr="Icon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161" y="1944264"/>
            <a:ext cx="4063391" cy="4063391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460" y="438150"/>
            <a:ext cx="9149080" cy="598106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57220" y="726440"/>
            <a:ext cx="5614670" cy="540385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/>
              <a:t>Structures</a:t>
            </a:r>
            <a:endParaRPr lang="en-US" sz="4800" i="1" dirty="0"/>
          </a:p>
          <a:p>
            <a:pPr algn="ctr"/>
            <a:r>
              <a:rPr lang="en-US" sz="5400" i="1" dirty="0">
                <a:solidFill>
                  <a:schemeClr val="bg1"/>
                </a:solidFill>
                <a:sym typeface="+mn-ea"/>
              </a:rPr>
              <a:t>This is my</a:t>
            </a:r>
            <a:r>
              <a:rPr lang="en-US" sz="5400" i="1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sz="5400" i="1" dirty="0">
                <a:solidFill>
                  <a:schemeClr val="bg1"/>
                </a:solidFill>
                <a:sym typeface="+mn-ea"/>
              </a:rPr>
              <a:t>(</a:t>
            </a:r>
            <a:r>
              <a:rPr lang="en-US" sz="5400" i="1" dirty="0">
                <a:solidFill>
                  <a:srgbClr val="FF0000"/>
                </a:solidFill>
                <a:sym typeface="+mn-ea"/>
              </a:rPr>
              <a:t>living room</a:t>
            </a:r>
            <a:r>
              <a:rPr lang="en-US" sz="5400" i="1" dirty="0">
                <a:solidFill>
                  <a:schemeClr val="bg1"/>
                </a:solidFill>
                <a:sym typeface="+mn-ea"/>
              </a:rPr>
              <a:t>).</a:t>
            </a:r>
            <a:endParaRPr lang="en-US" sz="5400" dirty="0">
              <a:solidFill>
                <a:schemeClr val="bg1"/>
              </a:solidFill>
            </a:endParaRPr>
          </a:p>
          <a:p>
            <a:pPr algn="ctr"/>
            <a:endParaRPr lang="en-US" sz="54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385" y="492125"/>
            <a:ext cx="8655050" cy="58731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17795" y="3030855"/>
            <a:ext cx="29324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80747"/>
            <a:ext cx="2132315" cy="70788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000" b="1" dirty="0"/>
              <a:t>Let’s say!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9796" y="1766726"/>
            <a:ext cx="2924198" cy="7694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400" b="1" dirty="0"/>
              <a:t>living room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249651" y="3429000"/>
            <a:ext cx="62097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This is my </a:t>
            </a:r>
            <a:r>
              <a:rPr lang="en-US" sz="4400" b="1" dirty="0">
                <a:solidFill>
                  <a:srgbClr val="FF0000"/>
                </a:solidFill>
              </a:rPr>
              <a:t>living room</a:t>
            </a:r>
            <a:r>
              <a:rPr lang="en-US" sz="44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5" name="Picture 4" descr="A picture containing text, table, colorful, painted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272" y="767358"/>
            <a:ext cx="4610957" cy="4637156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27993"/>
            <a:ext cx="2132315" cy="70788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000" b="1" dirty="0"/>
              <a:t>Let’s say!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04465" y="2509972"/>
            <a:ext cx="2332242" cy="7694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400" b="1" dirty="0"/>
              <a:t>bedroom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429000"/>
            <a:ext cx="50311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This is my </a:t>
            </a:r>
            <a:r>
              <a:rPr lang="en-US" sz="4400" b="1" dirty="0">
                <a:solidFill>
                  <a:srgbClr val="FF0000"/>
                </a:solidFill>
              </a:rPr>
              <a:t>bedroom</a:t>
            </a:r>
            <a:r>
              <a:rPr lang="en-US" sz="44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2" name="Picture 1" descr="A picture containing icon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8400" y="416375"/>
            <a:ext cx="5149946" cy="5179207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80747"/>
            <a:ext cx="2132315" cy="70788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000" b="1" dirty="0"/>
              <a:t>Let’s say!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75660" y="2152540"/>
            <a:ext cx="2162772" cy="7694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400" b="1" dirty="0"/>
              <a:t> kitchen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12592" y="3429000"/>
            <a:ext cx="448890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This is my </a:t>
            </a:r>
            <a:r>
              <a:rPr lang="en-US" sz="4400" b="1" dirty="0">
                <a:solidFill>
                  <a:srgbClr val="FF0000"/>
                </a:solidFill>
              </a:rPr>
              <a:t>kitchen</a:t>
            </a:r>
            <a:r>
              <a:rPr lang="en-US" sz="44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2" name="Picture 1" descr="A picture containing text, furniture, table, dining table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315" y="1088633"/>
            <a:ext cx="5231285" cy="5261009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795" y="454660"/>
            <a:ext cx="8613775" cy="59480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71415" y="3719195"/>
            <a:ext cx="26384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8570"/>
            <a:ext cx="3559636" cy="107823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3840" y="481330"/>
            <a:ext cx="7465695" cy="5894705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948"/>
            <a:ext cx="3860800" cy="63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Freeform 8"/>
          <p:cNvSpPr/>
          <p:nvPr/>
        </p:nvSpPr>
        <p:spPr>
          <a:xfrm>
            <a:off x="4885560" y="1651379"/>
            <a:ext cx="2456936" cy="1746914"/>
          </a:xfrm>
          <a:custGeom>
            <a:avLst/>
            <a:gdLst>
              <a:gd name="connsiteX0" fmla="*/ 1556183 w 2456936"/>
              <a:gd name="connsiteY0" fmla="*/ 0 h 1746914"/>
              <a:gd name="connsiteX1" fmla="*/ 1460649 w 2456936"/>
              <a:gd name="connsiteY1" fmla="*/ 13648 h 1746914"/>
              <a:gd name="connsiteX2" fmla="*/ 1296876 w 2456936"/>
              <a:gd name="connsiteY2" fmla="*/ 27296 h 1746914"/>
              <a:gd name="connsiteX3" fmla="*/ 1242285 w 2456936"/>
              <a:gd name="connsiteY3" fmla="*/ 40943 h 1746914"/>
              <a:gd name="connsiteX4" fmla="*/ 1133103 w 2456936"/>
              <a:gd name="connsiteY4" fmla="*/ 54591 h 1746914"/>
              <a:gd name="connsiteX5" fmla="*/ 1078512 w 2456936"/>
              <a:gd name="connsiteY5" fmla="*/ 68239 h 1746914"/>
              <a:gd name="connsiteX6" fmla="*/ 1010273 w 2456936"/>
              <a:gd name="connsiteY6" fmla="*/ 81887 h 1746914"/>
              <a:gd name="connsiteX7" fmla="*/ 955682 w 2456936"/>
              <a:gd name="connsiteY7" fmla="*/ 95534 h 1746914"/>
              <a:gd name="connsiteX8" fmla="*/ 805556 w 2456936"/>
              <a:gd name="connsiteY8" fmla="*/ 122830 h 1746914"/>
              <a:gd name="connsiteX9" fmla="*/ 710022 w 2456936"/>
              <a:gd name="connsiteY9" fmla="*/ 150125 h 1746914"/>
              <a:gd name="connsiteX10" fmla="*/ 614488 w 2456936"/>
              <a:gd name="connsiteY10" fmla="*/ 177421 h 1746914"/>
              <a:gd name="connsiteX11" fmla="*/ 505306 w 2456936"/>
              <a:gd name="connsiteY11" fmla="*/ 245660 h 1746914"/>
              <a:gd name="connsiteX12" fmla="*/ 464362 w 2456936"/>
              <a:gd name="connsiteY12" fmla="*/ 272955 h 1746914"/>
              <a:gd name="connsiteX13" fmla="*/ 423419 w 2456936"/>
              <a:gd name="connsiteY13" fmla="*/ 286603 h 1746914"/>
              <a:gd name="connsiteX14" fmla="*/ 382476 w 2456936"/>
              <a:gd name="connsiteY14" fmla="*/ 327546 h 1746914"/>
              <a:gd name="connsiteX15" fmla="*/ 327885 w 2456936"/>
              <a:gd name="connsiteY15" fmla="*/ 368490 h 1746914"/>
              <a:gd name="connsiteX16" fmla="*/ 286941 w 2456936"/>
              <a:gd name="connsiteY16" fmla="*/ 395785 h 1746914"/>
              <a:gd name="connsiteX17" fmla="*/ 245998 w 2456936"/>
              <a:gd name="connsiteY17" fmla="*/ 436728 h 1746914"/>
              <a:gd name="connsiteX18" fmla="*/ 205055 w 2456936"/>
              <a:gd name="connsiteY18" fmla="*/ 464024 h 1746914"/>
              <a:gd name="connsiteX19" fmla="*/ 136816 w 2456936"/>
              <a:gd name="connsiteY19" fmla="*/ 545911 h 1746914"/>
              <a:gd name="connsiteX20" fmla="*/ 95873 w 2456936"/>
              <a:gd name="connsiteY20" fmla="*/ 586854 h 1746914"/>
              <a:gd name="connsiteX21" fmla="*/ 68577 w 2456936"/>
              <a:gd name="connsiteY21" fmla="*/ 668740 h 1746914"/>
              <a:gd name="connsiteX22" fmla="*/ 54930 w 2456936"/>
              <a:gd name="connsiteY22" fmla="*/ 709684 h 1746914"/>
              <a:gd name="connsiteX23" fmla="*/ 27634 w 2456936"/>
              <a:gd name="connsiteY23" fmla="*/ 750627 h 1746914"/>
              <a:gd name="connsiteX24" fmla="*/ 13986 w 2456936"/>
              <a:gd name="connsiteY24" fmla="*/ 805218 h 1746914"/>
              <a:gd name="connsiteX25" fmla="*/ 339 w 2456936"/>
              <a:gd name="connsiteY25" fmla="*/ 846161 h 1746914"/>
              <a:gd name="connsiteX26" fmla="*/ 27634 w 2456936"/>
              <a:gd name="connsiteY26" fmla="*/ 1173708 h 1746914"/>
              <a:gd name="connsiteX27" fmla="*/ 41282 w 2456936"/>
              <a:gd name="connsiteY27" fmla="*/ 1214651 h 1746914"/>
              <a:gd name="connsiteX28" fmla="*/ 68577 w 2456936"/>
              <a:gd name="connsiteY28" fmla="*/ 1310185 h 1746914"/>
              <a:gd name="connsiteX29" fmla="*/ 109521 w 2456936"/>
              <a:gd name="connsiteY29" fmla="*/ 1337481 h 1746914"/>
              <a:gd name="connsiteX30" fmla="*/ 205055 w 2456936"/>
              <a:gd name="connsiteY30" fmla="*/ 1433015 h 1746914"/>
              <a:gd name="connsiteX31" fmla="*/ 286941 w 2456936"/>
              <a:gd name="connsiteY31" fmla="*/ 1501254 h 1746914"/>
              <a:gd name="connsiteX32" fmla="*/ 368828 w 2456936"/>
              <a:gd name="connsiteY32" fmla="*/ 1542197 h 1746914"/>
              <a:gd name="connsiteX33" fmla="*/ 450715 w 2456936"/>
              <a:gd name="connsiteY33" fmla="*/ 1583140 h 1746914"/>
              <a:gd name="connsiteX34" fmla="*/ 532601 w 2456936"/>
              <a:gd name="connsiteY34" fmla="*/ 1624084 h 1746914"/>
              <a:gd name="connsiteX35" fmla="*/ 573544 w 2456936"/>
              <a:gd name="connsiteY35" fmla="*/ 1651379 h 1746914"/>
              <a:gd name="connsiteX36" fmla="*/ 655431 w 2456936"/>
              <a:gd name="connsiteY36" fmla="*/ 1678675 h 1746914"/>
              <a:gd name="connsiteX37" fmla="*/ 778261 w 2456936"/>
              <a:gd name="connsiteY37" fmla="*/ 1705970 h 1746914"/>
              <a:gd name="connsiteX38" fmla="*/ 1064864 w 2456936"/>
              <a:gd name="connsiteY38" fmla="*/ 1733266 h 1746914"/>
              <a:gd name="connsiteX39" fmla="*/ 1515240 w 2456936"/>
              <a:gd name="connsiteY39" fmla="*/ 1746914 h 1746914"/>
              <a:gd name="connsiteX40" fmla="*/ 1911025 w 2456936"/>
              <a:gd name="connsiteY40" fmla="*/ 1733266 h 1746914"/>
              <a:gd name="connsiteX41" fmla="*/ 2074798 w 2456936"/>
              <a:gd name="connsiteY41" fmla="*/ 1651379 h 1746914"/>
              <a:gd name="connsiteX42" fmla="*/ 2115741 w 2456936"/>
              <a:gd name="connsiteY42" fmla="*/ 1624084 h 1746914"/>
              <a:gd name="connsiteX43" fmla="*/ 2156685 w 2456936"/>
              <a:gd name="connsiteY43" fmla="*/ 1610436 h 1746914"/>
              <a:gd name="connsiteX44" fmla="*/ 2197628 w 2456936"/>
              <a:gd name="connsiteY44" fmla="*/ 1569493 h 1746914"/>
              <a:gd name="connsiteX45" fmla="*/ 2293162 w 2456936"/>
              <a:gd name="connsiteY45" fmla="*/ 1487606 h 1746914"/>
              <a:gd name="connsiteX46" fmla="*/ 2347753 w 2456936"/>
              <a:gd name="connsiteY46" fmla="*/ 1405720 h 1746914"/>
              <a:gd name="connsiteX47" fmla="*/ 2375049 w 2456936"/>
              <a:gd name="connsiteY47" fmla="*/ 1364776 h 1746914"/>
              <a:gd name="connsiteX48" fmla="*/ 2402344 w 2456936"/>
              <a:gd name="connsiteY48" fmla="*/ 1282890 h 1746914"/>
              <a:gd name="connsiteX49" fmla="*/ 2429640 w 2456936"/>
              <a:gd name="connsiteY49" fmla="*/ 1241946 h 1746914"/>
              <a:gd name="connsiteX50" fmla="*/ 2456936 w 2456936"/>
              <a:gd name="connsiteY50" fmla="*/ 1160060 h 1746914"/>
              <a:gd name="connsiteX51" fmla="*/ 2443288 w 2456936"/>
              <a:gd name="connsiteY51" fmla="*/ 982639 h 1746914"/>
              <a:gd name="connsiteX52" fmla="*/ 2415992 w 2456936"/>
              <a:gd name="connsiteY52" fmla="*/ 873457 h 1746914"/>
              <a:gd name="connsiteX53" fmla="*/ 2402344 w 2456936"/>
              <a:gd name="connsiteY53" fmla="*/ 818866 h 1746914"/>
              <a:gd name="connsiteX54" fmla="*/ 2361401 w 2456936"/>
              <a:gd name="connsiteY54" fmla="*/ 709684 h 1746914"/>
              <a:gd name="connsiteX55" fmla="*/ 2334106 w 2456936"/>
              <a:gd name="connsiteY55" fmla="*/ 668740 h 1746914"/>
              <a:gd name="connsiteX56" fmla="*/ 2320458 w 2456936"/>
              <a:gd name="connsiteY56" fmla="*/ 627797 h 1746914"/>
              <a:gd name="connsiteX57" fmla="*/ 2238571 w 2456936"/>
              <a:gd name="connsiteY57" fmla="*/ 545911 h 1746914"/>
              <a:gd name="connsiteX58" fmla="*/ 2129389 w 2456936"/>
              <a:gd name="connsiteY58" fmla="*/ 423081 h 1746914"/>
              <a:gd name="connsiteX59" fmla="*/ 2047503 w 2456936"/>
              <a:gd name="connsiteY59" fmla="*/ 368490 h 1746914"/>
              <a:gd name="connsiteX60" fmla="*/ 1965616 w 2456936"/>
              <a:gd name="connsiteY60" fmla="*/ 313899 h 1746914"/>
              <a:gd name="connsiteX61" fmla="*/ 1924673 w 2456936"/>
              <a:gd name="connsiteY61" fmla="*/ 286603 h 1746914"/>
              <a:gd name="connsiteX62" fmla="*/ 1842786 w 2456936"/>
              <a:gd name="connsiteY62" fmla="*/ 259308 h 1746914"/>
              <a:gd name="connsiteX63" fmla="*/ 1801843 w 2456936"/>
              <a:gd name="connsiteY63" fmla="*/ 245660 h 1746914"/>
              <a:gd name="connsiteX64" fmla="*/ 1201341 w 2456936"/>
              <a:gd name="connsiteY64" fmla="*/ 232012 h 1746914"/>
              <a:gd name="connsiteX65" fmla="*/ 832852 w 2456936"/>
              <a:gd name="connsiteY65" fmla="*/ 218364 h 1746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2456936" h="1746914">
                <a:moveTo>
                  <a:pt x="1556183" y="0"/>
                </a:moveTo>
                <a:cubicBezTo>
                  <a:pt x="1524338" y="4549"/>
                  <a:pt x="1492640" y="10280"/>
                  <a:pt x="1460649" y="13648"/>
                </a:cubicBezTo>
                <a:cubicBezTo>
                  <a:pt x="1406170" y="19383"/>
                  <a:pt x="1351233" y="20501"/>
                  <a:pt x="1296876" y="27296"/>
                </a:cubicBezTo>
                <a:cubicBezTo>
                  <a:pt x="1278264" y="29622"/>
                  <a:pt x="1260787" y="37859"/>
                  <a:pt x="1242285" y="40943"/>
                </a:cubicBezTo>
                <a:cubicBezTo>
                  <a:pt x="1206107" y="46973"/>
                  <a:pt x="1169281" y="48561"/>
                  <a:pt x="1133103" y="54591"/>
                </a:cubicBezTo>
                <a:cubicBezTo>
                  <a:pt x="1114601" y="57675"/>
                  <a:pt x="1096822" y="64170"/>
                  <a:pt x="1078512" y="68239"/>
                </a:cubicBezTo>
                <a:cubicBezTo>
                  <a:pt x="1055868" y="73271"/>
                  <a:pt x="1032917" y="76855"/>
                  <a:pt x="1010273" y="81887"/>
                </a:cubicBezTo>
                <a:cubicBezTo>
                  <a:pt x="991963" y="85956"/>
                  <a:pt x="973992" y="91465"/>
                  <a:pt x="955682" y="95534"/>
                </a:cubicBezTo>
                <a:cubicBezTo>
                  <a:pt x="898449" y="108252"/>
                  <a:pt x="864824" y="112952"/>
                  <a:pt x="805556" y="122830"/>
                </a:cubicBezTo>
                <a:cubicBezTo>
                  <a:pt x="707389" y="155553"/>
                  <a:pt x="829980" y="115852"/>
                  <a:pt x="710022" y="150125"/>
                </a:cubicBezTo>
                <a:cubicBezTo>
                  <a:pt x="572927" y="189294"/>
                  <a:pt x="785201" y="134742"/>
                  <a:pt x="614488" y="177421"/>
                </a:cubicBezTo>
                <a:cubicBezTo>
                  <a:pt x="578094" y="200167"/>
                  <a:pt x="541016" y="221854"/>
                  <a:pt x="505306" y="245660"/>
                </a:cubicBezTo>
                <a:cubicBezTo>
                  <a:pt x="491658" y="254758"/>
                  <a:pt x="479033" y="265620"/>
                  <a:pt x="464362" y="272955"/>
                </a:cubicBezTo>
                <a:cubicBezTo>
                  <a:pt x="451495" y="279389"/>
                  <a:pt x="437067" y="282054"/>
                  <a:pt x="423419" y="286603"/>
                </a:cubicBezTo>
                <a:cubicBezTo>
                  <a:pt x="409771" y="300251"/>
                  <a:pt x="397130" y="314985"/>
                  <a:pt x="382476" y="327546"/>
                </a:cubicBezTo>
                <a:cubicBezTo>
                  <a:pt x="365206" y="342349"/>
                  <a:pt x="346395" y="355269"/>
                  <a:pt x="327885" y="368490"/>
                </a:cubicBezTo>
                <a:cubicBezTo>
                  <a:pt x="314538" y="378024"/>
                  <a:pt x="299542" y="385284"/>
                  <a:pt x="286941" y="395785"/>
                </a:cubicBezTo>
                <a:cubicBezTo>
                  <a:pt x="272114" y="408141"/>
                  <a:pt x="260825" y="424372"/>
                  <a:pt x="245998" y="436728"/>
                </a:cubicBezTo>
                <a:cubicBezTo>
                  <a:pt x="233397" y="447229"/>
                  <a:pt x="217656" y="453523"/>
                  <a:pt x="205055" y="464024"/>
                </a:cubicBezTo>
                <a:cubicBezTo>
                  <a:pt x="139809" y="518396"/>
                  <a:pt x="185615" y="487352"/>
                  <a:pt x="136816" y="545911"/>
                </a:cubicBezTo>
                <a:cubicBezTo>
                  <a:pt x="124460" y="560738"/>
                  <a:pt x="109521" y="573206"/>
                  <a:pt x="95873" y="586854"/>
                </a:cubicBezTo>
                <a:lnTo>
                  <a:pt x="68577" y="668740"/>
                </a:lnTo>
                <a:cubicBezTo>
                  <a:pt x="64028" y="682388"/>
                  <a:pt x="62910" y="697714"/>
                  <a:pt x="54930" y="709684"/>
                </a:cubicBezTo>
                <a:lnTo>
                  <a:pt x="27634" y="750627"/>
                </a:lnTo>
                <a:cubicBezTo>
                  <a:pt x="23085" y="768824"/>
                  <a:pt x="19139" y="787183"/>
                  <a:pt x="13986" y="805218"/>
                </a:cubicBezTo>
                <a:cubicBezTo>
                  <a:pt x="10034" y="819050"/>
                  <a:pt x="339" y="831775"/>
                  <a:pt x="339" y="846161"/>
                </a:cubicBezTo>
                <a:cubicBezTo>
                  <a:pt x="339" y="1000011"/>
                  <a:pt x="-5106" y="1059119"/>
                  <a:pt x="27634" y="1173708"/>
                </a:cubicBezTo>
                <a:cubicBezTo>
                  <a:pt x="31586" y="1187540"/>
                  <a:pt x="37330" y="1200819"/>
                  <a:pt x="41282" y="1214651"/>
                </a:cubicBezTo>
                <a:cubicBezTo>
                  <a:pt x="42371" y="1218461"/>
                  <a:pt x="61307" y="1301098"/>
                  <a:pt x="68577" y="1310185"/>
                </a:cubicBezTo>
                <a:cubicBezTo>
                  <a:pt x="78824" y="1322993"/>
                  <a:pt x="95873" y="1328382"/>
                  <a:pt x="109521" y="1337481"/>
                </a:cubicBezTo>
                <a:cubicBezTo>
                  <a:pt x="133542" y="1409546"/>
                  <a:pt x="111198" y="1370443"/>
                  <a:pt x="205055" y="1433015"/>
                </a:cubicBezTo>
                <a:cubicBezTo>
                  <a:pt x="306713" y="1500787"/>
                  <a:pt x="181854" y="1413683"/>
                  <a:pt x="286941" y="1501254"/>
                </a:cubicBezTo>
                <a:cubicBezTo>
                  <a:pt x="345610" y="1550144"/>
                  <a:pt x="307277" y="1511421"/>
                  <a:pt x="368828" y="1542197"/>
                </a:cubicBezTo>
                <a:cubicBezTo>
                  <a:pt x="474643" y="1595106"/>
                  <a:pt x="347811" y="1548841"/>
                  <a:pt x="450715" y="1583140"/>
                </a:cubicBezTo>
                <a:cubicBezTo>
                  <a:pt x="568043" y="1661360"/>
                  <a:pt x="419602" y="1567584"/>
                  <a:pt x="532601" y="1624084"/>
                </a:cubicBezTo>
                <a:cubicBezTo>
                  <a:pt x="547272" y="1631419"/>
                  <a:pt x="558555" y="1644717"/>
                  <a:pt x="573544" y="1651379"/>
                </a:cubicBezTo>
                <a:cubicBezTo>
                  <a:pt x="599836" y="1663064"/>
                  <a:pt x="628135" y="1669577"/>
                  <a:pt x="655431" y="1678675"/>
                </a:cubicBezTo>
                <a:cubicBezTo>
                  <a:pt x="710135" y="1696910"/>
                  <a:pt x="706212" y="1697964"/>
                  <a:pt x="778261" y="1705970"/>
                </a:cubicBezTo>
                <a:cubicBezTo>
                  <a:pt x="873641" y="1716568"/>
                  <a:pt x="968941" y="1730359"/>
                  <a:pt x="1064864" y="1733266"/>
                </a:cubicBezTo>
                <a:lnTo>
                  <a:pt x="1515240" y="1746914"/>
                </a:lnTo>
                <a:cubicBezTo>
                  <a:pt x="1647168" y="1742365"/>
                  <a:pt x="1779501" y="1744540"/>
                  <a:pt x="1911025" y="1733266"/>
                </a:cubicBezTo>
                <a:cubicBezTo>
                  <a:pt x="1975866" y="1727708"/>
                  <a:pt x="2023891" y="1685317"/>
                  <a:pt x="2074798" y="1651379"/>
                </a:cubicBezTo>
                <a:cubicBezTo>
                  <a:pt x="2088446" y="1642281"/>
                  <a:pt x="2100180" y="1629271"/>
                  <a:pt x="2115741" y="1624084"/>
                </a:cubicBezTo>
                <a:lnTo>
                  <a:pt x="2156685" y="1610436"/>
                </a:lnTo>
                <a:cubicBezTo>
                  <a:pt x="2170333" y="1596788"/>
                  <a:pt x="2182974" y="1582054"/>
                  <a:pt x="2197628" y="1569493"/>
                </a:cubicBezTo>
                <a:cubicBezTo>
                  <a:pt x="2240361" y="1532864"/>
                  <a:pt x="2259298" y="1531145"/>
                  <a:pt x="2293162" y="1487606"/>
                </a:cubicBezTo>
                <a:cubicBezTo>
                  <a:pt x="2313302" y="1461711"/>
                  <a:pt x="2329556" y="1433015"/>
                  <a:pt x="2347753" y="1405720"/>
                </a:cubicBezTo>
                <a:cubicBezTo>
                  <a:pt x="2356852" y="1392072"/>
                  <a:pt x="2369862" y="1380337"/>
                  <a:pt x="2375049" y="1364776"/>
                </a:cubicBezTo>
                <a:cubicBezTo>
                  <a:pt x="2384147" y="1337481"/>
                  <a:pt x="2386384" y="1306830"/>
                  <a:pt x="2402344" y="1282890"/>
                </a:cubicBezTo>
                <a:cubicBezTo>
                  <a:pt x="2411443" y="1269242"/>
                  <a:pt x="2422978" y="1256935"/>
                  <a:pt x="2429640" y="1241946"/>
                </a:cubicBezTo>
                <a:cubicBezTo>
                  <a:pt x="2441326" y="1215654"/>
                  <a:pt x="2456936" y="1160060"/>
                  <a:pt x="2456936" y="1160060"/>
                </a:cubicBezTo>
                <a:cubicBezTo>
                  <a:pt x="2452387" y="1100920"/>
                  <a:pt x="2449838" y="1041591"/>
                  <a:pt x="2443288" y="982639"/>
                </a:cubicBezTo>
                <a:cubicBezTo>
                  <a:pt x="2435720" y="914531"/>
                  <a:pt x="2431455" y="927577"/>
                  <a:pt x="2415992" y="873457"/>
                </a:cubicBezTo>
                <a:cubicBezTo>
                  <a:pt x="2410839" y="855422"/>
                  <a:pt x="2407497" y="836901"/>
                  <a:pt x="2402344" y="818866"/>
                </a:cubicBezTo>
                <a:cubicBezTo>
                  <a:pt x="2394467" y="791296"/>
                  <a:pt x="2371023" y="728927"/>
                  <a:pt x="2361401" y="709684"/>
                </a:cubicBezTo>
                <a:cubicBezTo>
                  <a:pt x="2354066" y="695013"/>
                  <a:pt x="2341441" y="683411"/>
                  <a:pt x="2334106" y="668740"/>
                </a:cubicBezTo>
                <a:cubicBezTo>
                  <a:pt x="2327672" y="655873"/>
                  <a:pt x="2329290" y="639153"/>
                  <a:pt x="2320458" y="627797"/>
                </a:cubicBezTo>
                <a:cubicBezTo>
                  <a:pt x="2296759" y="597327"/>
                  <a:pt x="2259983" y="578030"/>
                  <a:pt x="2238571" y="545911"/>
                </a:cubicBezTo>
                <a:cubicBezTo>
                  <a:pt x="2205752" y="496681"/>
                  <a:pt x="2185484" y="460478"/>
                  <a:pt x="2129389" y="423081"/>
                </a:cubicBezTo>
                <a:lnTo>
                  <a:pt x="2047503" y="368490"/>
                </a:lnTo>
                <a:lnTo>
                  <a:pt x="1965616" y="313899"/>
                </a:lnTo>
                <a:cubicBezTo>
                  <a:pt x="1951968" y="304800"/>
                  <a:pt x="1940234" y="291790"/>
                  <a:pt x="1924673" y="286603"/>
                </a:cubicBezTo>
                <a:lnTo>
                  <a:pt x="1842786" y="259308"/>
                </a:lnTo>
                <a:cubicBezTo>
                  <a:pt x="1829138" y="254759"/>
                  <a:pt x="1816225" y="245987"/>
                  <a:pt x="1801843" y="245660"/>
                </a:cubicBezTo>
                <a:lnTo>
                  <a:pt x="1201341" y="232012"/>
                </a:lnTo>
                <a:lnTo>
                  <a:pt x="832852" y="218364"/>
                </a:lnTo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380" y="381635"/>
            <a:ext cx="7599045" cy="6000115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948"/>
            <a:ext cx="3860800" cy="63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Freeform 8"/>
          <p:cNvSpPr/>
          <p:nvPr/>
        </p:nvSpPr>
        <p:spPr>
          <a:xfrm>
            <a:off x="5230365" y="4435219"/>
            <a:ext cx="2456936" cy="1746914"/>
          </a:xfrm>
          <a:custGeom>
            <a:avLst/>
            <a:gdLst>
              <a:gd name="connsiteX0" fmla="*/ 1556183 w 2456936"/>
              <a:gd name="connsiteY0" fmla="*/ 0 h 1746914"/>
              <a:gd name="connsiteX1" fmla="*/ 1460649 w 2456936"/>
              <a:gd name="connsiteY1" fmla="*/ 13648 h 1746914"/>
              <a:gd name="connsiteX2" fmla="*/ 1296876 w 2456936"/>
              <a:gd name="connsiteY2" fmla="*/ 27296 h 1746914"/>
              <a:gd name="connsiteX3" fmla="*/ 1242285 w 2456936"/>
              <a:gd name="connsiteY3" fmla="*/ 40943 h 1746914"/>
              <a:gd name="connsiteX4" fmla="*/ 1133103 w 2456936"/>
              <a:gd name="connsiteY4" fmla="*/ 54591 h 1746914"/>
              <a:gd name="connsiteX5" fmla="*/ 1078512 w 2456936"/>
              <a:gd name="connsiteY5" fmla="*/ 68239 h 1746914"/>
              <a:gd name="connsiteX6" fmla="*/ 1010273 w 2456936"/>
              <a:gd name="connsiteY6" fmla="*/ 81887 h 1746914"/>
              <a:gd name="connsiteX7" fmla="*/ 955682 w 2456936"/>
              <a:gd name="connsiteY7" fmla="*/ 95534 h 1746914"/>
              <a:gd name="connsiteX8" fmla="*/ 805556 w 2456936"/>
              <a:gd name="connsiteY8" fmla="*/ 122830 h 1746914"/>
              <a:gd name="connsiteX9" fmla="*/ 710022 w 2456936"/>
              <a:gd name="connsiteY9" fmla="*/ 150125 h 1746914"/>
              <a:gd name="connsiteX10" fmla="*/ 614488 w 2456936"/>
              <a:gd name="connsiteY10" fmla="*/ 177421 h 1746914"/>
              <a:gd name="connsiteX11" fmla="*/ 505306 w 2456936"/>
              <a:gd name="connsiteY11" fmla="*/ 245660 h 1746914"/>
              <a:gd name="connsiteX12" fmla="*/ 464362 w 2456936"/>
              <a:gd name="connsiteY12" fmla="*/ 272955 h 1746914"/>
              <a:gd name="connsiteX13" fmla="*/ 423419 w 2456936"/>
              <a:gd name="connsiteY13" fmla="*/ 286603 h 1746914"/>
              <a:gd name="connsiteX14" fmla="*/ 382476 w 2456936"/>
              <a:gd name="connsiteY14" fmla="*/ 327546 h 1746914"/>
              <a:gd name="connsiteX15" fmla="*/ 327885 w 2456936"/>
              <a:gd name="connsiteY15" fmla="*/ 368490 h 1746914"/>
              <a:gd name="connsiteX16" fmla="*/ 286941 w 2456936"/>
              <a:gd name="connsiteY16" fmla="*/ 395785 h 1746914"/>
              <a:gd name="connsiteX17" fmla="*/ 245998 w 2456936"/>
              <a:gd name="connsiteY17" fmla="*/ 436728 h 1746914"/>
              <a:gd name="connsiteX18" fmla="*/ 205055 w 2456936"/>
              <a:gd name="connsiteY18" fmla="*/ 464024 h 1746914"/>
              <a:gd name="connsiteX19" fmla="*/ 136816 w 2456936"/>
              <a:gd name="connsiteY19" fmla="*/ 545911 h 1746914"/>
              <a:gd name="connsiteX20" fmla="*/ 95873 w 2456936"/>
              <a:gd name="connsiteY20" fmla="*/ 586854 h 1746914"/>
              <a:gd name="connsiteX21" fmla="*/ 68577 w 2456936"/>
              <a:gd name="connsiteY21" fmla="*/ 668740 h 1746914"/>
              <a:gd name="connsiteX22" fmla="*/ 54930 w 2456936"/>
              <a:gd name="connsiteY22" fmla="*/ 709684 h 1746914"/>
              <a:gd name="connsiteX23" fmla="*/ 27634 w 2456936"/>
              <a:gd name="connsiteY23" fmla="*/ 750627 h 1746914"/>
              <a:gd name="connsiteX24" fmla="*/ 13986 w 2456936"/>
              <a:gd name="connsiteY24" fmla="*/ 805218 h 1746914"/>
              <a:gd name="connsiteX25" fmla="*/ 339 w 2456936"/>
              <a:gd name="connsiteY25" fmla="*/ 846161 h 1746914"/>
              <a:gd name="connsiteX26" fmla="*/ 27634 w 2456936"/>
              <a:gd name="connsiteY26" fmla="*/ 1173708 h 1746914"/>
              <a:gd name="connsiteX27" fmla="*/ 41282 w 2456936"/>
              <a:gd name="connsiteY27" fmla="*/ 1214651 h 1746914"/>
              <a:gd name="connsiteX28" fmla="*/ 68577 w 2456936"/>
              <a:gd name="connsiteY28" fmla="*/ 1310185 h 1746914"/>
              <a:gd name="connsiteX29" fmla="*/ 109521 w 2456936"/>
              <a:gd name="connsiteY29" fmla="*/ 1337481 h 1746914"/>
              <a:gd name="connsiteX30" fmla="*/ 205055 w 2456936"/>
              <a:gd name="connsiteY30" fmla="*/ 1433015 h 1746914"/>
              <a:gd name="connsiteX31" fmla="*/ 286941 w 2456936"/>
              <a:gd name="connsiteY31" fmla="*/ 1501254 h 1746914"/>
              <a:gd name="connsiteX32" fmla="*/ 368828 w 2456936"/>
              <a:gd name="connsiteY32" fmla="*/ 1542197 h 1746914"/>
              <a:gd name="connsiteX33" fmla="*/ 450715 w 2456936"/>
              <a:gd name="connsiteY33" fmla="*/ 1583140 h 1746914"/>
              <a:gd name="connsiteX34" fmla="*/ 532601 w 2456936"/>
              <a:gd name="connsiteY34" fmla="*/ 1624084 h 1746914"/>
              <a:gd name="connsiteX35" fmla="*/ 573544 w 2456936"/>
              <a:gd name="connsiteY35" fmla="*/ 1651379 h 1746914"/>
              <a:gd name="connsiteX36" fmla="*/ 655431 w 2456936"/>
              <a:gd name="connsiteY36" fmla="*/ 1678675 h 1746914"/>
              <a:gd name="connsiteX37" fmla="*/ 778261 w 2456936"/>
              <a:gd name="connsiteY37" fmla="*/ 1705970 h 1746914"/>
              <a:gd name="connsiteX38" fmla="*/ 1064864 w 2456936"/>
              <a:gd name="connsiteY38" fmla="*/ 1733266 h 1746914"/>
              <a:gd name="connsiteX39" fmla="*/ 1515240 w 2456936"/>
              <a:gd name="connsiteY39" fmla="*/ 1746914 h 1746914"/>
              <a:gd name="connsiteX40" fmla="*/ 1911025 w 2456936"/>
              <a:gd name="connsiteY40" fmla="*/ 1733266 h 1746914"/>
              <a:gd name="connsiteX41" fmla="*/ 2074798 w 2456936"/>
              <a:gd name="connsiteY41" fmla="*/ 1651379 h 1746914"/>
              <a:gd name="connsiteX42" fmla="*/ 2115741 w 2456936"/>
              <a:gd name="connsiteY42" fmla="*/ 1624084 h 1746914"/>
              <a:gd name="connsiteX43" fmla="*/ 2156685 w 2456936"/>
              <a:gd name="connsiteY43" fmla="*/ 1610436 h 1746914"/>
              <a:gd name="connsiteX44" fmla="*/ 2197628 w 2456936"/>
              <a:gd name="connsiteY44" fmla="*/ 1569493 h 1746914"/>
              <a:gd name="connsiteX45" fmla="*/ 2293162 w 2456936"/>
              <a:gd name="connsiteY45" fmla="*/ 1487606 h 1746914"/>
              <a:gd name="connsiteX46" fmla="*/ 2347753 w 2456936"/>
              <a:gd name="connsiteY46" fmla="*/ 1405720 h 1746914"/>
              <a:gd name="connsiteX47" fmla="*/ 2375049 w 2456936"/>
              <a:gd name="connsiteY47" fmla="*/ 1364776 h 1746914"/>
              <a:gd name="connsiteX48" fmla="*/ 2402344 w 2456936"/>
              <a:gd name="connsiteY48" fmla="*/ 1282890 h 1746914"/>
              <a:gd name="connsiteX49" fmla="*/ 2429640 w 2456936"/>
              <a:gd name="connsiteY49" fmla="*/ 1241946 h 1746914"/>
              <a:gd name="connsiteX50" fmla="*/ 2456936 w 2456936"/>
              <a:gd name="connsiteY50" fmla="*/ 1160060 h 1746914"/>
              <a:gd name="connsiteX51" fmla="*/ 2443288 w 2456936"/>
              <a:gd name="connsiteY51" fmla="*/ 982639 h 1746914"/>
              <a:gd name="connsiteX52" fmla="*/ 2415992 w 2456936"/>
              <a:gd name="connsiteY52" fmla="*/ 873457 h 1746914"/>
              <a:gd name="connsiteX53" fmla="*/ 2402344 w 2456936"/>
              <a:gd name="connsiteY53" fmla="*/ 818866 h 1746914"/>
              <a:gd name="connsiteX54" fmla="*/ 2361401 w 2456936"/>
              <a:gd name="connsiteY54" fmla="*/ 709684 h 1746914"/>
              <a:gd name="connsiteX55" fmla="*/ 2334106 w 2456936"/>
              <a:gd name="connsiteY55" fmla="*/ 668740 h 1746914"/>
              <a:gd name="connsiteX56" fmla="*/ 2320458 w 2456936"/>
              <a:gd name="connsiteY56" fmla="*/ 627797 h 1746914"/>
              <a:gd name="connsiteX57" fmla="*/ 2238571 w 2456936"/>
              <a:gd name="connsiteY57" fmla="*/ 545911 h 1746914"/>
              <a:gd name="connsiteX58" fmla="*/ 2129389 w 2456936"/>
              <a:gd name="connsiteY58" fmla="*/ 423081 h 1746914"/>
              <a:gd name="connsiteX59" fmla="*/ 2047503 w 2456936"/>
              <a:gd name="connsiteY59" fmla="*/ 368490 h 1746914"/>
              <a:gd name="connsiteX60" fmla="*/ 1965616 w 2456936"/>
              <a:gd name="connsiteY60" fmla="*/ 313899 h 1746914"/>
              <a:gd name="connsiteX61" fmla="*/ 1924673 w 2456936"/>
              <a:gd name="connsiteY61" fmla="*/ 286603 h 1746914"/>
              <a:gd name="connsiteX62" fmla="*/ 1842786 w 2456936"/>
              <a:gd name="connsiteY62" fmla="*/ 259308 h 1746914"/>
              <a:gd name="connsiteX63" fmla="*/ 1801843 w 2456936"/>
              <a:gd name="connsiteY63" fmla="*/ 245660 h 1746914"/>
              <a:gd name="connsiteX64" fmla="*/ 1201341 w 2456936"/>
              <a:gd name="connsiteY64" fmla="*/ 232012 h 1746914"/>
              <a:gd name="connsiteX65" fmla="*/ 832852 w 2456936"/>
              <a:gd name="connsiteY65" fmla="*/ 218364 h 1746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2456936" h="1746914">
                <a:moveTo>
                  <a:pt x="1556183" y="0"/>
                </a:moveTo>
                <a:cubicBezTo>
                  <a:pt x="1524338" y="4549"/>
                  <a:pt x="1492640" y="10280"/>
                  <a:pt x="1460649" y="13648"/>
                </a:cubicBezTo>
                <a:cubicBezTo>
                  <a:pt x="1406170" y="19383"/>
                  <a:pt x="1351233" y="20501"/>
                  <a:pt x="1296876" y="27296"/>
                </a:cubicBezTo>
                <a:cubicBezTo>
                  <a:pt x="1278264" y="29622"/>
                  <a:pt x="1260787" y="37859"/>
                  <a:pt x="1242285" y="40943"/>
                </a:cubicBezTo>
                <a:cubicBezTo>
                  <a:pt x="1206107" y="46973"/>
                  <a:pt x="1169281" y="48561"/>
                  <a:pt x="1133103" y="54591"/>
                </a:cubicBezTo>
                <a:cubicBezTo>
                  <a:pt x="1114601" y="57675"/>
                  <a:pt x="1096822" y="64170"/>
                  <a:pt x="1078512" y="68239"/>
                </a:cubicBezTo>
                <a:cubicBezTo>
                  <a:pt x="1055868" y="73271"/>
                  <a:pt x="1032917" y="76855"/>
                  <a:pt x="1010273" y="81887"/>
                </a:cubicBezTo>
                <a:cubicBezTo>
                  <a:pt x="991963" y="85956"/>
                  <a:pt x="973992" y="91465"/>
                  <a:pt x="955682" y="95534"/>
                </a:cubicBezTo>
                <a:cubicBezTo>
                  <a:pt x="898449" y="108252"/>
                  <a:pt x="864824" y="112952"/>
                  <a:pt x="805556" y="122830"/>
                </a:cubicBezTo>
                <a:cubicBezTo>
                  <a:pt x="707389" y="155553"/>
                  <a:pt x="829980" y="115852"/>
                  <a:pt x="710022" y="150125"/>
                </a:cubicBezTo>
                <a:cubicBezTo>
                  <a:pt x="572927" y="189294"/>
                  <a:pt x="785201" y="134742"/>
                  <a:pt x="614488" y="177421"/>
                </a:cubicBezTo>
                <a:cubicBezTo>
                  <a:pt x="578094" y="200167"/>
                  <a:pt x="541016" y="221854"/>
                  <a:pt x="505306" y="245660"/>
                </a:cubicBezTo>
                <a:cubicBezTo>
                  <a:pt x="491658" y="254758"/>
                  <a:pt x="479033" y="265620"/>
                  <a:pt x="464362" y="272955"/>
                </a:cubicBezTo>
                <a:cubicBezTo>
                  <a:pt x="451495" y="279389"/>
                  <a:pt x="437067" y="282054"/>
                  <a:pt x="423419" y="286603"/>
                </a:cubicBezTo>
                <a:cubicBezTo>
                  <a:pt x="409771" y="300251"/>
                  <a:pt x="397130" y="314985"/>
                  <a:pt x="382476" y="327546"/>
                </a:cubicBezTo>
                <a:cubicBezTo>
                  <a:pt x="365206" y="342349"/>
                  <a:pt x="346395" y="355269"/>
                  <a:pt x="327885" y="368490"/>
                </a:cubicBezTo>
                <a:cubicBezTo>
                  <a:pt x="314538" y="378024"/>
                  <a:pt x="299542" y="385284"/>
                  <a:pt x="286941" y="395785"/>
                </a:cubicBezTo>
                <a:cubicBezTo>
                  <a:pt x="272114" y="408141"/>
                  <a:pt x="260825" y="424372"/>
                  <a:pt x="245998" y="436728"/>
                </a:cubicBezTo>
                <a:cubicBezTo>
                  <a:pt x="233397" y="447229"/>
                  <a:pt x="217656" y="453523"/>
                  <a:pt x="205055" y="464024"/>
                </a:cubicBezTo>
                <a:cubicBezTo>
                  <a:pt x="139809" y="518396"/>
                  <a:pt x="185615" y="487352"/>
                  <a:pt x="136816" y="545911"/>
                </a:cubicBezTo>
                <a:cubicBezTo>
                  <a:pt x="124460" y="560738"/>
                  <a:pt x="109521" y="573206"/>
                  <a:pt x="95873" y="586854"/>
                </a:cubicBezTo>
                <a:lnTo>
                  <a:pt x="68577" y="668740"/>
                </a:lnTo>
                <a:cubicBezTo>
                  <a:pt x="64028" y="682388"/>
                  <a:pt x="62910" y="697714"/>
                  <a:pt x="54930" y="709684"/>
                </a:cubicBezTo>
                <a:lnTo>
                  <a:pt x="27634" y="750627"/>
                </a:lnTo>
                <a:cubicBezTo>
                  <a:pt x="23085" y="768824"/>
                  <a:pt x="19139" y="787183"/>
                  <a:pt x="13986" y="805218"/>
                </a:cubicBezTo>
                <a:cubicBezTo>
                  <a:pt x="10034" y="819050"/>
                  <a:pt x="339" y="831775"/>
                  <a:pt x="339" y="846161"/>
                </a:cubicBezTo>
                <a:cubicBezTo>
                  <a:pt x="339" y="1000011"/>
                  <a:pt x="-5106" y="1059119"/>
                  <a:pt x="27634" y="1173708"/>
                </a:cubicBezTo>
                <a:cubicBezTo>
                  <a:pt x="31586" y="1187540"/>
                  <a:pt x="37330" y="1200819"/>
                  <a:pt x="41282" y="1214651"/>
                </a:cubicBezTo>
                <a:cubicBezTo>
                  <a:pt x="42371" y="1218461"/>
                  <a:pt x="61307" y="1301098"/>
                  <a:pt x="68577" y="1310185"/>
                </a:cubicBezTo>
                <a:cubicBezTo>
                  <a:pt x="78824" y="1322993"/>
                  <a:pt x="95873" y="1328382"/>
                  <a:pt x="109521" y="1337481"/>
                </a:cubicBezTo>
                <a:cubicBezTo>
                  <a:pt x="133542" y="1409546"/>
                  <a:pt x="111198" y="1370443"/>
                  <a:pt x="205055" y="1433015"/>
                </a:cubicBezTo>
                <a:cubicBezTo>
                  <a:pt x="306713" y="1500787"/>
                  <a:pt x="181854" y="1413683"/>
                  <a:pt x="286941" y="1501254"/>
                </a:cubicBezTo>
                <a:cubicBezTo>
                  <a:pt x="345610" y="1550144"/>
                  <a:pt x="307277" y="1511421"/>
                  <a:pt x="368828" y="1542197"/>
                </a:cubicBezTo>
                <a:cubicBezTo>
                  <a:pt x="474643" y="1595106"/>
                  <a:pt x="347811" y="1548841"/>
                  <a:pt x="450715" y="1583140"/>
                </a:cubicBezTo>
                <a:cubicBezTo>
                  <a:pt x="568043" y="1661360"/>
                  <a:pt x="419602" y="1567584"/>
                  <a:pt x="532601" y="1624084"/>
                </a:cubicBezTo>
                <a:cubicBezTo>
                  <a:pt x="547272" y="1631419"/>
                  <a:pt x="558555" y="1644717"/>
                  <a:pt x="573544" y="1651379"/>
                </a:cubicBezTo>
                <a:cubicBezTo>
                  <a:pt x="599836" y="1663064"/>
                  <a:pt x="628135" y="1669577"/>
                  <a:pt x="655431" y="1678675"/>
                </a:cubicBezTo>
                <a:cubicBezTo>
                  <a:pt x="710135" y="1696910"/>
                  <a:pt x="706212" y="1697964"/>
                  <a:pt x="778261" y="1705970"/>
                </a:cubicBezTo>
                <a:cubicBezTo>
                  <a:pt x="873641" y="1716568"/>
                  <a:pt x="968941" y="1730359"/>
                  <a:pt x="1064864" y="1733266"/>
                </a:cubicBezTo>
                <a:lnTo>
                  <a:pt x="1515240" y="1746914"/>
                </a:lnTo>
                <a:cubicBezTo>
                  <a:pt x="1647168" y="1742365"/>
                  <a:pt x="1779501" y="1744540"/>
                  <a:pt x="1911025" y="1733266"/>
                </a:cubicBezTo>
                <a:cubicBezTo>
                  <a:pt x="1975866" y="1727708"/>
                  <a:pt x="2023891" y="1685317"/>
                  <a:pt x="2074798" y="1651379"/>
                </a:cubicBezTo>
                <a:cubicBezTo>
                  <a:pt x="2088446" y="1642281"/>
                  <a:pt x="2100180" y="1629271"/>
                  <a:pt x="2115741" y="1624084"/>
                </a:cubicBezTo>
                <a:lnTo>
                  <a:pt x="2156685" y="1610436"/>
                </a:lnTo>
                <a:cubicBezTo>
                  <a:pt x="2170333" y="1596788"/>
                  <a:pt x="2182974" y="1582054"/>
                  <a:pt x="2197628" y="1569493"/>
                </a:cubicBezTo>
                <a:cubicBezTo>
                  <a:pt x="2240361" y="1532864"/>
                  <a:pt x="2259298" y="1531145"/>
                  <a:pt x="2293162" y="1487606"/>
                </a:cubicBezTo>
                <a:cubicBezTo>
                  <a:pt x="2313302" y="1461711"/>
                  <a:pt x="2329556" y="1433015"/>
                  <a:pt x="2347753" y="1405720"/>
                </a:cubicBezTo>
                <a:cubicBezTo>
                  <a:pt x="2356852" y="1392072"/>
                  <a:pt x="2369862" y="1380337"/>
                  <a:pt x="2375049" y="1364776"/>
                </a:cubicBezTo>
                <a:cubicBezTo>
                  <a:pt x="2384147" y="1337481"/>
                  <a:pt x="2386384" y="1306830"/>
                  <a:pt x="2402344" y="1282890"/>
                </a:cubicBezTo>
                <a:cubicBezTo>
                  <a:pt x="2411443" y="1269242"/>
                  <a:pt x="2422978" y="1256935"/>
                  <a:pt x="2429640" y="1241946"/>
                </a:cubicBezTo>
                <a:cubicBezTo>
                  <a:pt x="2441326" y="1215654"/>
                  <a:pt x="2456936" y="1160060"/>
                  <a:pt x="2456936" y="1160060"/>
                </a:cubicBezTo>
                <a:cubicBezTo>
                  <a:pt x="2452387" y="1100920"/>
                  <a:pt x="2449838" y="1041591"/>
                  <a:pt x="2443288" y="982639"/>
                </a:cubicBezTo>
                <a:cubicBezTo>
                  <a:pt x="2435720" y="914531"/>
                  <a:pt x="2431455" y="927577"/>
                  <a:pt x="2415992" y="873457"/>
                </a:cubicBezTo>
                <a:cubicBezTo>
                  <a:pt x="2410839" y="855422"/>
                  <a:pt x="2407497" y="836901"/>
                  <a:pt x="2402344" y="818866"/>
                </a:cubicBezTo>
                <a:cubicBezTo>
                  <a:pt x="2394467" y="791296"/>
                  <a:pt x="2371023" y="728927"/>
                  <a:pt x="2361401" y="709684"/>
                </a:cubicBezTo>
                <a:cubicBezTo>
                  <a:pt x="2354066" y="695013"/>
                  <a:pt x="2341441" y="683411"/>
                  <a:pt x="2334106" y="668740"/>
                </a:cubicBezTo>
                <a:cubicBezTo>
                  <a:pt x="2327672" y="655873"/>
                  <a:pt x="2329290" y="639153"/>
                  <a:pt x="2320458" y="627797"/>
                </a:cubicBezTo>
                <a:cubicBezTo>
                  <a:pt x="2296759" y="597327"/>
                  <a:pt x="2259983" y="578030"/>
                  <a:pt x="2238571" y="545911"/>
                </a:cubicBezTo>
                <a:cubicBezTo>
                  <a:pt x="2205752" y="496681"/>
                  <a:pt x="2185484" y="460478"/>
                  <a:pt x="2129389" y="423081"/>
                </a:cubicBezTo>
                <a:lnTo>
                  <a:pt x="2047503" y="368490"/>
                </a:lnTo>
                <a:lnTo>
                  <a:pt x="1965616" y="313899"/>
                </a:lnTo>
                <a:cubicBezTo>
                  <a:pt x="1951968" y="304800"/>
                  <a:pt x="1940234" y="291790"/>
                  <a:pt x="1924673" y="286603"/>
                </a:cubicBezTo>
                <a:lnTo>
                  <a:pt x="1842786" y="259308"/>
                </a:lnTo>
                <a:cubicBezTo>
                  <a:pt x="1829138" y="254759"/>
                  <a:pt x="1816225" y="245987"/>
                  <a:pt x="1801843" y="245660"/>
                </a:cubicBezTo>
                <a:lnTo>
                  <a:pt x="1201341" y="232012"/>
                </a:lnTo>
                <a:lnTo>
                  <a:pt x="832852" y="218364"/>
                </a:lnTo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ular Callout 1"/>
          <p:cNvSpPr/>
          <p:nvPr/>
        </p:nvSpPr>
        <p:spPr>
          <a:xfrm>
            <a:off x="95533" y="1767840"/>
            <a:ext cx="4414122" cy="955040"/>
          </a:xfrm>
          <a:prstGeom prst="wedgeRoundRectCallout">
            <a:avLst>
              <a:gd name="adj1" fmla="val -43981"/>
              <a:gd name="adj2" fmla="val 105053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This is my living room.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5295" y="471805"/>
            <a:ext cx="7491095" cy="5915025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948"/>
            <a:ext cx="3860800" cy="63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Freeform 8"/>
          <p:cNvSpPr/>
          <p:nvPr/>
        </p:nvSpPr>
        <p:spPr>
          <a:xfrm>
            <a:off x="8053712" y="1854579"/>
            <a:ext cx="2456936" cy="1746914"/>
          </a:xfrm>
          <a:custGeom>
            <a:avLst/>
            <a:gdLst>
              <a:gd name="connsiteX0" fmla="*/ 1556183 w 2456936"/>
              <a:gd name="connsiteY0" fmla="*/ 0 h 1746914"/>
              <a:gd name="connsiteX1" fmla="*/ 1460649 w 2456936"/>
              <a:gd name="connsiteY1" fmla="*/ 13648 h 1746914"/>
              <a:gd name="connsiteX2" fmla="*/ 1296876 w 2456936"/>
              <a:gd name="connsiteY2" fmla="*/ 27296 h 1746914"/>
              <a:gd name="connsiteX3" fmla="*/ 1242285 w 2456936"/>
              <a:gd name="connsiteY3" fmla="*/ 40943 h 1746914"/>
              <a:gd name="connsiteX4" fmla="*/ 1133103 w 2456936"/>
              <a:gd name="connsiteY4" fmla="*/ 54591 h 1746914"/>
              <a:gd name="connsiteX5" fmla="*/ 1078512 w 2456936"/>
              <a:gd name="connsiteY5" fmla="*/ 68239 h 1746914"/>
              <a:gd name="connsiteX6" fmla="*/ 1010273 w 2456936"/>
              <a:gd name="connsiteY6" fmla="*/ 81887 h 1746914"/>
              <a:gd name="connsiteX7" fmla="*/ 955682 w 2456936"/>
              <a:gd name="connsiteY7" fmla="*/ 95534 h 1746914"/>
              <a:gd name="connsiteX8" fmla="*/ 805556 w 2456936"/>
              <a:gd name="connsiteY8" fmla="*/ 122830 h 1746914"/>
              <a:gd name="connsiteX9" fmla="*/ 710022 w 2456936"/>
              <a:gd name="connsiteY9" fmla="*/ 150125 h 1746914"/>
              <a:gd name="connsiteX10" fmla="*/ 614488 w 2456936"/>
              <a:gd name="connsiteY10" fmla="*/ 177421 h 1746914"/>
              <a:gd name="connsiteX11" fmla="*/ 505306 w 2456936"/>
              <a:gd name="connsiteY11" fmla="*/ 245660 h 1746914"/>
              <a:gd name="connsiteX12" fmla="*/ 464362 w 2456936"/>
              <a:gd name="connsiteY12" fmla="*/ 272955 h 1746914"/>
              <a:gd name="connsiteX13" fmla="*/ 423419 w 2456936"/>
              <a:gd name="connsiteY13" fmla="*/ 286603 h 1746914"/>
              <a:gd name="connsiteX14" fmla="*/ 382476 w 2456936"/>
              <a:gd name="connsiteY14" fmla="*/ 327546 h 1746914"/>
              <a:gd name="connsiteX15" fmla="*/ 327885 w 2456936"/>
              <a:gd name="connsiteY15" fmla="*/ 368490 h 1746914"/>
              <a:gd name="connsiteX16" fmla="*/ 286941 w 2456936"/>
              <a:gd name="connsiteY16" fmla="*/ 395785 h 1746914"/>
              <a:gd name="connsiteX17" fmla="*/ 245998 w 2456936"/>
              <a:gd name="connsiteY17" fmla="*/ 436728 h 1746914"/>
              <a:gd name="connsiteX18" fmla="*/ 205055 w 2456936"/>
              <a:gd name="connsiteY18" fmla="*/ 464024 h 1746914"/>
              <a:gd name="connsiteX19" fmla="*/ 136816 w 2456936"/>
              <a:gd name="connsiteY19" fmla="*/ 545911 h 1746914"/>
              <a:gd name="connsiteX20" fmla="*/ 95873 w 2456936"/>
              <a:gd name="connsiteY20" fmla="*/ 586854 h 1746914"/>
              <a:gd name="connsiteX21" fmla="*/ 68577 w 2456936"/>
              <a:gd name="connsiteY21" fmla="*/ 668740 h 1746914"/>
              <a:gd name="connsiteX22" fmla="*/ 54930 w 2456936"/>
              <a:gd name="connsiteY22" fmla="*/ 709684 h 1746914"/>
              <a:gd name="connsiteX23" fmla="*/ 27634 w 2456936"/>
              <a:gd name="connsiteY23" fmla="*/ 750627 h 1746914"/>
              <a:gd name="connsiteX24" fmla="*/ 13986 w 2456936"/>
              <a:gd name="connsiteY24" fmla="*/ 805218 h 1746914"/>
              <a:gd name="connsiteX25" fmla="*/ 339 w 2456936"/>
              <a:gd name="connsiteY25" fmla="*/ 846161 h 1746914"/>
              <a:gd name="connsiteX26" fmla="*/ 27634 w 2456936"/>
              <a:gd name="connsiteY26" fmla="*/ 1173708 h 1746914"/>
              <a:gd name="connsiteX27" fmla="*/ 41282 w 2456936"/>
              <a:gd name="connsiteY27" fmla="*/ 1214651 h 1746914"/>
              <a:gd name="connsiteX28" fmla="*/ 68577 w 2456936"/>
              <a:gd name="connsiteY28" fmla="*/ 1310185 h 1746914"/>
              <a:gd name="connsiteX29" fmla="*/ 109521 w 2456936"/>
              <a:gd name="connsiteY29" fmla="*/ 1337481 h 1746914"/>
              <a:gd name="connsiteX30" fmla="*/ 205055 w 2456936"/>
              <a:gd name="connsiteY30" fmla="*/ 1433015 h 1746914"/>
              <a:gd name="connsiteX31" fmla="*/ 286941 w 2456936"/>
              <a:gd name="connsiteY31" fmla="*/ 1501254 h 1746914"/>
              <a:gd name="connsiteX32" fmla="*/ 368828 w 2456936"/>
              <a:gd name="connsiteY32" fmla="*/ 1542197 h 1746914"/>
              <a:gd name="connsiteX33" fmla="*/ 450715 w 2456936"/>
              <a:gd name="connsiteY33" fmla="*/ 1583140 h 1746914"/>
              <a:gd name="connsiteX34" fmla="*/ 532601 w 2456936"/>
              <a:gd name="connsiteY34" fmla="*/ 1624084 h 1746914"/>
              <a:gd name="connsiteX35" fmla="*/ 573544 w 2456936"/>
              <a:gd name="connsiteY35" fmla="*/ 1651379 h 1746914"/>
              <a:gd name="connsiteX36" fmla="*/ 655431 w 2456936"/>
              <a:gd name="connsiteY36" fmla="*/ 1678675 h 1746914"/>
              <a:gd name="connsiteX37" fmla="*/ 778261 w 2456936"/>
              <a:gd name="connsiteY37" fmla="*/ 1705970 h 1746914"/>
              <a:gd name="connsiteX38" fmla="*/ 1064864 w 2456936"/>
              <a:gd name="connsiteY38" fmla="*/ 1733266 h 1746914"/>
              <a:gd name="connsiteX39" fmla="*/ 1515240 w 2456936"/>
              <a:gd name="connsiteY39" fmla="*/ 1746914 h 1746914"/>
              <a:gd name="connsiteX40" fmla="*/ 1911025 w 2456936"/>
              <a:gd name="connsiteY40" fmla="*/ 1733266 h 1746914"/>
              <a:gd name="connsiteX41" fmla="*/ 2074798 w 2456936"/>
              <a:gd name="connsiteY41" fmla="*/ 1651379 h 1746914"/>
              <a:gd name="connsiteX42" fmla="*/ 2115741 w 2456936"/>
              <a:gd name="connsiteY42" fmla="*/ 1624084 h 1746914"/>
              <a:gd name="connsiteX43" fmla="*/ 2156685 w 2456936"/>
              <a:gd name="connsiteY43" fmla="*/ 1610436 h 1746914"/>
              <a:gd name="connsiteX44" fmla="*/ 2197628 w 2456936"/>
              <a:gd name="connsiteY44" fmla="*/ 1569493 h 1746914"/>
              <a:gd name="connsiteX45" fmla="*/ 2293162 w 2456936"/>
              <a:gd name="connsiteY45" fmla="*/ 1487606 h 1746914"/>
              <a:gd name="connsiteX46" fmla="*/ 2347753 w 2456936"/>
              <a:gd name="connsiteY46" fmla="*/ 1405720 h 1746914"/>
              <a:gd name="connsiteX47" fmla="*/ 2375049 w 2456936"/>
              <a:gd name="connsiteY47" fmla="*/ 1364776 h 1746914"/>
              <a:gd name="connsiteX48" fmla="*/ 2402344 w 2456936"/>
              <a:gd name="connsiteY48" fmla="*/ 1282890 h 1746914"/>
              <a:gd name="connsiteX49" fmla="*/ 2429640 w 2456936"/>
              <a:gd name="connsiteY49" fmla="*/ 1241946 h 1746914"/>
              <a:gd name="connsiteX50" fmla="*/ 2456936 w 2456936"/>
              <a:gd name="connsiteY50" fmla="*/ 1160060 h 1746914"/>
              <a:gd name="connsiteX51" fmla="*/ 2443288 w 2456936"/>
              <a:gd name="connsiteY51" fmla="*/ 982639 h 1746914"/>
              <a:gd name="connsiteX52" fmla="*/ 2415992 w 2456936"/>
              <a:gd name="connsiteY52" fmla="*/ 873457 h 1746914"/>
              <a:gd name="connsiteX53" fmla="*/ 2402344 w 2456936"/>
              <a:gd name="connsiteY53" fmla="*/ 818866 h 1746914"/>
              <a:gd name="connsiteX54" fmla="*/ 2361401 w 2456936"/>
              <a:gd name="connsiteY54" fmla="*/ 709684 h 1746914"/>
              <a:gd name="connsiteX55" fmla="*/ 2334106 w 2456936"/>
              <a:gd name="connsiteY55" fmla="*/ 668740 h 1746914"/>
              <a:gd name="connsiteX56" fmla="*/ 2320458 w 2456936"/>
              <a:gd name="connsiteY56" fmla="*/ 627797 h 1746914"/>
              <a:gd name="connsiteX57" fmla="*/ 2238571 w 2456936"/>
              <a:gd name="connsiteY57" fmla="*/ 545911 h 1746914"/>
              <a:gd name="connsiteX58" fmla="*/ 2129389 w 2456936"/>
              <a:gd name="connsiteY58" fmla="*/ 423081 h 1746914"/>
              <a:gd name="connsiteX59" fmla="*/ 2047503 w 2456936"/>
              <a:gd name="connsiteY59" fmla="*/ 368490 h 1746914"/>
              <a:gd name="connsiteX60" fmla="*/ 1965616 w 2456936"/>
              <a:gd name="connsiteY60" fmla="*/ 313899 h 1746914"/>
              <a:gd name="connsiteX61" fmla="*/ 1924673 w 2456936"/>
              <a:gd name="connsiteY61" fmla="*/ 286603 h 1746914"/>
              <a:gd name="connsiteX62" fmla="*/ 1842786 w 2456936"/>
              <a:gd name="connsiteY62" fmla="*/ 259308 h 1746914"/>
              <a:gd name="connsiteX63" fmla="*/ 1801843 w 2456936"/>
              <a:gd name="connsiteY63" fmla="*/ 245660 h 1746914"/>
              <a:gd name="connsiteX64" fmla="*/ 1201341 w 2456936"/>
              <a:gd name="connsiteY64" fmla="*/ 232012 h 1746914"/>
              <a:gd name="connsiteX65" fmla="*/ 832852 w 2456936"/>
              <a:gd name="connsiteY65" fmla="*/ 218364 h 1746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2456936" h="1746914">
                <a:moveTo>
                  <a:pt x="1556183" y="0"/>
                </a:moveTo>
                <a:cubicBezTo>
                  <a:pt x="1524338" y="4549"/>
                  <a:pt x="1492640" y="10280"/>
                  <a:pt x="1460649" y="13648"/>
                </a:cubicBezTo>
                <a:cubicBezTo>
                  <a:pt x="1406170" y="19383"/>
                  <a:pt x="1351233" y="20501"/>
                  <a:pt x="1296876" y="27296"/>
                </a:cubicBezTo>
                <a:cubicBezTo>
                  <a:pt x="1278264" y="29622"/>
                  <a:pt x="1260787" y="37859"/>
                  <a:pt x="1242285" y="40943"/>
                </a:cubicBezTo>
                <a:cubicBezTo>
                  <a:pt x="1206107" y="46973"/>
                  <a:pt x="1169281" y="48561"/>
                  <a:pt x="1133103" y="54591"/>
                </a:cubicBezTo>
                <a:cubicBezTo>
                  <a:pt x="1114601" y="57675"/>
                  <a:pt x="1096822" y="64170"/>
                  <a:pt x="1078512" y="68239"/>
                </a:cubicBezTo>
                <a:cubicBezTo>
                  <a:pt x="1055868" y="73271"/>
                  <a:pt x="1032917" y="76855"/>
                  <a:pt x="1010273" y="81887"/>
                </a:cubicBezTo>
                <a:cubicBezTo>
                  <a:pt x="991963" y="85956"/>
                  <a:pt x="973992" y="91465"/>
                  <a:pt x="955682" y="95534"/>
                </a:cubicBezTo>
                <a:cubicBezTo>
                  <a:pt x="898449" y="108252"/>
                  <a:pt x="864824" y="112952"/>
                  <a:pt x="805556" y="122830"/>
                </a:cubicBezTo>
                <a:cubicBezTo>
                  <a:pt x="707389" y="155553"/>
                  <a:pt x="829980" y="115852"/>
                  <a:pt x="710022" y="150125"/>
                </a:cubicBezTo>
                <a:cubicBezTo>
                  <a:pt x="572927" y="189294"/>
                  <a:pt x="785201" y="134742"/>
                  <a:pt x="614488" y="177421"/>
                </a:cubicBezTo>
                <a:cubicBezTo>
                  <a:pt x="578094" y="200167"/>
                  <a:pt x="541016" y="221854"/>
                  <a:pt x="505306" y="245660"/>
                </a:cubicBezTo>
                <a:cubicBezTo>
                  <a:pt x="491658" y="254758"/>
                  <a:pt x="479033" y="265620"/>
                  <a:pt x="464362" y="272955"/>
                </a:cubicBezTo>
                <a:cubicBezTo>
                  <a:pt x="451495" y="279389"/>
                  <a:pt x="437067" y="282054"/>
                  <a:pt x="423419" y="286603"/>
                </a:cubicBezTo>
                <a:cubicBezTo>
                  <a:pt x="409771" y="300251"/>
                  <a:pt x="397130" y="314985"/>
                  <a:pt x="382476" y="327546"/>
                </a:cubicBezTo>
                <a:cubicBezTo>
                  <a:pt x="365206" y="342349"/>
                  <a:pt x="346395" y="355269"/>
                  <a:pt x="327885" y="368490"/>
                </a:cubicBezTo>
                <a:cubicBezTo>
                  <a:pt x="314538" y="378024"/>
                  <a:pt x="299542" y="385284"/>
                  <a:pt x="286941" y="395785"/>
                </a:cubicBezTo>
                <a:cubicBezTo>
                  <a:pt x="272114" y="408141"/>
                  <a:pt x="260825" y="424372"/>
                  <a:pt x="245998" y="436728"/>
                </a:cubicBezTo>
                <a:cubicBezTo>
                  <a:pt x="233397" y="447229"/>
                  <a:pt x="217656" y="453523"/>
                  <a:pt x="205055" y="464024"/>
                </a:cubicBezTo>
                <a:cubicBezTo>
                  <a:pt x="139809" y="518396"/>
                  <a:pt x="185615" y="487352"/>
                  <a:pt x="136816" y="545911"/>
                </a:cubicBezTo>
                <a:cubicBezTo>
                  <a:pt x="124460" y="560738"/>
                  <a:pt x="109521" y="573206"/>
                  <a:pt x="95873" y="586854"/>
                </a:cubicBezTo>
                <a:lnTo>
                  <a:pt x="68577" y="668740"/>
                </a:lnTo>
                <a:cubicBezTo>
                  <a:pt x="64028" y="682388"/>
                  <a:pt x="62910" y="697714"/>
                  <a:pt x="54930" y="709684"/>
                </a:cubicBezTo>
                <a:lnTo>
                  <a:pt x="27634" y="750627"/>
                </a:lnTo>
                <a:cubicBezTo>
                  <a:pt x="23085" y="768824"/>
                  <a:pt x="19139" y="787183"/>
                  <a:pt x="13986" y="805218"/>
                </a:cubicBezTo>
                <a:cubicBezTo>
                  <a:pt x="10034" y="819050"/>
                  <a:pt x="339" y="831775"/>
                  <a:pt x="339" y="846161"/>
                </a:cubicBezTo>
                <a:cubicBezTo>
                  <a:pt x="339" y="1000011"/>
                  <a:pt x="-5106" y="1059119"/>
                  <a:pt x="27634" y="1173708"/>
                </a:cubicBezTo>
                <a:cubicBezTo>
                  <a:pt x="31586" y="1187540"/>
                  <a:pt x="37330" y="1200819"/>
                  <a:pt x="41282" y="1214651"/>
                </a:cubicBezTo>
                <a:cubicBezTo>
                  <a:pt x="42371" y="1218461"/>
                  <a:pt x="61307" y="1301098"/>
                  <a:pt x="68577" y="1310185"/>
                </a:cubicBezTo>
                <a:cubicBezTo>
                  <a:pt x="78824" y="1322993"/>
                  <a:pt x="95873" y="1328382"/>
                  <a:pt x="109521" y="1337481"/>
                </a:cubicBezTo>
                <a:cubicBezTo>
                  <a:pt x="133542" y="1409546"/>
                  <a:pt x="111198" y="1370443"/>
                  <a:pt x="205055" y="1433015"/>
                </a:cubicBezTo>
                <a:cubicBezTo>
                  <a:pt x="306713" y="1500787"/>
                  <a:pt x="181854" y="1413683"/>
                  <a:pt x="286941" y="1501254"/>
                </a:cubicBezTo>
                <a:cubicBezTo>
                  <a:pt x="345610" y="1550144"/>
                  <a:pt x="307277" y="1511421"/>
                  <a:pt x="368828" y="1542197"/>
                </a:cubicBezTo>
                <a:cubicBezTo>
                  <a:pt x="474643" y="1595106"/>
                  <a:pt x="347811" y="1548841"/>
                  <a:pt x="450715" y="1583140"/>
                </a:cubicBezTo>
                <a:cubicBezTo>
                  <a:pt x="568043" y="1661360"/>
                  <a:pt x="419602" y="1567584"/>
                  <a:pt x="532601" y="1624084"/>
                </a:cubicBezTo>
                <a:cubicBezTo>
                  <a:pt x="547272" y="1631419"/>
                  <a:pt x="558555" y="1644717"/>
                  <a:pt x="573544" y="1651379"/>
                </a:cubicBezTo>
                <a:cubicBezTo>
                  <a:pt x="599836" y="1663064"/>
                  <a:pt x="628135" y="1669577"/>
                  <a:pt x="655431" y="1678675"/>
                </a:cubicBezTo>
                <a:cubicBezTo>
                  <a:pt x="710135" y="1696910"/>
                  <a:pt x="706212" y="1697964"/>
                  <a:pt x="778261" y="1705970"/>
                </a:cubicBezTo>
                <a:cubicBezTo>
                  <a:pt x="873641" y="1716568"/>
                  <a:pt x="968941" y="1730359"/>
                  <a:pt x="1064864" y="1733266"/>
                </a:cubicBezTo>
                <a:lnTo>
                  <a:pt x="1515240" y="1746914"/>
                </a:lnTo>
                <a:cubicBezTo>
                  <a:pt x="1647168" y="1742365"/>
                  <a:pt x="1779501" y="1744540"/>
                  <a:pt x="1911025" y="1733266"/>
                </a:cubicBezTo>
                <a:cubicBezTo>
                  <a:pt x="1975866" y="1727708"/>
                  <a:pt x="2023891" y="1685317"/>
                  <a:pt x="2074798" y="1651379"/>
                </a:cubicBezTo>
                <a:cubicBezTo>
                  <a:pt x="2088446" y="1642281"/>
                  <a:pt x="2100180" y="1629271"/>
                  <a:pt x="2115741" y="1624084"/>
                </a:cubicBezTo>
                <a:lnTo>
                  <a:pt x="2156685" y="1610436"/>
                </a:lnTo>
                <a:cubicBezTo>
                  <a:pt x="2170333" y="1596788"/>
                  <a:pt x="2182974" y="1582054"/>
                  <a:pt x="2197628" y="1569493"/>
                </a:cubicBezTo>
                <a:cubicBezTo>
                  <a:pt x="2240361" y="1532864"/>
                  <a:pt x="2259298" y="1531145"/>
                  <a:pt x="2293162" y="1487606"/>
                </a:cubicBezTo>
                <a:cubicBezTo>
                  <a:pt x="2313302" y="1461711"/>
                  <a:pt x="2329556" y="1433015"/>
                  <a:pt x="2347753" y="1405720"/>
                </a:cubicBezTo>
                <a:cubicBezTo>
                  <a:pt x="2356852" y="1392072"/>
                  <a:pt x="2369862" y="1380337"/>
                  <a:pt x="2375049" y="1364776"/>
                </a:cubicBezTo>
                <a:cubicBezTo>
                  <a:pt x="2384147" y="1337481"/>
                  <a:pt x="2386384" y="1306830"/>
                  <a:pt x="2402344" y="1282890"/>
                </a:cubicBezTo>
                <a:cubicBezTo>
                  <a:pt x="2411443" y="1269242"/>
                  <a:pt x="2422978" y="1256935"/>
                  <a:pt x="2429640" y="1241946"/>
                </a:cubicBezTo>
                <a:cubicBezTo>
                  <a:pt x="2441326" y="1215654"/>
                  <a:pt x="2456936" y="1160060"/>
                  <a:pt x="2456936" y="1160060"/>
                </a:cubicBezTo>
                <a:cubicBezTo>
                  <a:pt x="2452387" y="1100920"/>
                  <a:pt x="2449838" y="1041591"/>
                  <a:pt x="2443288" y="982639"/>
                </a:cubicBezTo>
                <a:cubicBezTo>
                  <a:pt x="2435720" y="914531"/>
                  <a:pt x="2431455" y="927577"/>
                  <a:pt x="2415992" y="873457"/>
                </a:cubicBezTo>
                <a:cubicBezTo>
                  <a:pt x="2410839" y="855422"/>
                  <a:pt x="2407497" y="836901"/>
                  <a:pt x="2402344" y="818866"/>
                </a:cubicBezTo>
                <a:cubicBezTo>
                  <a:pt x="2394467" y="791296"/>
                  <a:pt x="2371023" y="728927"/>
                  <a:pt x="2361401" y="709684"/>
                </a:cubicBezTo>
                <a:cubicBezTo>
                  <a:pt x="2354066" y="695013"/>
                  <a:pt x="2341441" y="683411"/>
                  <a:pt x="2334106" y="668740"/>
                </a:cubicBezTo>
                <a:cubicBezTo>
                  <a:pt x="2327672" y="655873"/>
                  <a:pt x="2329290" y="639153"/>
                  <a:pt x="2320458" y="627797"/>
                </a:cubicBezTo>
                <a:cubicBezTo>
                  <a:pt x="2296759" y="597327"/>
                  <a:pt x="2259983" y="578030"/>
                  <a:pt x="2238571" y="545911"/>
                </a:cubicBezTo>
                <a:cubicBezTo>
                  <a:pt x="2205752" y="496681"/>
                  <a:pt x="2185484" y="460478"/>
                  <a:pt x="2129389" y="423081"/>
                </a:cubicBezTo>
                <a:lnTo>
                  <a:pt x="2047503" y="368490"/>
                </a:lnTo>
                <a:lnTo>
                  <a:pt x="1965616" y="313899"/>
                </a:lnTo>
                <a:cubicBezTo>
                  <a:pt x="1951968" y="304800"/>
                  <a:pt x="1940234" y="291790"/>
                  <a:pt x="1924673" y="286603"/>
                </a:cubicBezTo>
                <a:lnTo>
                  <a:pt x="1842786" y="259308"/>
                </a:lnTo>
                <a:cubicBezTo>
                  <a:pt x="1829138" y="254759"/>
                  <a:pt x="1816225" y="245987"/>
                  <a:pt x="1801843" y="245660"/>
                </a:cubicBezTo>
                <a:lnTo>
                  <a:pt x="1201341" y="232012"/>
                </a:lnTo>
                <a:lnTo>
                  <a:pt x="832852" y="218364"/>
                </a:lnTo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ular Callout 1"/>
          <p:cNvSpPr/>
          <p:nvPr/>
        </p:nvSpPr>
        <p:spPr>
          <a:xfrm>
            <a:off x="95533" y="1767840"/>
            <a:ext cx="4053385" cy="955040"/>
          </a:xfrm>
          <a:prstGeom prst="wedgeRoundRectCallout">
            <a:avLst>
              <a:gd name="adj1" fmla="val -43981"/>
              <a:gd name="adj2" fmla="val 105053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This is my kitchen.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Production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9623" y="483635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755" y="381635"/>
            <a:ext cx="7645400" cy="6036945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948"/>
            <a:ext cx="3860800" cy="63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Freeform 8"/>
          <p:cNvSpPr/>
          <p:nvPr/>
        </p:nvSpPr>
        <p:spPr>
          <a:xfrm>
            <a:off x="8288027" y="3331250"/>
            <a:ext cx="2456936" cy="1746914"/>
          </a:xfrm>
          <a:custGeom>
            <a:avLst/>
            <a:gdLst>
              <a:gd name="connsiteX0" fmla="*/ 1556183 w 2456936"/>
              <a:gd name="connsiteY0" fmla="*/ 0 h 1746914"/>
              <a:gd name="connsiteX1" fmla="*/ 1460649 w 2456936"/>
              <a:gd name="connsiteY1" fmla="*/ 13648 h 1746914"/>
              <a:gd name="connsiteX2" fmla="*/ 1296876 w 2456936"/>
              <a:gd name="connsiteY2" fmla="*/ 27296 h 1746914"/>
              <a:gd name="connsiteX3" fmla="*/ 1242285 w 2456936"/>
              <a:gd name="connsiteY3" fmla="*/ 40943 h 1746914"/>
              <a:gd name="connsiteX4" fmla="*/ 1133103 w 2456936"/>
              <a:gd name="connsiteY4" fmla="*/ 54591 h 1746914"/>
              <a:gd name="connsiteX5" fmla="*/ 1078512 w 2456936"/>
              <a:gd name="connsiteY5" fmla="*/ 68239 h 1746914"/>
              <a:gd name="connsiteX6" fmla="*/ 1010273 w 2456936"/>
              <a:gd name="connsiteY6" fmla="*/ 81887 h 1746914"/>
              <a:gd name="connsiteX7" fmla="*/ 955682 w 2456936"/>
              <a:gd name="connsiteY7" fmla="*/ 95534 h 1746914"/>
              <a:gd name="connsiteX8" fmla="*/ 805556 w 2456936"/>
              <a:gd name="connsiteY8" fmla="*/ 122830 h 1746914"/>
              <a:gd name="connsiteX9" fmla="*/ 710022 w 2456936"/>
              <a:gd name="connsiteY9" fmla="*/ 150125 h 1746914"/>
              <a:gd name="connsiteX10" fmla="*/ 614488 w 2456936"/>
              <a:gd name="connsiteY10" fmla="*/ 177421 h 1746914"/>
              <a:gd name="connsiteX11" fmla="*/ 505306 w 2456936"/>
              <a:gd name="connsiteY11" fmla="*/ 245660 h 1746914"/>
              <a:gd name="connsiteX12" fmla="*/ 464362 w 2456936"/>
              <a:gd name="connsiteY12" fmla="*/ 272955 h 1746914"/>
              <a:gd name="connsiteX13" fmla="*/ 423419 w 2456936"/>
              <a:gd name="connsiteY13" fmla="*/ 286603 h 1746914"/>
              <a:gd name="connsiteX14" fmla="*/ 382476 w 2456936"/>
              <a:gd name="connsiteY14" fmla="*/ 327546 h 1746914"/>
              <a:gd name="connsiteX15" fmla="*/ 327885 w 2456936"/>
              <a:gd name="connsiteY15" fmla="*/ 368490 h 1746914"/>
              <a:gd name="connsiteX16" fmla="*/ 286941 w 2456936"/>
              <a:gd name="connsiteY16" fmla="*/ 395785 h 1746914"/>
              <a:gd name="connsiteX17" fmla="*/ 245998 w 2456936"/>
              <a:gd name="connsiteY17" fmla="*/ 436728 h 1746914"/>
              <a:gd name="connsiteX18" fmla="*/ 205055 w 2456936"/>
              <a:gd name="connsiteY18" fmla="*/ 464024 h 1746914"/>
              <a:gd name="connsiteX19" fmla="*/ 136816 w 2456936"/>
              <a:gd name="connsiteY19" fmla="*/ 545911 h 1746914"/>
              <a:gd name="connsiteX20" fmla="*/ 95873 w 2456936"/>
              <a:gd name="connsiteY20" fmla="*/ 586854 h 1746914"/>
              <a:gd name="connsiteX21" fmla="*/ 68577 w 2456936"/>
              <a:gd name="connsiteY21" fmla="*/ 668740 h 1746914"/>
              <a:gd name="connsiteX22" fmla="*/ 54930 w 2456936"/>
              <a:gd name="connsiteY22" fmla="*/ 709684 h 1746914"/>
              <a:gd name="connsiteX23" fmla="*/ 27634 w 2456936"/>
              <a:gd name="connsiteY23" fmla="*/ 750627 h 1746914"/>
              <a:gd name="connsiteX24" fmla="*/ 13986 w 2456936"/>
              <a:gd name="connsiteY24" fmla="*/ 805218 h 1746914"/>
              <a:gd name="connsiteX25" fmla="*/ 339 w 2456936"/>
              <a:gd name="connsiteY25" fmla="*/ 846161 h 1746914"/>
              <a:gd name="connsiteX26" fmla="*/ 27634 w 2456936"/>
              <a:gd name="connsiteY26" fmla="*/ 1173708 h 1746914"/>
              <a:gd name="connsiteX27" fmla="*/ 41282 w 2456936"/>
              <a:gd name="connsiteY27" fmla="*/ 1214651 h 1746914"/>
              <a:gd name="connsiteX28" fmla="*/ 68577 w 2456936"/>
              <a:gd name="connsiteY28" fmla="*/ 1310185 h 1746914"/>
              <a:gd name="connsiteX29" fmla="*/ 109521 w 2456936"/>
              <a:gd name="connsiteY29" fmla="*/ 1337481 h 1746914"/>
              <a:gd name="connsiteX30" fmla="*/ 205055 w 2456936"/>
              <a:gd name="connsiteY30" fmla="*/ 1433015 h 1746914"/>
              <a:gd name="connsiteX31" fmla="*/ 286941 w 2456936"/>
              <a:gd name="connsiteY31" fmla="*/ 1501254 h 1746914"/>
              <a:gd name="connsiteX32" fmla="*/ 368828 w 2456936"/>
              <a:gd name="connsiteY32" fmla="*/ 1542197 h 1746914"/>
              <a:gd name="connsiteX33" fmla="*/ 450715 w 2456936"/>
              <a:gd name="connsiteY33" fmla="*/ 1583140 h 1746914"/>
              <a:gd name="connsiteX34" fmla="*/ 532601 w 2456936"/>
              <a:gd name="connsiteY34" fmla="*/ 1624084 h 1746914"/>
              <a:gd name="connsiteX35" fmla="*/ 573544 w 2456936"/>
              <a:gd name="connsiteY35" fmla="*/ 1651379 h 1746914"/>
              <a:gd name="connsiteX36" fmla="*/ 655431 w 2456936"/>
              <a:gd name="connsiteY36" fmla="*/ 1678675 h 1746914"/>
              <a:gd name="connsiteX37" fmla="*/ 778261 w 2456936"/>
              <a:gd name="connsiteY37" fmla="*/ 1705970 h 1746914"/>
              <a:gd name="connsiteX38" fmla="*/ 1064864 w 2456936"/>
              <a:gd name="connsiteY38" fmla="*/ 1733266 h 1746914"/>
              <a:gd name="connsiteX39" fmla="*/ 1515240 w 2456936"/>
              <a:gd name="connsiteY39" fmla="*/ 1746914 h 1746914"/>
              <a:gd name="connsiteX40" fmla="*/ 1911025 w 2456936"/>
              <a:gd name="connsiteY40" fmla="*/ 1733266 h 1746914"/>
              <a:gd name="connsiteX41" fmla="*/ 2074798 w 2456936"/>
              <a:gd name="connsiteY41" fmla="*/ 1651379 h 1746914"/>
              <a:gd name="connsiteX42" fmla="*/ 2115741 w 2456936"/>
              <a:gd name="connsiteY42" fmla="*/ 1624084 h 1746914"/>
              <a:gd name="connsiteX43" fmla="*/ 2156685 w 2456936"/>
              <a:gd name="connsiteY43" fmla="*/ 1610436 h 1746914"/>
              <a:gd name="connsiteX44" fmla="*/ 2197628 w 2456936"/>
              <a:gd name="connsiteY44" fmla="*/ 1569493 h 1746914"/>
              <a:gd name="connsiteX45" fmla="*/ 2293162 w 2456936"/>
              <a:gd name="connsiteY45" fmla="*/ 1487606 h 1746914"/>
              <a:gd name="connsiteX46" fmla="*/ 2347753 w 2456936"/>
              <a:gd name="connsiteY46" fmla="*/ 1405720 h 1746914"/>
              <a:gd name="connsiteX47" fmla="*/ 2375049 w 2456936"/>
              <a:gd name="connsiteY47" fmla="*/ 1364776 h 1746914"/>
              <a:gd name="connsiteX48" fmla="*/ 2402344 w 2456936"/>
              <a:gd name="connsiteY48" fmla="*/ 1282890 h 1746914"/>
              <a:gd name="connsiteX49" fmla="*/ 2429640 w 2456936"/>
              <a:gd name="connsiteY49" fmla="*/ 1241946 h 1746914"/>
              <a:gd name="connsiteX50" fmla="*/ 2456936 w 2456936"/>
              <a:gd name="connsiteY50" fmla="*/ 1160060 h 1746914"/>
              <a:gd name="connsiteX51" fmla="*/ 2443288 w 2456936"/>
              <a:gd name="connsiteY51" fmla="*/ 982639 h 1746914"/>
              <a:gd name="connsiteX52" fmla="*/ 2415992 w 2456936"/>
              <a:gd name="connsiteY52" fmla="*/ 873457 h 1746914"/>
              <a:gd name="connsiteX53" fmla="*/ 2402344 w 2456936"/>
              <a:gd name="connsiteY53" fmla="*/ 818866 h 1746914"/>
              <a:gd name="connsiteX54" fmla="*/ 2361401 w 2456936"/>
              <a:gd name="connsiteY54" fmla="*/ 709684 h 1746914"/>
              <a:gd name="connsiteX55" fmla="*/ 2334106 w 2456936"/>
              <a:gd name="connsiteY55" fmla="*/ 668740 h 1746914"/>
              <a:gd name="connsiteX56" fmla="*/ 2320458 w 2456936"/>
              <a:gd name="connsiteY56" fmla="*/ 627797 h 1746914"/>
              <a:gd name="connsiteX57" fmla="*/ 2238571 w 2456936"/>
              <a:gd name="connsiteY57" fmla="*/ 545911 h 1746914"/>
              <a:gd name="connsiteX58" fmla="*/ 2129389 w 2456936"/>
              <a:gd name="connsiteY58" fmla="*/ 423081 h 1746914"/>
              <a:gd name="connsiteX59" fmla="*/ 2047503 w 2456936"/>
              <a:gd name="connsiteY59" fmla="*/ 368490 h 1746914"/>
              <a:gd name="connsiteX60" fmla="*/ 1965616 w 2456936"/>
              <a:gd name="connsiteY60" fmla="*/ 313899 h 1746914"/>
              <a:gd name="connsiteX61" fmla="*/ 1924673 w 2456936"/>
              <a:gd name="connsiteY61" fmla="*/ 286603 h 1746914"/>
              <a:gd name="connsiteX62" fmla="*/ 1842786 w 2456936"/>
              <a:gd name="connsiteY62" fmla="*/ 259308 h 1746914"/>
              <a:gd name="connsiteX63" fmla="*/ 1801843 w 2456936"/>
              <a:gd name="connsiteY63" fmla="*/ 245660 h 1746914"/>
              <a:gd name="connsiteX64" fmla="*/ 1201341 w 2456936"/>
              <a:gd name="connsiteY64" fmla="*/ 232012 h 1746914"/>
              <a:gd name="connsiteX65" fmla="*/ 832852 w 2456936"/>
              <a:gd name="connsiteY65" fmla="*/ 218364 h 1746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2456936" h="1746914">
                <a:moveTo>
                  <a:pt x="1556183" y="0"/>
                </a:moveTo>
                <a:cubicBezTo>
                  <a:pt x="1524338" y="4549"/>
                  <a:pt x="1492640" y="10280"/>
                  <a:pt x="1460649" y="13648"/>
                </a:cubicBezTo>
                <a:cubicBezTo>
                  <a:pt x="1406170" y="19383"/>
                  <a:pt x="1351233" y="20501"/>
                  <a:pt x="1296876" y="27296"/>
                </a:cubicBezTo>
                <a:cubicBezTo>
                  <a:pt x="1278264" y="29622"/>
                  <a:pt x="1260787" y="37859"/>
                  <a:pt x="1242285" y="40943"/>
                </a:cubicBezTo>
                <a:cubicBezTo>
                  <a:pt x="1206107" y="46973"/>
                  <a:pt x="1169281" y="48561"/>
                  <a:pt x="1133103" y="54591"/>
                </a:cubicBezTo>
                <a:cubicBezTo>
                  <a:pt x="1114601" y="57675"/>
                  <a:pt x="1096822" y="64170"/>
                  <a:pt x="1078512" y="68239"/>
                </a:cubicBezTo>
                <a:cubicBezTo>
                  <a:pt x="1055868" y="73271"/>
                  <a:pt x="1032917" y="76855"/>
                  <a:pt x="1010273" y="81887"/>
                </a:cubicBezTo>
                <a:cubicBezTo>
                  <a:pt x="991963" y="85956"/>
                  <a:pt x="973992" y="91465"/>
                  <a:pt x="955682" y="95534"/>
                </a:cubicBezTo>
                <a:cubicBezTo>
                  <a:pt x="898449" y="108252"/>
                  <a:pt x="864824" y="112952"/>
                  <a:pt x="805556" y="122830"/>
                </a:cubicBezTo>
                <a:cubicBezTo>
                  <a:pt x="707389" y="155553"/>
                  <a:pt x="829980" y="115852"/>
                  <a:pt x="710022" y="150125"/>
                </a:cubicBezTo>
                <a:cubicBezTo>
                  <a:pt x="572927" y="189294"/>
                  <a:pt x="785201" y="134742"/>
                  <a:pt x="614488" y="177421"/>
                </a:cubicBezTo>
                <a:cubicBezTo>
                  <a:pt x="578094" y="200167"/>
                  <a:pt x="541016" y="221854"/>
                  <a:pt x="505306" y="245660"/>
                </a:cubicBezTo>
                <a:cubicBezTo>
                  <a:pt x="491658" y="254758"/>
                  <a:pt x="479033" y="265620"/>
                  <a:pt x="464362" y="272955"/>
                </a:cubicBezTo>
                <a:cubicBezTo>
                  <a:pt x="451495" y="279389"/>
                  <a:pt x="437067" y="282054"/>
                  <a:pt x="423419" y="286603"/>
                </a:cubicBezTo>
                <a:cubicBezTo>
                  <a:pt x="409771" y="300251"/>
                  <a:pt x="397130" y="314985"/>
                  <a:pt x="382476" y="327546"/>
                </a:cubicBezTo>
                <a:cubicBezTo>
                  <a:pt x="365206" y="342349"/>
                  <a:pt x="346395" y="355269"/>
                  <a:pt x="327885" y="368490"/>
                </a:cubicBezTo>
                <a:cubicBezTo>
                  <a:pt x="314538" y="378024"/>
                  <a:pt x="299542" y="385284"/>
                  <a:pt x="286941" y="395785"/>
                </a:cubicBezTo>
                <a:cubicBezTo>
                  <a:pt x="272114" y="408141"/>
                  <a:pt x="260825" y="424372"/>
                  <a:pt x="245998" y="436728"/>
                </a:cubicBezTo>
                <a:cubicBezTo>
                  <a:pt x="233397" y="447229"/>
                  <a:pt x="217656" y="453523"/>
                  <a:pt x="205055" y="464024"/>
                </a:cubicBezTo>
                <a:cubicBezTo>
                  <a:pt x="139809" y="518396"/>
                  <a:pt x="185615" y="487352"/>
                  <a:pt x="136816" y="545911"/>
                </a:cubicBezTo>
                <a:cubicBezTo>
                  <a:pt x="124460" y="560738"/>
                  <a:pt x="109521" y="573206"/>
                  <a:pt x="95873" y="586854"/>
                </a:cubicBezTo>
                <a:lnTo>
                  <a:pt x="68577" y="668740"/>
                </a:lnTo>
                <a:cubicBezTo>
                  <a:pt x="64028" y="682388"/>
                  <a:pt x="62910" y="697714"/>
                  <a:pt x="54930" y="709684"/>
                </a:cubicBezTo>
                <a:lnTo>
                  <a:pt x="27634" y="750627"/>
                </a:lnTo>
                <a:cubicBezTo>
                  <a:pt x="23085" y="768824"/>
                  <a:pt x="19139" y="787183"/>
                  <a:pt x="13986" y="805218"/>
                </a:cubicBezTo>
                <a:cubicBezTo>
                  <a:pt x="10034" y="819050"/>
                  <a:pt x="339" y="831775"/>
                  <a:pt x="339" y="846161"/>
                </a:cubicBezTo>
                <a:cubicBezTo>
                  <a:pt x="339" y="1000011"/>
                  <a:pt x="-5106" y="1059119"/>
                  <a:pt x="27634" y="1173708"/>
                </a:cubicBezTo>
                <a:cubicBezTo>
                  <a:pt x="31586" y="1187540"/>
                  <a:pt x="37330" y="1200819"/>
                  <a:pt x="41282" y="1214651"/>
                </a:cubicBezTo>
                <a:cubicBezTo>
                  <a:pt x="42371" y="1218461"/>
                  <a:pt x="61307" y="1301098"/>
                  <a:pt x="68577" y="1310185"/>
                </a:cubicBezTo>
                <a:cubicBezTo>
                  <a:pt x="78824" y="1322993"/>
                  <a:pt x="95873" y="1328382"/>
                  <a:pt x="109521" y="1337481"/>
                </a:cubicBezTo>
                <a:cubicBezTo>
                  <a:pt x="133542" y="1409546"/>
                  <a:pt x="111198" y="1370443"/>
                  <a:pt x="205055" y="1433015"/>
                </a:cubicBezTo>
                <a:cubicBezTo>
                  <a:pt x="306713" y="1500787"/>
                  <a:pt x="181854" y="1413683"/>
                  <a:pt x="286941" y="1501254"/>
                </a:cubicBezTo>
                <a:cubicBezTo>
                  <a:pt x="345610" y="1550144"/>
                  <a:pt x="307277" y="1511421"/>
                  <a:pt x="368828" y="1542197"/>
                </a:cubicBezTo>
                <a:cubicBezTo>
                  <a:pt x="474643" y="1595106"/>
                  <a:pt x="347811" y="1548841"/>
                  <a:pt x="450715" y="1583140"/>
                </a:cubicBezTo>
                <a:cubicBezTo>
                  <a:pt x="568043" y="1661360"/>
                  <a:pt x="419602" y="1567584"/>
                  <a:pt x="532601" y="1624084"/>
                </a:cubicBezTo>
                <a:cubicBezTo>
                  <a:pt x="547272" y="1631419"/>
                  <a:pt x="558555" y="1644717"/>
                  <a:pt x="573544" y="1651379"/>
                </a:cubicBezTo>
                <a:cubicBezTo>
                  <a:pt x="599836" y="1663064"/>
                  <a:pt x="628135" y="1669577"/>
                  <a:pt x="655431" y="1678675"/>
                </a:cubicBezTo>
                <a:cubicBezTo>
                  <a:pt x="710135" y="1696910"/>
                  <a:pt x="706212" y="1697964"/>
                  <a:pt x="778261" y="1705970"/>
                </a:cubicBezTo>
                <a:cubicBezTo>
                  <a:pt x="873641" y="1716568"/>
                  <a:pt x="968941" y="1730359"/>
                  <a:pt x="1064864" y="1733266"/>
                </a:cubicBezTo>
                <a:lnTo>
                  <a:pt x="1515240" y="1746914"/>
                </a:lnTo>
                <a:cubicBezTo>
                  <a:pt x="1647168" y="1742365"/>
                  <a:pt x="1779501" y="1744540"/>
                  <a:pt x="1911025" y="1733266"/>
                </a:cubicBezTo>
                <a:cubicBezTo>
                  <a:pt x="1975866" y="1727708"/>
                  <a:pt x="2023891" y="1685317"/>
                  <a:pt x="2074798" y="1651379"/>
                </a:cubicBezTo>
                <a:cubicBezTo>
                  <a:pt x="2088446" y="1642281"/>
                  <a:pt x="2100180" y="1629271"/>
                  <a:pt x="2115741" y="1624084"/>
                </a:cubicBezTo>
                <a:lnTo>
                  <a:pt x="2156685" y="1610436"/>
                </a:lnTo>
                <a:cubicBezTo>
                  <a:pt x="2170333" y="1596788"/>
                  <a:pt x="2182974" y="1582054"/>
                  <a:pt x="2197628" y="1569493"/>
                </a:cubicBezTo>
                <a:cubicBezTo>
                  <a:pt x="2240361" y="1532864"/>
                  <a:pt x="2259298" y="1531145"/>
                  <a:pt x="2293162" y="1487606"/>
                </a:cubicBezTo>
                <a:cubicBezTo>
                  <a:pt x="2313302" y="1461711"/>
                  <a:pt x="2329556" y="1433015"/>
                  <a:pt x="2347753" y="1405720"/>
                </a:cubicBezTo>
                <a:cubicBezTo>
                  <a:pt x="2356852" y="1392072"/>
                  <a:pt x="2369862" y="1380337"/>
                  <a:pt x="2375049" y="1364776"/>
                </a:cubicBezTo>
                <a:cubicBezTo>
                  <a:pt x="2384147" y="1337481"/>
                  <a:pt x="2386384" y="1306830"/>
                  <a:pt x="2402344" y="1282890"/>
                </a:cubicBezTo>
                <a:cubicBezTo>
                  <a:pt x="2411443" y="1269242"/>
                  <a:pt x="2422978" y="1256935"/>
                  <a:pt x="2429640" y="1241946"/>
                </a:cubicBezTo>
                <a:cubicBezTo>
                  <a:pt x="2441326" y="1215654"/>
                  <a:pt x="2456936" y="1160060"/>
                  <a:pt x="2456936" y="1160060"/>
                </a:cubicBezTo>
                <a:cubicBezTo>
                  <a:pt x="2452387" y="1100920"/>
                  <a:pt x="2449838" y="1041591"/>
                  <a:pt x="2443288" y="982639"/>
                </a:cubicBezTo>
                <a:cubicBezTo>
                  <a:pt x="2435720" y="914531"/>
                  <a:pt x="2431455" y="927577"/>
                  <a:pt x="2415992" y="873457"/>
                </a:cubicBezTo>
                <a:cubicBezTo>
                  <a:pt x="2410839" y="855422"/>
                  <a:pt x="2407497" y="836901"/>
                  <a:pt x="2402344" y="818866"/>
                </a:cubicBezTo>
                <a:cubicBezTo>
                  <a:pt x="2394467" y="791296"/>
                  <a:pt x="2371023" y="728927"/>
                  <a:pt x="2361401" y="709684"/>
                </a:cubicBezTo>
                <a:cubicBezTo>
                  <a:pt x="2354066" y="695013"/>
                  <a:pt x="2341441" y="683411"/>
                  <a:pt x="2334106" y="668740"/>
                </a:cubicBezTo>
                <a:cubicBezTo>
                  <a:pt x="2327672" y="655873"/>
                  <a:pt x="2329290" y="639153"/>
                  <a:pt x="2320458" y="627797"/>
                </a:cubicBezTo>
                <a:cubicBezTo>
                  <a:pt x="2296759" y="597327"/>
                  <a:pt x="2259983" y="578030"/>
                  <a:pt x="2238571" y="545911"/>
                </a:cubicBezTo>
                <a:cubicBezTo>
                  <a:pt x="2205752" y="496681"/>
                  <a:pt x="2185484" y="460478"/>
                  <a:pt x="2129389" y="423081"/>
                </a:cubicBezTo>
                <a:lnTo>
                  <a:pt x="2047503" y="368490"/>
                </a:lnTo>
                <a:lnTo>
                  <a:pt x="1965616" y="313899"/>
                </a:lnTo>
                <a:cubicBezTo>
                  <a:pt x="1951968" y="304800"/>
                  <a:pt x="1940234" y="291790"/>
                  <a:pt x="1924673" y="286603"/>
                </a:cubicBezTo>
                <a:lnTo>
                  <a:pt x="1842786" y="259308"/>
                </a:lnTo>
                <a:cubicBezTo>
                  <a:pt x="1829138" y="254759"/>
                  <a:pt x="1816225" y="245987"/>
                  <a:pt x="1801843" y="245660"/>
                </a:cubicBezTo>
                <a:lnTo>
                  <a:pt x="1201341" y="232012"/>
                </a:lnTo>
                <a:lnTo>
                  <a:pt x="832852" y="218364"/>
                </a:lnTo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ular Callout 1"/>
          <p:cNvSpPr/>
          <p:nvPr/>
        </p:nvSpPr>
        <p:spPr>
          <a:xfrm>
            <a:off x="95533" y="1767840"/>
            <a:ext cx="4053385" cy="955040"/>
          </a:xfrm>
          <a:prstGeom prst="wedgeRoundRectCallout">
            <a:avLst>
              <a:gd name="adj1" fmla="val -43981"/>
              <a:gd name="adj2" fmla="val 105053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This is my bedroom.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455" y="374650"/>
            <a:ext cx="7647305" cy="6038215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948"/>
            <a:ext cx="3860800" cy="63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Freeform 8"/>
          <p:cNvSpPr/>
          <p:nvPr/>
        </p:nvSpPr>
        <p:spPr>
          <a:xfrm>
            <a:off x="8609551" y="4503789"/>
            <a:ext cx="2456936" cy="1746914"/>
          </a:xfrm>
          <a:custGeom>
            <a:avLst/>
            <a:gdLst>
              <a:gd name="connsiteX0" fmla="*/ 1556183 w 2456936"/>
              <a:gd name="connsiteY0" fmla="*/ 0 h 1746914"/>
              <a:gd name="connsiteX1" fmla="*/ 1460649 w 2456936"/>
              <a:gd name="connsiteY1" fmla="*/ 13648 h 1746914"/>
              <a:gd name="connsiteX2" fmla="*/ 1296876 w 2456936"/>
              <a:gd name="connsiteY2" fmla="*/ 27296 h 1746914"/>
              <a:gd name="connsiteX3" fmla="*/ 1242285 w 2456936"/>
              <a:gd name="connsiteY3" fmla="*/ 40943 h 1746914"/>
              <a:gd name="connsiteX4" fmla="*/ 1133103 w 2456936"/>
              <a:gd name="connsiteY4" fmla="*/ 54591 h 1746914"/>
              <a:gd name="connsiteX5" fmla="*/ 1078512 w 2456936"/>
              <a:gd name="connsiteY5" fmla="*/ 68239 h 1746914"/>
              <a:gd name="connsiteX6" fmla="*/ 1010273 w 2456936"/>
              <a:gd name="connsiteY6" fmla="*/ 81887 h 1746914"/>
              <a:gd name="connsiteX7" fmla="*/ 955682 w 2456936"/>
              <a:gd name="connsiteY7" fmla="*/ 95534 h 1746914"/>
              <a:gd name="connsiteX8" fmla="*/ 805556 w 2456936"/>
              <a:gd name="connsiteY8" fmla="*/ 122830 h 1746914"/>
              <a:gd name="connsiteX9" fmla="*/ 710022 w 2456936"/>
              <a:gd name="connsiteY9" fmla="*/ 150125 h 1746914"/>
              <a:gd name="connsiteX10" fmla="*/ 614488 w 2456936"/>
              <a:gd name="connsiteY10" fmla="*/ 177421 h 1746914"/>
              <a:gd name="connsiteX11" fmla="*/ 505306 w 2456936"/>
              <a:gd name="connsiteY11" fmla="*/ 245660 h 1746914"/>
              <a:gd name="connsiteX12" fmla="*/ 464362 w 2456936"/>
              <a:gd name="connsiteY12" fmla="*/ 272955 h 1746914"/>
              <a:gd name="connsiteX13" fmla="*/ 423419 w 2456936"/>
              <a:gd name="connsiteY13" fmla="*/ 286603 h 1746914"/>
              <a:gd name="connsiteX14" fmla="*/ 382476 w 2456936"/>
              <a:gd name="connsiteY14" fmla="*/ 327546 h 1746914"/>
              <a:gd name="connsiteX15" fmla="*/ 327885 w 2456936"/>
              <a:gd name="connsiteY15" fmla="*/ 368490 h 1746914"/>
              <a:gd name="connsiteX16" fmla="*/ 286941 w 2456936"/>
              <a:gd name="connsiteY16" fmla="*/ 395785 h 1746914"/>
              <a:gd name="connsiteX17" fmla="*/ 245998 w 2456936"/>
              <a:gd name="connsiteY17" fmla="*/ 436728 h 1746914"/>
              <a:gd name="connsiteX18" fmla="*/ 205055 w 2456936"/>
              <a:gd name="connsiteY18" fmla="*/ 464024 h 1746914"/>
              <a:gd name="connsiteX19" fmla="*/ 136816 w 2456936"/>
              <a:gd name="connsiteY19" fmla="*/ 545911 h 1746914"/>
              <a:gd name="connsiteX20" fmla="*/ 95873 w 2456936"/>
              <a:gd name="connsiteY20" fmla="*/ 586854 h 1746914"/>
              <a:gd name="connsiteX21" fmla="*/ 68577 w 2456936"/>
              <a:gd name="connsiteY21" fmla="*/ 668740 h 1746914"/>
              <a:gd name="connsiteX22" fmla="*/ 54930 w 2456936"/>
              <a:gd name="connsiteY22" fmla="*/ 709684 h 1746914"/>
              <a:gd name="connsiteX23" fmla="*/ 27634 w 2456936"/>
              <a:gd name="connsiteY23" fmla="*/ 750627 h 1746914"/>
              <a:gd name="connsiteX24" fmla="*/ 13986 w 2456936"/>
              <a:gd name="connsiteY24" fmla="*/ 805218 h 1746914"/>
              <a:gd name="connsiteX25" fmla="*/ 339 w 2456936"/>
              <a:gd name="connsiteY25" fmla="*/ 846161 h 1746914"/>
              <a:gd name="connsiteX26" fmla="*/ 27634 w 2456936"/>
              <a:gd name="connsiteY26" fmla="*/ 1173708 h 1746914"/>
              <a:gd name="connsiteX27" fmla="*/ 41282 w 2456936"/>
              <a:gd name="connsiteY27" fmla="*/ 1214651 h 1746914"/>
              <a:gd name="connsiteX28" fmla="*/ 68577 w 2456936"/>
              <a:gd name="connsiteY28" fmla="*/ 1310185 h 1746914"/>
              <a:gd name="connsiteX29" fmla="*/ 109521 w 2456936"/>
              <a:gd name="connsiteY29" fmla="*/ 1337481 h 1746914"/>
              <a:gd name="connsiteX30" fmla="*/ 205055 w 2456936"/>
              <a:gd name="connsiteY30" fmla="*/ 1433015 h 1746914"/>
              <a:gd name="connsiteX31" fmla="*/ 286941 w 2456936"/>
              <a:gd name="connsiteY31" fmla="*/ 1501254 h 1746914"/>
              <a:gd name="connsiteX32" fmla="*/ 368828 w 2456936"/>
              <a:gd name="connsiteY32" fmla="*/ 1542197 h 1746914"/>
              <a:gd name="connsiteX33" fmla="*/ 450715 w 2456936"/>
              <a:gd name="connsiteY33" fmla="*/ 1583140 h 1746914"/>
              <a:gd name="connsiteX34" fmla="*/ 532601 w 2456936"/>
              <a:gd name="connsiteY34" fmla="*/ 1624084 h 1746914"/>
              <a:gd name="connsiteX35" fmla="*/ 573544 w 2456936"/>
              <a:gd name="connsiteY35" fmla="*/ 1651379 h 1746914"/>
              <a:gd name="connsiteX36" fmla="*/ 655431 w 2456936"/>
              <a:gd name="connsiteY36" fmla="*/ 1678675 h 1746914"/>
              <a:gd name="connsiteX37" fmla="*/ 778261 w 2456936"/>
              <a:gd name="connsiteY37" fmla="*/ 1705970 h 1746914"/>
              <a:gd name="connsiteX38" fmla="*/ 1064864 w 2456936"/>
              <a:gd name="connsiteY38" fmla="*/ 1733266 h 1746914"/>
              <a:gd name="connsiteX39" fmla="*/ 1515240 w 2456936"/>
              <a:gd name="connsiteY39" fmla="*/ 1746914 h 1746914"/>
              <a:gd name="connsiteX40" fmla="*/ 1911025 w 2456936"/>
              <a:gd name="connsiteY40" fmla="*/ 1733266 h 1746914"/>
              <a:gd name="connsiteX41" fmla="*/ 2074798 w 2456936"/>
              <a:gd name="connsiteY41" fmla="*/ 1651379 h 1746914"/>
              <a:gd name="connsiteX42" fmla="*/ 2115741 w 2456936"/>
              <a:gd name="connsiteY42" fmla="*/ 1624084 h 1746914"/>
              <a:gd name="connsiteX43" fmla="*/ 2156685 w 2456936"/>
              <a:gd name="connsiteY43" fmla="*/ 1610436 h 1746914"/>
              <a:gd name="connsiteX44" fmla="*/ 2197628 w 2456936"/>
              <a:gd name="connsiteY44" fmla="*/ 1569493 h 1746914"/>
              <a:gd name="connsiteX45" fmla="*/ 2293162 w 2456936"/>
              <a:gd name="connsiteY45" fmla="*/ 1487606 h 1746914"/>
              <a:gd name="connsiteX46" fmla="*/ 2347753 w 2456936"/>
              <a:gd name="connsiteY46" fmla="*/ 1405720 h 1746914"/>
              <a:gd name="connsiteX47" fmla="*/ 2375049 w 2456936"/>
              <a:gd name="connsiteY47" fmla="*/ 1364776 h 1746914"/>
              <a:gd name="connsiteX48" fmla="*/ 2402344 w 2456936"/>
              <a:gd name="connsiteY48" fmla="*/ 1282890 h 1746914"/>
              <a:gd name="connsiteX49" fmla="*/ 2429640 w 2456936"/>
              <a:gd name="connsiteY49" fmla="*/ 1241946 h 1746914"/>
              <a:gd name="connsiteX50" fmla="*/ 2456936 w 2456936"/>
              <a:gd name="connsiteY50" fmla="*/ 1160060 h 1746914"/>
              <a:gd name="connsiteX51" fmla="*/ 2443288 w 2456936"/>
              <a:gd name="connsiteY51" fmla="*/ 982639 h 1746914"/>
              <a:gd name="connsiteX52" fmla="*/ 2415992 w 2456936"/>
              <a:gd name="connsiteY52" fmla="*/ 873457 h 1746914"/>
              <a:gd name="connsiteX53" fmla="*/ 2402344 w 2456936"/>
              <a:gd name="connsiteY53" fmla="*/ 818866 h 1746914"/>
              <a:gd name="connsiteX54" fmla="*/ 2361401 w 2456936"/>
              <a:gd name="connsiteY54" fmla="*/ 709684 h 1746914"/>
              <a:gd name="connsiteX55" fmla="*/ 2334106 w 2456936"/>
              <a:gd name="connsiteY55" fmla="*/ 668740 h 1746914"/>
              <a:gd name="connsiteX56" fmla="*/ 2320458 w 2456936"/>
              <a:gd name="connsiteY56" fmla="*/ 627797 h 1746914"/>
              <a:gd name="connsiteX57" fmla="*/ 2238571 w 2456936"/>
              <a:gd name="connsiteY57" fmla="*/ 545911 h 1746914"/>
              <a:gd name="connsiteX58" fmla="*/ 2129389 w 2456936"/>
              <a:gd name="connsiteY58" fmla="*/ 423081 h 1746914"/>
              <a:gd name="connsiteX59" fmla="*/ 2047503 w 2456936"/>
              <a:gd name="connsiteY59" fmla="*/ 368490 h 1746914"/>
              <a:gd name="connsiteX60" fmla="*/ 1965616 w 2456936"/>
              <a:gd name="connsiteY60" fmla="*/ 313899 h 1746914"/>
              <a:gd name="connsiteX61" fmla="*/ 1924673 w 2456936"/>
              <a:gd name="connsiteY61" fmla="*/ 286603 h 1746914"/>
              <a:gd name="connsiteX62" fmla="*/ 1842786 w 2456936"/>
              <a:gd name="connsiteY62" fmla="*/ 259308 h 1746914"/>
              <a:gd name="connsiteX63" fmla="*/ 1801843 w 2456936"/>
              <a:gd name="connsiteY63" fmla="*/ 245660 h 1746914"/>
              <a:gd name="connsiteX64" fmla="*/ 1201341 w 2456936"/>
              <a:gd name="connsiteY64" fmla="*/ 232012 h 1746914"/>
              <a:gd name="connsiteX65" fmla="*/ 832852 w 2456936"/>
              <a:gd name="connsiteY65" fmla="*/ 218364 h 1746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2456936" h="1746914">
                <a:moveTo>
                  <a:pt x="1556183" y="0"/>
                </a:moveTo>
                <a:cubicBezTo>
                  <a:pt x="1524338" y="4549"/>
                  <a:pt x="1492640" y="10280"/>
                  <a:pt x="1460649" y="13648"/>
                </a:cubicBezTo>
                <a:cubicBezTo>
                  <a:pt x="1406170" y="19383"/>
                  <a:pt x="1351233" y="20501"/>
                  <a:pt x="1296876" y="27296"/>
                </a:cubicBezTo>
                <a:cubicBezTo>
                  <a:pt x="1278264" y="29622"/>
                  <a:pt x="1260787" y="37859"/>
                  <a:pt x="1242285" y="40943"/>
                </a:cubicBezTo>
                <a:cubicBezTo>
                  <a:pt x="1206107" y="46973"/>
                  <a:pt x="1169281" y="48561"/>
                  <a:pt x="1133103" y="54591"/>
                </a:cubicBezTo>
                <a:cubicBezTo>
                  <a:pt x="1114601" y="57675"/>
                  <a:pt x="1096822" y="64170"/>
                  <a:pt x="1078512" y="68239"/>
                </a:cubicBezTo>
                <a:cubicBezTo>
                  <a:pt x="1055868" y="73271"/>
                  <a:pt x="1032917" y="76855"/>
                  <a:pt x="1010273" y="81887"/>
                </a:cubicBezTo>
                <a:cubicBezTo>
                  <a:pt x="991963" y="85956"/>
                  <a:pt x="973992" y="91465"/>
                  <a:pt x="955682" y="95534"/>
                </a:cubicBezTo>
                <a:cubicBezTo>
                  <a:pt x="898449" y="108252"/>
                  <a:pt x="864824" y="112952"/>
                  <a:pt x="805556" y="122830"/>
                </a:cubicBezTo>
                <a:cubicBezTo>
                  <a:pt x="707389" y="155553"/>
                  <a:pt x="829980" y="115852"/>
                  <a:pt x="710022" y="150125"/>
                </a:cubicBezTo>
                <a:cubicBezTo>
                  <a:pt x="572927" y="189294"/>
                  <a:pt x="785201" y="134742"/>
                  <a:pt x="614488" y="177421"/>
                </a:cubicBezTo>
                <a:cubicBezTo>
                  <a:pt x="578094" y="200167"/>
                  <a:pt x="541016" y="221854"/>
                  <a:pt x="505306" y="245660"/>
                </a:cubicBezTo>
                <a:cubicBezTo>
                  <a:pt x="491658" y="254758"/>
                  <a:pt x="479033" y="265620"/>
                  <a:pt x="464362" y="272955"/>
                </a:cubicBezTo>
                <a:cubicBezTo>
                  <a:pt x="451495" y="279389"/>
                  <a:pt x="437067" y="282054"/>
                  <a:pt x="423419" y="286603"/>
                </a:cubicBezTo>
                <a:cubicBezTo>
                  <a:pt x="409771" y="300251"/>
                  <a:pt x="397130" y="314985"/>
                  <a:pt x="382476" y="327546"/>
                </a:cubicBezTo>
                <a:cubicBezTo>
                  <a:pt x="365206" y="342349"/>
                  <a:pt x="346395" y="355269"/>
                  <a:pt x="327885" y="368490"/>
                </a:cubicBezTo>
                <a:cubicBezTo>
                  <a:pt x="314538" y="378024"/>
                  <a:pt x="299542" y="385284"/>
                  <a:pt x="286941" y="395785"/>
                </a:cubicBezTo>
                <a:cubicBezTo>
                  <a:pt x="272114" y="408141"/>
                  <a:pt x="260825" y="424372"/>
                  <a:pt x="245998" y="436728"/>
                </a:cubicBezTo>
                <a:cubicBezTo>
                  <a:pt x="233397" y="447229"/>
                  <a:pt x="217656" y="453523"/>
                  <a:pt x="205055" y="464024"/>
                </a:cubicBezTo>
                <a:cubicBezTo>
                  <a:pt x="139809" y="518396"/>
                  <a:pt x="185615" y="487352"/>
                  <a:pt x="136816" y="545911"/>
                </a:cubicBezTo>
                <a:cubicBezTo>
                  <a:pt x="124460" y="560738"/>
                  <a:pt x="109521" y="573206"/>
                  <a:pt x="95873" y="586854"/>
                </a:cubicBezTo>
                <a:lnTo>
                  <a:pt x="68577" y="668740"/>
                </a:lnTo>
                <a:cubicBezTo>
                  <a:pt x="64028" y="682388"/>
                  <a:pt x="62910" y="697714"/>
                  <a:pt x="54930" y="709684"/>
                </a:cubicBezTo>
                <a:lnTo>
                  <a:pt x="27634" y="750627"/>
                </a:lnTo>
                <a:cubicBezTo>
                  <a:pt x="23085" y="768824"/>
                  <a:pt x="19139" y="787183"/>
                  <a:pt x="13986" y="805218"/>
                </a:cubicBezTo>
                <a:cubicBezTo>
                  <a:pt x="10034" y="819050"/>
                  <a:pt x="339" y="831775"/>
                  <a:pt x="339" y="846161"/>
                </a:cubicBezTo>
                <a:cubicBezTo>
                  <a:pt x="339" y="1000011"/>
                  <a:pt x="-5106" y="1059119"/>
                  <a:pt x="27634" y="1173708"/>
                </a:cubicBezTo>
                <a:cubicBezTo>
                  <a:pt x="31586" y="1187540"/>
                  <a:pt x="37330" y="1200819"/>
                  <a:pt x="41282" y="1214651"/>
                </a:cubicBezTo>
                <a:cubicBezTo>
                  <a:pt x="42371" y="1218461"/>
                  <a:pt x="61307" y="1301098"/>
                  <a:pt x="68577" y="1310185"/>
                </a:cubicBezTo>
                <a:cubicBezTo>
                  <a:pt x="78824" y="1322993"/>
                  <a:pt x="95873" y="1328382"/>
                  <a:pt x="109521" y="1337481"/>
                </a:cubicBezTo>
                <a:cubicBezTo>
                  <a:pt x="133542" y="1409546"/>
                  <a:pt x="111198" y="1370443"/>
                  <a:pt x="205055" y="1433015"/>
                </a:cubicBezTo>
                <a:cubicBezTo>
                  <a:pt x="306713" y="1500787"/>
                  <a:pt x="181854" y="1413683"/>
                  <a:pt x="286941" y="1501254"/>
                </a:cubicBezTo>
                <a:cubicBezTo>
                  <a:pt x="345610" y="1550144"/>
                  <a:pt x="307277" y="1511421"/>
                  <a:pt x="368828" y="1542197"/>
                </a:cubicBezTo>
                <a:cubicBezTo>
                  <a:pt x="474643" y="1595106"/>
                  <a:pt x="347811" y="1548841"/>
                  <a:pt x="450715" y="1583140"/>
                </a:cubicBezTo>
                <a:cubicBezTo>
                  <a:pt x="568043" y="1661360"/>
                  <a:pt x="419602" y="1567584"/>
                  <a:pt x="532601" y="1624084"/>
                </a:cubicBezTo>
                <a:cubicBezTo>
                  <a:pt x="547272" y="1631419"/>
                  <a:pt x="558555" y="1644717"/>
                  <a:pt x="573544" y="1651379"/>
                </a:cubicBezTo>
                <a:cubicBezTo>
                  <a:pt x="599836" y="1663064"/>
                  <a:pt x="628135" y="1669577"/>
                  <a:pt x="655431" y="1678675"/>
                </a:cubicBezTo>
                <a:cubicBezTo>
                  <a:pt x="710135" y="1696910"/>
                  <a:pt x="706212" y="1697964"/>
                  <a:pt x="778261" y="1705970"/>
                </a:cubicBezTo>
                <a:cubicBezTo>
                  <a:pt x="873641" y="1716568"/>
                  <a:pt x="968941" y="1730359"/>
                  <a:pt x="1064864" y="1733266"/>
                </a:cubicBezTo>
                <a:lnTo>
                  <a:pt x="1515240" y="1746914"/>
                </a:lnTo>
                <a:cubicBezTo>
                  <a:pt x="1647168" y="1742365"/>
                  <a:pt x="1779501" y="1744540"/>
                  <a:pt x="1911025" y="1733266"/>
                </a:cubicBezTo>
                <a:cubicBezTo>
                  <a:pt x="1975866" y="1727708"/>
                  <a:pt x="2023891" y="1685317"/>
                  <a:pt x="2074798" y="1651379"/>
                </a:cubicBezTo>
                <a:cubicBezTo>
                  <a:pt x="2088446" y="1642281"/>
                  <a:pt x="2100180" y="1629271"/>
                  <a:pt x="2115741" y="1624084"/>
                </a:cubicBezTo>
                <a:lnTo>
                  <a:pt x="2156685" y="1610436"/>
                </a:lnTo>
                <a:cubicBezTo>
                  <a:pt x="2170333" y="1596788"/>
                  <a:pt x="2182974" y="1582054"/>
                  <a:pt x="2197628" y="1569493"/>
                </a:cubicBezTo>
                <a:cubicBezTo>
                  <a:pt x="2240361" y="1532864"/>
                  <a:pt x="2259298" y="1531145"/>
                  <a:pt x="2293162" y="1487606"/>
                </a:cubicBezTo>
                <a:cubicBezTo>
                  <a:pt x="2313302" y="1461711"/>
                  <a:pt x="2329556" y="1433015"/>
                  <a:pt x="2347753" y="1405720"/>
                </a:cubicBezTo>
                <a:cubicBezTo>
                  <a:pt x="2356852" y="1392072"/>
                  <a:pt x="2369862" y="1380337"/>
                  <a:pt x="2375049" y="1364776"/>
                </a:cubicBezTo>
                <a:cubicBezTo>
                  <a:pt x="2384147" y="1337481"/>
                  <a:pt x="2386384" y="1306830"/>
                  <a:pt x="2402344" y="1282890"/>
                </a:cubicBezTo>
                <a:cubicBezTo>
                  <a:pt x="2411443" y="1269242"/>
                  <a:pt x="2422978" y="1256935"/>
                  <a:pt x="2429640" y="1241946"/>
                </a:cubicBezTo>
                <a:cubicBezTo>
                  <a:pt x="2441326" y="1215654"/>
                  <a:pt x="2456936" y="1160060"/>
                  <a:pt x="2456936" y="1160060"/>
                </a:cubicBezTo>
                <a:cubicBezTo>
                  <a:pt x="2452387" y="1100920"/>
                  <a:pt x="2449838" y="1041591"/>
                  <a:pt x="2443288" y="982639"/>
                </a:cubicBezTo>
                <a:cubicBezTo>
                  <a:pt x="2435720" y="914531"/>
                  <a:pt x="2431455" y="927577"/>
                  <a:pt x="2415992" y="873457"/>
                </a:cubicBezTo>
                <a:cubicBezTo>
                  <a:pt x="2410839" y="855422"/>
                  <a:pt x="2407497" y="836901"/>
                  <a:pt x="2402344" y="818866"/>
                </a:cubicBezTo>
                <a:cubicBezTo>
                  <a:pt x="2394467" y="791296"/>
                  <a:pt x="2371023" y="728927"/>
                  <a:pt x="2361401" y="709684"/>
                </a:cubicBezTo>
                <a:cubicBezTo>
                  <a:pt x="2354066" y="695013"/>
                  <a:pt x="2341441" y="683411"/>
                  <a:pt x="2334106" y="668740"/>
                </a:cubicBezTo>
                <a:cubicBezTo>
                  <a:pt x="2327672" y="655873"/>
                  <a:pt x="2329290" y="639153"/>
                  <a:pt x="2320458" y="627797"/>
                </a:cubicBezTo>
                <a:cubicBezTo>
                  <a:pt x="2296759" y="597327"/>
                  <a:pt x="2259983" y="578030"/>
                  <a:pt x="2238571" y="545911"/>
                </a:cubicBezTo>
                <a:cubicBezTo>
                  <a:pt x="2205752" y="496681"/>
                  <a:pt x="2185484" y="460478"/>
                  <a:pt x="2129389" y="423081"/>
                </a:cubicBezTo>
                <a:lnTo>
                  <a:pt x="2047503" y="368490"/>
                </a:lnTo>
                <a:lnTo>
                  <a:pt x="1965616" y="313899"/>
                </a:lnTo>
                <a:cubicBezTo>
                  <a:pt x="1951968" y="304800"/>
                  <a:pt x="1940234" y="291790"/>
                  <a:pt x="1924673" y="286603"/>
                </a:cubicBezTo>
                <a:lnTo>
                  <a:pt x="1842786" y="259308"/>
                </a:lnTo>
                <a:cubicBezTo>
                  <a:pt x="1829138" y="254759"/>
                  <a:pt x="1816225" y="245987"/>
                  <a:pt x="1801843" y="245660"/>
                </a:cubicBezTo>
                <a:lnTo>
                  <a:pt x="1201341" y="232012"/>
                </a:lnTo>
                <a:lnTo>
                  <a:pt x="832852" y="218364"/>
                </a:lnTo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ular Callout 1"/>
          <p:cNvSpPr/>
          <p:nvPr/>
        </p:nvSpPr>
        <p:spPr>
          <a:xfrm>
            <a:off x="95533" y="1767840"/>
            <a:ext cx="4455685" cy="955040"/>
          </a:xfrm>
          <a:prstGeom prst="wedgeRoundRectCallout">
            <a:avLst>
              <a:gd name="adj1" fmla="val -43981"/>
              <a:gd name="adj2" fmla="val 105053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This is my living room.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5940" y="381635"/>
            <a:ext cx="7602220" cy="6002655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948"/>
            <a:ext cx="3860800" cy="63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Freeform 8"/>
          <p:cNvSpPr/>
          <p:nvPr/>
        </p:nvSpPr>
        <p:spPr>
          <a:xfrm>
            <a:off x="5455285" y="3157855"/>
            <a:ext cx="2355850" cy="1746885"/>
          </a:xfrm>
          <a:custGeom>
            <a:avLst/>
            <a:gdLst>
              <a:gd name="connsiteX0" fmla="*/ 1556183 w 2456936"/>
              <a:gd name="connsiteY0" fmla="*/ 0 h 1746914"/>
              <a:gd name="connsiteX1" fmla="*/ 1460649 w 2456936"/>
              <a:gd name="connsiteY1" fmla="*/ 13648 h 1746914"/>
              <a:gd name="connsiteX2" fmla="*/ 1296876 w 2456936"/>
              <a:gd name="connsiteY2" fmla="*/ 27296 h 1746914"/>
              <a:gd name="connsiteX3" fmla="*/ 1242285 w 2456936"/>
              <a:gd name="connsiteY3" fmla="*/ 40943 h 1746914"/>
              <a:gd name="connsiteX4" fmla="*/ 1133103 w 2456936"/>
              <a:gd name="connsiteY4" fmla="*/ 54591 h 1746914"/>
              <a:gd name="connsiteX5" fmla="*/ 1078512 w 2456936"/>
              <a:gd name="connsiteY5" fmla="*/ 68239 h 1746914"/>
              <a:gd name="connsiteX6" fmla="*/ 1010273 w 2456936"/>
              <a:gd name="connsiteY6" fmla="*/ 81887 h 1746914"/>
              <a:gd name="connsiteX7" fmla="*/ 955682 w 2456936"/>
              <a:gd name="connsiteY7" fmla="*/ 95534 h 1746914"/>
              <a:gd name="connsiteX8" fmla="*/ 805556 w 2456936"/>
              <a:gd name="connsiteY8" fmla="*/ 122830 h 1746914"/>
              <a:gd name="connsiteX9" fmla="*/ 710022 w 2456936"/>
              <a:gd name="connsiteY9" fmla="*/ 150125 h 1746914"/>
              <a:gd name="connsiteX10" fmla="*/ 614488 w 2456936"/>
              <a:gd name="connsiteY10" fmla="*/ 177421 h 1746914"/>
              <a:gd name="connsiteX11" fmla="*/ 505306 w 2456936"/>
              <a:gd name="connsiteY11" fmla="*/ 245660 h 1746914"/>
              <a:gd name="connsiteX12" fmla="*/ 464362 w 2456936"/>
              <a:gd name="connsiteY12" fmla="*/ 272955 h 1746914"/>
              <a:gd name="connsiteX13" fmla="*/ 423419 w 2456936"/>
              <a:gd name="connsiteY13" fmla="*/ 286603 h 1746914"/>
              <a:gd name="connsiteX14" fmla="*/ 382476 w 2456936"/>
              <a:gd name="connsiteY14" fmla="*/ 327546 h 1746914"/>
              <a:gd name="connsiteX15" fmla="*/ 327885 w 2456936"/>
              <a:gd name="connsiteY15" fmla="*/ 368490 h 1746914"/>
              <a:gd name="connsiteX16" fmla="*/ 286941 w 2456936"/>
              <a:gd name="connsiteY16" fmla="*/ 395785 h 1746914"/>
              <a:gd name="connsiteX17" fmla="*/ 245998 w 2456936"/>
              <a:gd name="connsiteY17" fmla="*/ 436728 h 1746914"/>
              <a:gd name="connsiteX18" fmla="*/ 205055 w 2456936"/>
              <a:gd name="connsiteY18" fmla="*/ 464024 h 1746914"/>
              <a:gd name="connsiteX19" fmla="*/ 136816 w 2456936"/>
              <a:gd name="connsiteY19" fmla="*/ 545911 h 1746914"/>
              <a:gd name="connsiteX20" fmla="*/ 95873 w 2456936"/>
              <a:gd name="connsiteY20" fmla="*/ 586854 h 1746914"/>
              <a:gd name="connsiteX21" fmla="*/ 68577 w 2456936"/>
              <a:gd name="connsiteY21" fmla="*/ 668740 h 1746914"/>
              <a:gd name="connsiteX22" fmla="*/ 54930 w 2456936"/>
              <a:gd name="connsiteY22" fmla="*/ 709684 h 1746914"/>
              <a:gd name="connsiteX23" fmla="*/ 27634 w 2456936"/>
              <a:gd name="connsiteY23" fmla="*/ 750627 h 1746914"/>
              <a:gd name="connsiteX24" fmla="*/ 13986 w 2456936"/>
              <a:gd name="connsiteY24" fmla="*/ 805218 h 1746914"/>
              <a:gd name="connsiteX25" fmla="*/ 339 w 2456936"/>
              <a:gd name="connsiteY25" fmla="*/ 846161 h 1746914"/>
              <a:gd name="connsiteX26" fmla="*/ 27634 w 2456936"/>
              <a:gd name="connsiteY26" fmla="*/ 1173708 h 1746914"/>
              <a:gd name="connsiteX27" fmla="*/ 41282 w 2456936"/>
              <a:gd name="connsiteY27" fmla="*/ 1214651 h 1746914"/>
              <a:gd name="connsiteX28" fmla="*/ 68577 w 2456936"/>
              <a:gd name="connsiteY28" fmla="*/ 1310185 h 1746914"/>
              <a:gd name="connsiteX29" fmla="*/ 109521 w 2456936"/>
              <a:gd name="connsiteY29" fmla="*/ 1337481 h 1746914"/>
              <a:gd name="connsiteX30" fmla="*/ 205055 w 2456936"/>
              <a:gd name="connsiteY30" fmla="*/ 1433015 h 1746914"/>
              <a:gd name="connsiteX31" fmla="*/ 286941 w 2456936"/>
              <a:gd name="connsiteY31" fmla="*/ 1501254 h 1746914"/>
              <a:gd name="connsiteX32" fmla="*/ 368828 w 2456936"/>
              <a:gd name="connsiteY32" fmla="*/ 1542197 h 1746914"/>
              <a:gd name="connsiteX33" fmla="*/ 450715 w 2456936"/>
              <a:gd name="connsiteY33" fmla="*/ 1583140 h 1746914"/>
              <a:gd name="connsiteX34" fmla="*/ 532601 w 2456936"/>
              <a:gd name="connsiteY34" fmla="*/ 1624084 h 1746914"/>
              <a:gd name="connsiteX35" fmla="*/ 573544 w 2456936"/>
              <a:gd name="connsiteY35" fmla="*/ 1651379 h 1746914"/>
              <a:gd name="connsiteX36" fmla="*/ 655431 w 2456936"/>
              <a:gd name="connsiteY36" fmla="*/ 1678675 h 1746914"/>
              <a:gd name="connsiteX37" fmla="*/ 778261 w 2456936"/>
              <a:gd name="connsiteY37" fmla="*/ 1705970 h 1746914"/>
              <a:gd name="connsiteX38" fmla="*/ 1064864 w 2456936"/>
              <a:gd name="connsiteY38" fmla="*/ 1733266 h 1746914"/>
              <a:gd name="connsiteX39" fmla="*/ 1515240 w 2456936"/>
              <a:gd name="connsiteY39" fmla="*/ 1746914 h 1746914"/>
              <a:gd name="connsiteX40" fmla="*/ 1911025 w 2456936"/>
              <a:gd name="connsiteY40" fmla="*/ 1733266 h 1746914"/>
              <a:gd name="connsiteX41" fmla="*/ 2074798 w 2456936"/>
              <a:gd name="connsiteY41" fmla="*/ 1651379 h 1746914"/>
              <a:gd name="connsiteX42" fmla="*/ 2115741 w 2456936"/>
              <a:gd name="connsiteY42" fmla="*/ 1624084 h 1746914"/>
              <a:gd name="connsiteX43" fmla="*/ 2156685 w 2456936"/>
              <a:gd name="connsiteY43" fmla="*/ 1610436 h 1746914"/>
              <a:gd name="connsiteX44" fmla="*/ 2197628 w 2456936"/>
              <a:gd name="connsiteY44" fmla="*/ 1569493 h 1746914"/>
              <a:gd name="connsiteX45" fmla="*/ 2293162 w 2456936"/>
              <a:gd name="connsiteY45" fmla="*/ 1487606 h 1746914"/>
              <a:gd name="connsiteX46" fmla="*/ 2347753 w 2456936"/>
              <a:gd name="connsiteY46" fmla="*/ 1405720 h 1746914"/>
              <a:gd name="connsiteX47" fmla="*/ 2375049 w 2456936"/>
              <a:gd name="connsiteY47" fmla="*/ 1364776 h 1746914"/>
              <a:gd name="connsiteX48" fmla="*/ 2402344 w 2456936"/>
              <a:gd name="connsiteY48" fmla="*/ 1282890 h 1746914"/>
              <a:gd name="connsiteX49" fmla="*/ 2429640 w 2456936"/>
              <a:gd name="connsiteY49" fmla="*/ 1241946 h 1746914"/>
              <a:gd name="connsiteX50" fmla="*/ 2456936 w 2456936"/>
              <a:gd name="connsiteY50" fmla="*/ 1160060 h 1746914"/>
              <a:gd name="connsiteX51" fmla="*/ 2443288 w 2456936"/>
              <a:gd name="connsiteY51" fmla="*/ 982639 h 1746914"/>
              <a:gd name="connsiteX52" fmla="*/ 2415992 w 2456936"/>
              <a:gd name="connsiteY52" fmla="*/ 873457 h 1746914"/>
              <a:gd name="connsiteX53" fmla="*/ 2402344 w 2456936"/>
              <a:gd name="connsiteY53" fmla="*/ 818866 h 1746914"/>
              <a:gd name="connsiteX54" fmla="*/ 2361401 w 2456936"/>
              <a:gd name="connsiteY54" fmla="*/ 709684 h 1746914"/>
              <a:gd name="connsiteX55" fmla="*/ 2334106 w 2456936"/>
              <a:gd name="connsiteY55" fmla="*/ 668740 h 1746914"/>
              <a:gd name="connsiteX56" fmla="*/ 2320458 w 2456936"/>
              <a:gd name="connsiteY56" fmla="*/ 627797 h 1746914"/>
              <a:gd name="connsiteX57" fmla="*/ 2238571 w 2456936"/>
              <a:gd name="connsiteY57" fmla="*/ 545911 h 1746914"/>
              <a:gd name="connsiteX58" fmla="*/ 2129389 w 2456936"/>
              <a:gd name="connsiteY58" fmla="*/ 423081 h 1746914"/>
              <a:gd name="connsiteX59" fmla="*/ 2047503 w 2456936"/>
              <a:gd name="connsiteY59" fmla="*/ 368490 h 1746914"/>
              <a:gd name="connsiteX60" fmla="*/ 1965616 w 2456936"/>
              <a:gd name="connsiteY60" fmla="*/ 313899 h 1746914"/>
              <a:gd name="connsiteX61" fmla="*/ 1924673 w 2456936"/>
              <a:gd name="connsiteY61" fmla="*/ 286603 h 1746914"/>
              <a:gd name="connsiteX62" fmla="*/ 1842786 w 2456936"/>
              <a:gd name="connsiteY62" fmla="*/ 259308 h 1746914"/>
              <a:gd name="connsiteX63" fmla="*/ 1801843 w 2456936"/>
              <a:gd name="connsiteY63" fmla="*/ 245660 h 1746914"/>
              <a:gd name="connsiteX64" fmla="*/ 1201341 w 2456936"/>
              <a:gd name="connsiteY64" fmla="*/ 232012 h 1746914"/>
              <a:gd name="connsiteX65" fmla="*/ 832852 w 2456936"/>
              <a:gd name="connsiteY65" fmla="*/ 218364 h 1746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2456936" h="1746914">
                <a:moveTo>
                  <a:pt x="1556183" y="0"/>
                </a:moveTo>
                <a:cubicBezTo>
                  <a:pt x="1524338" y="4549"/>
                  <a:pt x="1492640" y="10280"/>
                  <a:pt x="1460649" y="13648"/>
                </a:cubicBezTo>
                <a:cubicBezTo>
                  <a:pt x="1406170" y="19383"/>
                  <a:pt x="1351233" y="20501"/>
                  <a:pt x="1296876" y="27296"/>
                </a:cubicBezTo>
                <a:cubicBezTo>
                  <a:pt x="1278264" y="29622"/>
                  <a:pt x="1260787" y="37859"/>
                  <a:pt x="1242285" y="40943"/>
                </a:cubicBezTo>
                <a:cubicBezTo>
                  <a:pt x="1206107" y="46973"/>
                  <a:pt x="1169281" y="48561"/>
                  <a:pt x="1133103" y="54591"/>
                </a:cubicBezTo>
                <a:cubicBezTo>
                  <a:pt x="1114601" y="57675"/>
                  <a:pt x="1096822" y="64170"/>
                  <a:pt x="1078512" y="68239"/>
                </a:cubicBezTo>
                <a:cubicBezTo>
                  <a:pt x="1055868" y="73271"/>
                  <a:pt x="1032917" y="76855"/>
                  <a:pt x="1010273" y="81887"/>
                </a:cubicBezTo>
                <a:cubicBezTo>
                  <a:pt x="991963" y="85956"/>
                  <a:pt x="973992" y="91465"/>
                  <a:pt x="955682" y="95534"/>
                </a:cubicBezTo>
                <a:cubicBezTo>
                  <a:pt x="898449" y="108252"/>
                  <a:pt x="864824" y="112952"/>
                  <a:pt x="805556" y="122830"/>
                </a:cubicBezTo>
                <a:cubicBezTo>
                  <a:pt x="707389" y="155553"/>
                  <a:pt x="829980" y="115852"/>
                  <a:pt x="710022" y="150125"/>
                </a:cubicBezTo>
                <a:cubicBezTo>
                  <a:pt x="572927" y="189294"/>
                  <a:pt x="785201" y="134742"/>
                  <a:pt x="614488" y="177421"/>
                </a:cubicBezTo>
                <a:cubicBezTo>
                  <a:pt x="578094" y="200167"/>
                  <a:pt x="541016" y="221854"/>
                  <a:pt x="505306" y="245660"/>
                </a:cubicBezTo>
                <a:cubicBezTo>
                  <a:pt x="491658" y="254758"/>
                  <a:pt x="479033" y="265620"/>
                  <a:pt x="464362" y="272955"/>
                </a:cubicBezTo>
                <a:cubicBezTo>
                  <a:pt x="451495" y="279389"/>
                  <a:pt x="437067" y="282054"/>
                  <a:pt x="423419" y="286603"/>
                </a:cubicBezTo>
                <a:cubicBezTo>
                  <a:pt x="409771" y="300251"/>
                  <a:pt x="397130" y="314985"/>
                  <a:pt x="382476" y="327546"/>
                </a:cubicBezTo>
                <a:cubicBezTo>
                  <a:pt x="365206" y="342349"/>
                  <a:pt x="346395" y="355269"/>
                  <a:pt x="327885" y="368490"/>
                </a:cubicBezTo>
                <a:cubicBezTo>
                  <a:pt x="314538" y="378024"/>
                  <a:pt x="299542" y="385284"/>
                  <a:pt x="286941" y="395785"/>
                </a:cubicBezTo>
                <a:cubicBezTo>
                  <a:pt x="272114" y="408141"/>
                  <a:pt x="260825" y="424372"/>
                  <a:pt x="245998" y="436728"/>
                </a:cubicBezTo>
                <a:cubicBezTo>
                  <a:pt x="233397" y="447229"/>
                  <a:pt x="217656" y="453523"/>
                  <a:pt x="205055" y="464024"/>
                </a:cubicBezTo>
                <a:cubicBezTo>
                  <a:pt x="139809" y="518396"/>
                  <a:pt x="185615" y="487352"/>
                  <a:pt x="136816" y="545911"/>
                </a:cubicBezTo>
                <a:cubicBezTo>
                  <a:pt x="124460" y="560738"/>
                  <a:pt x="109521" y="573206"/>
                  <a:pt x="95873" y="586854"/>
                </a:cubicBezTo>
                <a:lnTo>
                  <a:pt x="68577" y="668740"/>
                </a:lnTo>
                <a:cubicBezTo>
                  <a:pt x="64028" y="682388"/>
                  <a:pt x="62910" y="697714"/>
                  <a:pt x="54930" y="709684"/>
                </a:cubicBezTo>
                <a:lnTo>
                  <a:pt x="27634" y="750627"/>
                </a:lnTo>
                <a:cubicBezTo>
                  <a:pt x="23085" y="768824"/>
                  <a:pt x="19139" y="787183"/>
                  <a:pt x="13986" y="805218"/>
                </a:cubicBezTo>
                <a:cubicBezTo>
                  <a:pt x="10034" y="819050"/>
                  <a:pt x="339" y="831775"/>
                  <a:pt x="339" y="846161"/>
                </a:cubicBezTo>
                <a:cubicBezTo>
                  <a:pt x="339" y="1000011"/>
                  <a:pt x="-5106" y="1059119"/>
                  <a:pt x="27634" y="1173708"/>
                </a:cubicBezTo>
                <a:cubicBezTo>
                  <a:pt x="31586" y="1187540"/>
                  <a:pt x="37330" y="1200819"/>
                  <a:pt x="41282" y="1214651"/>
                </a:cubicBezTo>
                <a:cubicBezTo>
                  <a:pt x="42371" y="1218461"/>
                  <a:pt x="61307" y="1301098"/>
                  <a:pt x="68577" y="1310185"/>
                </a:cubicBezTo>
                <a:cubicBezTo>
                  <a:pt x="78824" y="1322993"/>
                  <a:pt x="95873" y="1328382"/>
                  <a:pt x="109521" y="1337481"/>
                </a:cubicBezTo>
                <a:cubicBezTo>
                  <a:pt x="133542" y="1409546"/>
                  <a:pt x="111198" y="1370443"/>
                  <a:pt x="205055" y="1433015"/>
                </a:cubicBezTo>
                <a:cubicBezTo>
                  <a:pt x="306713" y="1500787"/>
                  <a:pt x="181854" y="1413683"/>
                  <a:pt x="286941" y="1501254"/>
                </a:cubicBezTo>
                <a:cubicBezTo>
                  <a:pt x="345610" y="1550144"/>
                  <a:pt x="307277" y="1511421"/>
                  <a:pt x="368828" y="1542197"/>
                </a:cubicBezTo>
                <a:cubicBezTo>
                  <a:pt x="474643" y="1595106"/>
                  <a:pt x="347811" y="1548841"/>
                  <a:pt x="450715" y="1583140"/>
                </a:cubicBezTo>
                <a:cubicBezTo>
                  <a:pt x="568043" y="1661360"/>
                  <a:pt x="419602" y="1567584"/>
                  <a:pt x="532601" y="1624084"/>
                </a:cubicBezTo>
                <a:cubicBezTo>
                  <a:pt x="547272" y="1631419"/>
                  <a:pt x="558555" y="1644717"/>
                  <a:pt x="573544" y="1651379"/>
                </a:cubicBezTo>
                <a:cubicBezTo>
                  <a:pt x="599836" y="1663064"/>
                  <a:pt x="628135" y="1669577"/>
                  <a:pt x="655431" y="1678675"/>
                </a:cubicBezTo>
                <a:cubicBezTo>
                  <a:pt x="710135" y="1696910"/>
                  <a:pt x="706212" y="1697964"/>
                  <a:pt x="778261" y="1705970"/>
                </a:cubicBezTo>
                <a:cubicBezTo>
                  <a:pt x="873641" y="1716568"/>
                  <a:pt x="968941" y="1730359"/>
                  <a:pt x="1064864" y="1733266"/>
                </a:cubicBezTo>
                <a:lnTo>
                  <a:pt x="1515240" y="1746914"/>
                </a:lnTo>
                <a:cubicBezTo>
                  <a:pt x="1647168" y="1742365"/>
                  <a:pt x="1779501" y="1744540"/>
                  <a:pt x="1911025" y="1733266"/>
                </a:cubicBezTo>
                <a:cubicBezTo>
                  <a:pt x="1975866" y="1727708"/>
                  <a:pt x="2023891" y="1685317"/>
                  <a:pt x="2074798" y="1651379"/>
                </a:cubicBezTo>
                <a:cubicBezTo>
                  <a:pt x="2088446" y="1642281"/>
                  <a:pt x="2100180" y="1629271"/>
                  <a:pt x="2115741" y="1624084"/>
                </a:cubicBezTo>
                <a:lnTo>
                  <a:pt x="2156685" y="1610436"/>
                </a:lnTo>
                <a:cubicBezTo>
                  <a:pt x="2170333" y="1596788"/>
                  <a:pt x="2182974" y="1582054"/>
                  <a:pt x="2197628" y="1569493"/>
                </a:cubicBezTo>
                <a:cubicBezTo>
                  <a:pt x="2240361" y="1532864"/>
                  <a:pt x="2259298" y="1531145"/>
                  <a:pt x="2293162" y="1487606"/>
                </a:cubicBezTo>
                <a:cubicBezTo>
                  <a:pt x="2313302" y="1461711"/>
                  <a:pt x="2329556" y="1433015"/>
                  <a:pt x="2347753" y="1405720"/>
                </a:cubicBezTo>
                <a:cubicBezTo>
                  <a:pt x="2356852" y="1392072"/>
                  <a:pt x="2369862" y="1380337"/>
                  <a:pt x="2375049" y="1364776"/>
                </a:cubicBezTo>
                <a:cubicBezTo>
                  <a:pt x="2384147" y="1337481"/>
                  <a:pt x="2386384" y="1306830"/>
                  <a:pt x="2402344" y="1282890"/>
                </a:cubicBezTo>
                <a:cubicBezTo>
                  <a:pt x="2411443" y="1269242"/>
                  <a:pt x="2422978" y="1256935"/>
                  <a:pt x="2429640" y="1241946"/>
                </a:cubicBezTo>
                <a:cubicBezTo>
                  <a:pt x="2441326" y="1215654"/>
                  <a:pt x="2456936" y="1160060"/>
                  <a:pt x="2456936" y="1160060"/>
                </a:cubicBezTo>
                <a:cubicBezTo>
                  <a:pt x="2452387" y="1100920"/>
                  <a:pt x="2449838" y="1041591"/>
                  <a:pt x="2443288" y="982639"/>
                </a:cubicBezTo>
                <a:cubicBezTo>
                  <a:pt x="2435720" y="914531"/>
                  <a:pt x="2431455" y="927577"/>
                  <a:pt x="2415992" y="873457"/>
                </a:cubicBezTo>
                <a:cubicBezTo>
                  <a:pt x="2410839" y="855422"/>
                  <a:pt x="2407497" y="836901"/>
                  <a:pt x="2402344" y="818866"/>
                </a:cubicBezTo>
                <a:cubicBezTo>
                  <a:pt x="2394467" y="791296"/>
                  <a:pt x="2371023" y="728927"/>
                  <a:pt x="2361401" y="709684"/>
                </a:cubicBezTo>
                <a:cubicBezTo>
                  <a:pt x="2354066" y="695013"/>
                  <a:pt x="2341441" y="683411"/>
                  <a:pt x="2334106" y="668740"/>
                </a:cubicBezTo>
                <a:cubicBezTo>
                  <a:pt x="2327672" y="655873"/>
                  <a:pt x="2329290" y="639153"/>
                  <a:pt x="2320458" y="627797"/>
                </a:cubicBezTo>
                <a:cubicBezTo>
                  <a:pt x="2296759" y="597327"/>
                  <a:pt x="2259983" y="578030"/>
                  <a:pt x="2238571" y="545911"/>
                </a:cubicBezTo>
                <a:cubicBezTo>
                  <a:pt x="2205752" y="496681"/>
                  <a:pt x="2185484" y="460478"/>
                  <a:pt x="2129389" y="423081"/>
                </a:cubicBezTo>
                <a:lnTo>
                  <a:pt x="2047503" y="368490"/>
                </a:lnTo>
                <a:lnTo>
                  <a:pt x="1965616" y="313899"/>
                </a:lnTo>
                <a:cubicBezTo>
                  <a:pt x="1951968" y="304800"/>
                  <a:pt x="1940234" y="291790"/>
                  <a:pt x="1924673" y="286603"/>
                </a:cubicBezTo>
                <a:lnTo>
                  <a:pt x="1842786" y="259308"/>
                </a:lnTo>
                <a:cubicBezTo>
                  <a:pt x="1829138" y="254759"/>
                  <a:pt x="1816225" y="245987"/>
                  <a:pt x="1801843" y="245660"/>
                </a:cubicBezTo>
                <a:lnTo>
                  <a:pt x="1201341" y="232012"/>
                </a:lnTo>
                <a:lnTo>
                  <a:pt x="832852" y="218364"/>
                </a:lnTo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ular Callout 1"/>
          <p:cNvSpPr/>
          <p:nvPr/>
        </p:nvSpPr>
        <p:spPr>
          <a:xfrm>
            <a:off x="95533" y="1767840"/>
            <a:ext cx="4053385" cy="955040"/>
          </a:xfrm>
          <a:prstGeom prst="wedgeRoundRectCallout">
            <a:avLst>
              <a:gd name="adj1" fmla="val -43981"/>
              <a:gd name="adj2" fmla="val 105053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This is my kitchen.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0191"/>
            <a:ext cx="5524500" cy="660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Diagram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79248"/>
            <a:ext cx="6096000" cy="3899843"/>
          </a:xfrm>
          <a:prstGeom prst="rect">
            <a:avLst/>
          </a:prstGeom>
        </p:spPr>
      </p:pic>
      <p:pic>
        <p:nvPicPr>
          <p:cNvPr id="9" name="Picture 8" descr="Diagram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870066"/>
            <a:ext cx="6096000" cy="3899843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025" y="465455"/>
            <a:ext cx="8235315" cy="59270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7095" y="2807970"/>
            <a:ext cx="34226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Let’s play!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40000" y="1747520"/>
            <a:ext cx="6976208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1500" b="1" dirty="0">
                <a:ln w="22225">
                  <a:noFill/>
                  <a:prstDash val="solid"/>
                </a:ln>
                <a:solidFill>
                  <a:srgbClr val="EE297E"/>
                </a:solidFill>
              </a:rPr>
              <a:t>Let’s play!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51979" y="3985147"/>
            <a:ext cx="6634637" cy="923330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Read, look and choose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4717" y="1033083"/>
            <a:ext cx="6005015" cy="7694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This is my bedroom</a:t>
            </a:r>
            <a:r>
              <a:rPr lang="en-US" sz="44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4717" y="2389594"/>
            <a:ext cx="6100549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This is my living room</a:t>
            </a:r>
            <a:r>
              <a:rPr lang="en-US" sz="4400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717" y="3886225"/>
            <a:ext cx="6100549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This is my kitchen.</a:t>
            </a:r>
            <a:endParaRPr lang="en-US" sz="4400" dirty="0"/>
          </a:p>
        </p:txBody>
      </p:sp>
      <p:pic>
        <p:nvPicPr>
          <p:cNvPr id="6" name="Picture 5" descr="Icon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4449" y="4776177"/>
            <a:ext cx="3200400" cy="1244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3600" y="690294"/>
            <a:ext cx="3936872" cy="3959240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5119" y="2707840"/>
            <a:ext cx="5466082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This is my kitchen.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325119" y="955474"/>
            <a:ext cx="5466082" cy="7694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This is my bedroom.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325119" y="4241066"/>
            <a:ext cx="5466082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This is my living room.</a:t>
            </a:r>
            <a:endParaRPr lang="en-US" sz="4400" dirty="0"/>
          </a:p>
        </p:txBody>
      </p:sp>
      <p:pic>
        <p:nvPicPr>
          <p:cNvPr id="6" name="Picture 5" descr="Icon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8582" y="4929096"/>
            <a:ext cx="3200400" cy="1244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480076"/>
            <a:ext cx="4271748" cy="4296019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3773" y="2628827"/>
            <a:ext cx="6031085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This is my living room.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163773" y="1027598"/>
            <a:ext cx="6031085" cy="7694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This is my bedroom.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163773" y="4241066"/>
            <a:ext cx="6031085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This is my kitchen.</a:t>
            </a:r>
            <a:endParaRPr lang="en-US" sz="4400" dirty="0"/>
          </a:p>
        </p:txBody>
      </p:sp>
      <p:pic>
        <p:nvPicPr>
          <p:cNvPr id="6" name="Picture 5" descr="Icon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695" y="5074404"/>
            <a:ext cx="3200400" cy="1244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1125" y="538996"/>
            <a:ext cx="4436747" cy="4461956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4449" y="4776177"/>
            <a:ext cx="3200400" cy="1244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62359" y="5220317"/>
            <a:ext cx="5961888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This is my bedroom.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8775" y="1637683"/>
            <a:ext cx="3289410" cy="3308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858" y="541683"/>
            <a:ext cx="3482130" cy="35019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9447" y="402591"/>
            <a:ext cx="3718695" cy="3739824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91570" y="1381472"/>
            <a:ext cx="109556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identify rooms in a house.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bedroom, living room, kitchen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This is my (</a:t>
            </a:r>
            <a:r>
              <a:rPr lang="en-US" sz="3600" dirty="0">
                <a:solidFill>
                  <a:srgbClr val="FF0000"/>
                </a:solidFill>
              </a:rPr>
              <a:t>living room</a:t>
            </a:r>
            <a:r>
              <a:rPr lang="en-US" sz="3600" dirty="0">
                <a:solidFill>
                  <a:srgbClr val="00B050"/>
                </a:solidFill>
              </a:rPr>
              <a:t>).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2211" y="1399775"/>
            <a:ext cx="3525974" cy="35460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14" y="541684"/>
            <a:ext cx="3525974" cy="35460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9448" y="402591"/>
            <a:ext cx="3762538" cy="37839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71225" y="5119252"/>
            <a:ext cx="5440913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This is my kitchen.</a:t>
            </a:r>
          </a:p>
        </p:txBody>
      </p:sp>
      <p:pic>
        <p:nvPicPr>
          <p:cNvPr id="4" name="Picture 3" descr="Logo&#10;&#10;Description automatically generate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2263" y="4776177"/>
            <a:ext cx="2594579" cy="1308100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301750"/>
            <a:ext cx="6096000" cy="4254500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RACK 35.mp3" descr="TRACK 3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83199" y="315179"/>
            <a:ext cx="812800" cy="812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96349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61</a:t>
            </a:r>
          </a:p>
        </p:txBody>
      </p:sp>
      <p:pic>
        <p:nvPicPr>
          <p:cNvPr id="4" name="Picture 3" descr="Logo&#10;&#10;Description automatically generated with medium confidenc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7502" y="396349"/>
            <a:ext cx="5067300" cy="723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Graphical user interface, icon&#10;&#10;Description automatically generated with medium confidenc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456868"/>
            <a:ext cx="12191999" cy="44526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86647" y="4934514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76513" y="491704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07502" y="4934514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3" name="TRACK 35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43725" y="314960"/>
            <a:ext cx="1169670" cy="1205230"/>
          </a:xfrm>
          <a:prstGeom prst="rect">
            <a:avLst/>
          </a:prstGeom>
        </p:spPr>
      </p:pic>
      <p:sp>
        <p:nvSpPr>
          <p:cNvPr id="7" name="TextBox 8"/>
          <p:cNvSpPr txBox="1"/>
          <p:nvPr/>
        </p:nvSpPr>
        <p:spPr>
          <a:xfrm>
            <a:off x="8123524" y="733661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Click the </a:t>
            </a:r>
            <a:r>
              <a:rPr lang="vi-VN" altLang="en-US" i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icon </a:t>
            </a:r>
            <a:r>
              <a:rPr lang="en-US" i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to hear the sound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298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90000">
                <p:cTn id="2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9" dur="229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6862"/>
            <a:ext cx="2749471" cy="769441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Let’s draw!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96321" y="5561075"/>
            <a:ext cx="3927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……………………………..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875964" y="2292824"/>
            <a:ext cx="4844955" cy="3070746"/>
          </a:xfrm>
          <a:prstGeom prst="roundRect">
            <a:avLst/>
          </a:prstGeom>
          <a:noFill/>
          <a:ln w="57150">
            <a:solidFill>
              <a:srgbClr val="EE297E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iangle 5"/>
          <p:cNvSpPr/>
          <p:nvPr/>
        </p:nvSpPr>
        <p:spPr>
          <a:xfrm>
            <a:off x="3562066" y="1066463"/>
            <a:ext cx="5568287" cy="1351128"/>
          </a:xfrm>
          <a:prstGeom prst="triangle">
            <a:avLst/>
          </a:prstGeom>
          <a:solidFill>
            <a:srgbClr val="00B0F0"/>
          </a:solidFill>
          <a:ln w="57150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/>
          <p:cNvSpPr/>
          <p:nvPr/>
        </p:nvSpPr>
        <p:spPr>
          <a:xfrm>
            <a:off x="3576017" y="1238729"/>
            <a:ext cx="5568287" cy="1351128"/>
          </a:xfrm>
          <a:prstGeom prst="triangle">
            <a:avLst/>
          </a:prstGeom>
          <a:solidFill>
            <a:srgbClr val="C00000"/>
          </a:solidFill>
          <a:ln w="57150"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stCxn id="7" idx="3"/>
          </p:cNvCxnSpPr>
          <p:nvPr/>
        </p:nvCxnSpPr>
        <p:spPr>
          <a:xfrm flipH="1">
            <a:off x="6360160" y="2589857"/>
            <a:ext cx="1" cy="2773713"/>
          </a:xfrm>
          <a:prstGeom prst="line">
            <a:avLst/>
          </a:prstGeom>
          <a:ln>
            <a:solidFill>
              <a:srgbClr val="EE29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875964" y="3976713"/>
            <a:ext cx="4844955" cy="0"/>
          </a:xfrm>
          <a:prstGeom prst="line">
            <a:avLst/>
          </a:prstGeom>
          <a:ln>
            <a:solidFill>
              <a:srgbClr val="EE29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split orient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72" y="450362"/>
            <a:ext cx="186612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DHA on </a:t>
            </a:r>
            <a:r>
              <a:rPr lang="en-US" b="1" dirty="0" err="1">
                <a:solidFill>
                  <a:schemeClr val="bg1"/>
                </a:solidFill>
              </a:rPr>
              <a:t>Eduhome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5245" y="466901"/>
            <a:ext cx="2441510" cy="523220"/>
          </a:xfrm>
          <a:prstGeom prst="rect">
            <a:avLst/>
          </a:prstGeom>
          <a:solidFill>
            <a:schemeClr val="accent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45360" y="552114"/>
            <a:ext cx="2855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picture below to play the games.</a:t>
            </a: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660" y="1198245"/>
            <a:ext cx="10266680" cy="5046980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160"/>
            <a:ext cx="8719185" cy="59448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934308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algn="ctr"/>
            <a:endParaRPr lang="en-US" sz="3600" i="1" dirty="0">
              <a:solidFill>
                <a:srgbClr val="FF0000"/>
              </a:solidFill>
            </a:endParaRPr>
          </a:p>
          <a:p>
            <a:pPr algn="ctr"/>
            <a:r>
              <a:rPr lang="en-US" sz="3600" i="1" dirty="0">
                <a:solidFill>
                  <a:srgbClr val="0070C0"/>
                </a:solidFill>
              </a:rPr>
              <a:t>Living room,</a:t>
            </a:r>
          </a:p>
          <a:p>
            <a:pPr algn="ctr"/>
            <a:r>
              <a:rPr lang="en-US" sz="3600" i="1" dirty="0">
                <a:solidFill>
                  <a:srgbClr val="0070C0"/>
                </a:solidFill>
              </a:rPr>
              <a:t>Kitchen,</a:t>
            </a:r>
          </a:p>
          <a:p>
            <a:pPr algn="ctr"/>
            <a:r>
              <a:rPr lang="en-US" sz="3600" i="1" dirty="0">
                <a:solidFill>
                  <a:srgbClr val="0070C0"/>
                </a:solidFill>
              </a:rPr>
              <a:t>Bedroom</a:t>
            </a:r>
          </a:p>
        </p:txBody>
      </p:sp>
      <p:sp>
        <p:nvSpPr>
          <p:cNvPr id="2" name="Rectangle 1"/>
          <p:cNvSpPr/>
          <p:nvPr/>
        </p:nvSpPr>
        <p:spPr>
          <a:xfrm>
            <a:off x="5340277" y="1934307"/>
            <a:ext cx="6177645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pPr algn="ctr"/>
            <a:endParaRPr lang="en-US" sz="3600" i="1" dirty="0">
              <a:solidFill>
                <a:srgbClr val="FF0000"/>
              </a:solidFill>
            </a:endParaRPr>
          </a:p>
          <a:p>
            <a:pPr algn="ctr"/>
            <a:r>
              <a:rPr lang="en-US" sz="3600" i="1" dirty="0">
                <a:solidFill>
                  <a:srgbClr val="0070C0"/>
                </a:solidFill>
              </a:rPr>
              <a:t>This is my (</a:t>
            </a:r>
            <a:r>
              <a:rPr lang="en-US" sz="3600" i="1" dirty="0">
                <a:solidFill>
                  <a:srgbClr val="FF0000"/>
                </a:solidFill>
              </a:rPr>
              <a:t>living room</a:t>
            </a:r>
            <a:r>
              <a:rPr lang="en-US" sz="3600" i="1" dirty="0">
                <a:solidFill>
                  <a:srgbClr val="0070C0"/>
                </a:solidFill>
              </a:rPr>
              <a:t>).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74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Practice the vocabulary and structur</a:t>
            </a:r>
            <a:r>
              <a:rPr lang="vi-VN" alt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es. M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i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(page 61).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i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(page 59).</a:t>
            </a:r>
            <a:endParaRPr lang="en-US" sz="3600" i="1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Prepare for the next lesson (page 64 SB).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i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on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endParaRPr lang="en-US" sz="3600" i="1" dirty="0">
              <a:solidFill>
                <a:srgbClr val="0070C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>
            <a:fillRect/>
          </a:stretch>
        </p:blipFill>
        <p:spPr>
          <a:xfrm>
            <a:off x="0" y="-121285"/>
            <a:ext cx="12192000" cy="69888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330"/>
            <a:ext cx="9043035" cy="60191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43487" y="540776"/>
            <a:ext cx="4026834" cy="7613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0687" y="2694029"/>
            <a:ext cx="3970959" cy="1200329"/>
          </a:xfrm>
          <a:prstGeom prst="rect">
            <a:avLst/>
          </a:prstGeom>
          <a:solidFill>
            <a:srgbClr val="EE297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Let’s sing!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ng 55.mp4" descr="song 5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6465" y="520700"/>
            <a:ext cx="10339070" cy="5815965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901"/>
          <a:stretch>
            <a:fillRect/>
          </a:stretch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/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530" y="393065"/>
            <a:ext cx="9039860" cy="598805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258820" y="672465"/>
            <a:ext cx="5400040" cy="542925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 dirty="0"/>
              <a:t>bedroom, </a:t>
            </a:r>
          </a:p>
          <a:p>
            <a:pPr algn="ctr"/>
            <a:r>
              <a:rPr lang="en-US" sz="3600" i="1" dirty="0"/>
              <a:t>living room, </a:t>
            </a:r>
          </a:p>
          <a:p>
            <a:pPr algn="ctr"/>
            <a:r>
              <a:rPr lang="en-US" sz="3600" i="1" dirty="0"/>
              <a:t>kitchen</a:t>
            </a:r>
          </a:p>
          <a:p>
            <a:pPr algn="ctr"/>
            <a:endParaRPr lang="en-US" sz="3600" i="1" dirty="0"/>
          </a:p>
        </p:txBody>
      </p:sp>
    </p:spTree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055" y="392430"/>
            <a:ext cx="8871585" cy="59683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62270" y="3964305"/>
            <a:ext cx="31019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Review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</TotalTime>
  <Words>427</Words>
  <Application>Microsoft Office PowerPoint</Application>
  <PresentationFormat>Widescreen</PresentationFormat>
  <Paragraphs>97</Paragraphs>
  <Slides>39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Calibri Light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vaxalin@outlook.com.vn</cp:lastModifiedBy>
  <cp:revision>215</cp:revision>
  <dcterms:created xsi:type="dcterms:W3CDTF">2019-07-02T02:13:00Z</dcterms:created>
  <dcterms:modified xsi:type="dcterms:W3CDTF">2023-08-06T06:58:50Z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39522115606C4522A14EB13EC3FDA582</vt:lpwstr>
  </property>
  <property fmtid="{D5CDD505-2E9C-101B-9397-08002B2CF9AE}" pid="3" name="KSOProductBuildVer">
    <vt:lpwstr>1033-11.2.0.11486</vt:lpwstr>
  </property>
</Properties>
</file>