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1"/>
  </p:notesMasterIdLst>
  <p:sldIdLst>
    <p:sldId id="396" r:id="rId2"/>
    <p:sldId id="258" r:id="rId3"/>
    <p:sldId id="304" r:id="rId4"/>
    <p:sldId id="259" r:id="rId5"/>
    <p:sldId id="383" r:id="rId6"/>
    <p:sldId id="256" r:id="rId7"/>
    <p:sldId id="257" r:id="rId8"/>
    <p:sldId id="407" r:id="rId9"/>
    <p:sldId id="408" r:id="rId10"/>
    <p:sldId id="409" r:id="rId11"/>
    <p:sldId id="410" r:id="rId12"/>
    <p:sldId id="411" r:id="rId13"/>
    <p:sldId id="263" r:id="rId14"/>
    <p:sldId id="412" r:id="rId15"/>
    <p:sldId id="413" r:id="rId16"/>
    <p:sldId id="260" r:id="rId17"/>
    <p:sldId id="261" r:id="rId18"/>
    <p:sldId id="307" r:id="rId19"/>
    <p:sldId id="414" r:id="rId20"/>
    <p:sldId id="262" r:id="rId21"/>
    <p:sldId id="264" r:id="rId22"/>
    <p:sldId id="398" r:id="rId23"/>
    <p:sldId id="405" r:id="rId24"/>
    <p:sldId id="406" r:id="rId25"/>
    <p:sldId id="270" r:id="rId26"/>
    <p:sldId id="370" r:id="rId27"/>
    <p:sldId id="371" r:id="rId28"/>
    <p:sldId id="372" r:id="rId29"/>
    <p:sldId id="373" r:id="rId30"/>
    <p:sldId id="271" r:id="rId31"/>
    <p:sldId id="269" r:id="rId32"/>
    <p:sldId id="404" r:id="rId33"/>
    <p:sldId id="278" r:id="rId34"/>
    <p:sldId id="387" r:id="rId35"/>
    <p:sldId id="277" r:id="rId36"/>
    <p:sldId id="279" r:id="rId37"/>
    <p:sldId id="280" r:id="rId38"/>
    <p:sldId id="281" r:id="rId39"/>
    <p:sldId id="282" r:id="rId40"/>
  </p:sldIdLst>
  <p:sldSz cx="12192000" cy="6858000"/>
  <p:notesSz cx="6858000" cy="9144000"/>
  <p:embeddedFontLst>
    <p:embeddedFont>
      <p:font typeface="Arial Black" panose="020B0A04020102020204" pitchFamily="34" charset="0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F5288"/>
    <a:srgbClr val="54FF00"/>
    <a:srgbClr val="EE297E"/>
    <a:srgbClr val="FF40FF"/>
    <a:srgbClr val="FDFCE3"/>
    <a:srgbClr val="EE4482"/>
    <a:srgbClr val="EF578A"/>
    <a:srgbClr val="EA86B6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85090"/>
  </p:normalViewPr>
  <p:slideViewPr>
    <p:cSldViewPr snapToGrid="0" snapToObjects="1">
      <p:cViewPr varScale="1">
        <p:scale>
          <a:sx n="85" d="100"/>
          <a:sy n="85" d="100"/>
        </p:scale>
        <p:origin x="58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 lang="vi-VN"/>
              <a:t>06/08/2023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play the video to hear the song again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some flashcards in a bag.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sit in a circle.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pass the bag around the circle while music plays in the background.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music stops, the person holding the “beanbag”, takes out a flashcard in the bag and say the sentence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s 7"/>
          <p:cNvSpPr/>
          <p:nvPr userDrawn="1"/>
        </p:nvSpPr>
        <p:spPr>
          <a:xfrm>
            <a:off x="0" y="6392008"/>
            <a:ext cx="12192000" cy="465992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32976" y="6539039"/>
            <a:ext cx="2471420" cy="306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vi-VN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ếng 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alt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400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Start 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153420" y="0"/>
            <a:ext cx="19621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  <a:r>
              <a:rPr lang="en-US" sz="1800" b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vi-VN" altLang="en-US" sz="1800" b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My House</a:t>
            </a:r>
          </a:p>
        </p:txBody>
      </p:sp>
      <p:sp>
        <p:nvSpPr>
          <p:cNvPr id="16" name="TextBox 9"/>
          <p:cNvSpPr txBox="1"/>
          <p:nvPr userDrawn="1"/>
        </p:nvSpPr>
        <p:spPr>
          <a:xfrm>
            <a:off x="10935029" y="9672"/>
            <a:ext cx="112903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</a:t>
            </a:r>
            <a:r>
              <a:rPr lang="vi-VN" alt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eduhome.com.vn/DHALesson?idGrade=1&amp;idSubject=1&amp;idSeries=1&amp;idTheme=298&amp;IdLevel=1&amp;idThemeServer=50" TargetMode="Externa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8.xml"/><Relationship Id="rId7" Type="http://schemas.openxmlformats.org/officeDocument/2006/relationships/slide" Target="slide1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6.xml"/><Relationship Id="rId5" Type="http://schemas.openxmlformats.org/officeDocument/2006/relationships/slide" Target="slide10.xml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6086" y="156440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3327" y="2051927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Unit 10: My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5452" y="3131647"/>
            <a:ext cx="2580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Review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6589" y="421136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Page 67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603948" y="428387"/>
            <a:ext cx="4766872" cy="862969"/>
            <a:chOff x="629587" y="1630181"/>
            <a:chExt cx="4766872" cy="862969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1"/>
              <a:ext cx="4766872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1004340" y="1738499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How many balls?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7924223" y="4893482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24223" y="3429000"/>
            <a:ext cx="334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balls.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74" y="1475050"/>
            <a:ext cx="5337419" cy="4846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783830" y="428387"/>
            <a:ext cx="4766872" cy="862969"/>
            <a:chOff x="629587" y="1630181"/>
            <a:chExt cx="4766872" cy="862969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1"/>
              <a:ext cx="4766872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1049312" y="1738499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How many cars?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7944787" y="4923020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34531" y="3692377"/>
            <a:ext cx="272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cars.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83" y="2247152"/>
            <a:ext cx="4297973" cy="289045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828800" y="428387"/>
            <a:ext cx="4766872" cy="862969"/>
            <a:chOff x="629587" y="1630181"/>
            <a:chExt cx="4766872" cy="862969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1"/>
              <a:ext cx="4766872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839448" y="1806566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This is my…………………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8014959" y="4943112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7" y="1300654"/>
            <a:ext cx="6456075" cy="509763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29346" y="4708040"/>
            <a:ext cx="1286941" cy="15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8"/>
          <p:cNvSpPr txBox="1"/>
          <p:nvPr/>
        </p:nvSpPr>
        <p:spPr>
          <a:xfrm>
            <a:off x="4102499" y="452505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603948" y="428387"/>
            <a:ext cx="4766872" cy="862969"/>
            <a:chOff x="629587" y="1630181"/>
            <a:chExt cx="4766872" cy="862969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1"/>
              <a:ext cx="4766872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839449" y="1738499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 have…………………..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8014958" y="4931870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10" y="1753342"/>
            <a:ext cx="4880067" cy="3892435"/>
          </a:xfrm>
          <a:prstGeom prst="rect">
            <a:avLst/>
          </a:prstGeom>
        </p:spPr>
      </p:pic>
      <p:sp>
        <p:nvSpPr>
          <p:cNvPr id="8" name="CaixaDeTexto 8"/>
          <p:cNvSpPr txBox="1"/>
          <p:nvPr/>
        </p:nvSpPr>
        <p:spPr>
          <a:xfrm>
            <a:off x="3142937" y="428385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teddy bear.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663437" y="428387"/>
            <a:ext cx="4766872" cy="862969"/>
            <a:chOff x="629587" y="1630181"/>
            <a:chExt cx="4766872" cy="862969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1"/>
              <a:ext cx="4766872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809468" y="1738499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 have…………………..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7935445" y="4743179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46363" b="6077"/>
          <a:stretch>
            <a:fillRect/>
          </a:stretch>
        </p:blipFill>
        <p:spPr>
          <a:xfrm>
            <a:off x="1977756" y="1641960"/>
            <a:ext cx="4632434" cy="4529032"/>
          </a:xfrm>
          <a:prstGeom prst="rect">
            <a:avLst/>
          </a:prstGeom>
        </p:spPr>
      </p:pic>
      <p:sp>
        <p:nvSpPr>
          <p:cNvPr id="8" name="CaixaDeTexto 8"/>
          <p:cNvSpPr txBox="1"/>
          <p:nvPr/>
        </p:nvSpPr>
        <p:spPr>
          <a:xfrm>
            <a:off x="3247870" y="428385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ball.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603947" y="428387"/>
            <a:ext cx="5189415" cy="862969"/>
            <a:chOff x="629587" y="1630181"/>
            <a:chExt cx="4935054" cy="862969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1"/>
              <a:ext cx="4766872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753270" y="1738499"/>
              <a:ext cx="4811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How many teddy bears?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8054715" y="4883264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34531" y="3692377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teddy bears.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87" y="2255351"/>
            <a:ext cx="5189415" cy="324338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383540"/>
            <a:ext cx="9114790" cy="60375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50540" y="607695"/>
            <a:ext cx="5514340" cy="55270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bedroom,</a:t>
            </a:r>
          </a:p>
          <a:p>
            <a:pPr algn="ctr"/>
            <a:r>
              <a:rPr lang="en-US" sz="3600" i="1" dirty="0"/>
              <a:t>kitchen,</a:t>
            </a:r>
          </a:p>
          <a:p>
            <a:pPr algn="ctr"/>
            <a:r>
              <a:rPr lang="en-US" sz="3600" i="1" dirty="0"/>
              <a:t>living room</a:t>
            </a:r>
            <a:endParaRPr lang="en-US" i="1" dirty="0"/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0854"/>
            <a:ext cx="3684896" cy="671546"/>
          </a:xfrm>
          <a:prstGeom prst="rect">
            <a:avLst/>
          </a:prstGeom>
        </p:spPr>
      </p:pic>
      <p:pic>
        <p:nvPicPr>
          <p:cNvPr id="7" name="Picture 6" descr="Timeline&#10;&#10;Description automatically generated with low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88108"/>
            <a:ext cx="12212178" cy="2680048"/>
          </a:xfrm>
          <a:prstGeom prst="rect">
            <a:avLst/>
          </a:prstGeom>
        </p:spPr>
      </p:pic>
      <p:pic>
        <p:nvPicPr>
          <p:cNvPr id="2" name="CD2-TRACK 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905" y="587375"/>
            <a:ext cx="941705" cy="99250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4980493" y="71463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55.mp4" descr="song 5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985" y="439420"/>
            <a:ext cx="9860280" cy="58908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7164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0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45" y="379730"/>
            <a:ext cx="9086850" cy="59404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45460" y="756920"/>
            <a:ext cx="5600065" cy="52946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400" i="1" dirty="0"/>
              <a:t>This is my (bedroom).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483870"/>
            <a:ext cx="8765540" cy="5897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0475" y="3970020"/>
            <a:ext cx="31076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265297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40071" y="3016789"/>
            <a:ext cx="6400799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my……………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2" y="1216175"/>
            <a:ext cx="4863548" cy="48911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1926" y="3277045"/>
            <a:ext cx="2973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living room.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265297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40071" y="3016789"/>
            <a:ext cx="6400799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kitchen.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163" y="879256"/>
            <a:ext cx="5070677" cy="509948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265297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 and say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0" y="1251344"/>
            <a:ext cx="4780000" cy="480715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292969" y="2686878"/>
            <a:ext cx="6899032" cy="1484244"/>
          </a:xfrm>
          <a:prstGeom prst="wedgeEllipseCallout">
            <a:avLst>
              <a:gd name="adj1" fmla="val 41021"/>
              <a:gd name="adj2" fmla="val 118075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bedroom.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58140"/>
            <a:ext cx="9076690" cy="6012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3585" y="3757930"/>
            <a:ext cx="2788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-TRACK 61.mp3" descr="CD2-TRACK 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9340" y="377273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55063" y="56477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70038"/>
            <a:ext cx="5697659" cy="629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626" y="1280215"/>
            <a:ext cx="8268252" cy="4904687"/>
          </a:xfrm>
          <a:prstGeom prst="rect">
            <a:avLst/>
          </a:prstGeom>
        </p:spPr>
      </p:pic>
      <p:pic>
        <p:nvPicPr>
          <p:cNvPr id="2" name="CD2-TRACK 6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2190" y="469900"/>
            <a:ext cx="941705" cy="105346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48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129" y="495841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205" y="1421129"/>
            <a:ext cx="8164028" cy="45593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70911" y="4996924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235" y="1828536"/>
            <a:ext cx="7332831" cy="40951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20055" y="5043827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83" y="1828800"/>
            <a:ext cx="7474733" cy="41744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46885" y="5118252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4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the end of this lesson, students will review identifying rooms in house.</a:t>
            </a:r>
          </a:p>
          <a:p>
            <a:endParaRPr lang="en-US" sz="5400" baseline="-25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kitchen, living room, bedroom</a:t>
            </a:r>
          </a:p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vi-VN" alt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my (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room</a:t>
            </a:r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750"/>
            <a:ext cx="3942120" cy="620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99" y="1503845"/>
            <a:ext cx="10596924" cy="480072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05" y="472440"/>
            <a:ext cx="8562975" cy="5912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393" y="389853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13933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413933"/>
            <a:ext cx="66548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488" y="1123309"/>
            <a:ext cx="9336425" cy="5320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955" y="4642337"/>
            <a:ext cx="796090" cy="894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882" y="5089523"/>
            <a:ext cx="804199" cy="804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955" y="5446535"/>
            <a:ext cx="796090" cy="8943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370" y="5468305"/>
            <a:ext cx="776711" cy="87260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0085" y="4597318"/>
            <a:ext cx="76093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Beanbag Circle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Game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play!</a:t>
            </a:r>
          </a:p>
        </p:txBody>
      </p:sp>
      <p:pic>
        <p:nvPicPr>
          <p:cNvPr id="7" name="Picture 6" descr="Chart, bubble char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2128" b="57187"/>
          <a:stretch>
            <a:fillRect/>
          </a:stretch>
        </p:blipFill>
        <p:spPr>
          <a:xfrm>
            <a:off x="4832456" y="752003"/>
            <a:ext cx="4169303" cy="360614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60093" y="1198444"/>
            <a:ext cx="8799024" cy="504729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95"/>
            <a:ext cx="9003665" cy="60280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kitchen, living room, bedroom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3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This is my (living room).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2366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structures.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65).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Unit 6 – 10 review in </a:t>
            </a:r>
            <a:r>
              <a:rPr lang="en-US" sz="3600" b="1" i="1" dirty="0">
                <a:solidFill>
                  <a:srgbClr val="0070C0"/>
                </a:solidFill>
              </a:rPr>
              <a:t>TA1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(pages 62 – 65).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FF0000"/>
                </a:solidFill>
              </a:rPr>
              <a:t>The Final Test </a:t>
            </a:r>
            <a:r>
              <a:rPr lang="en-US" sz="3600" b="1" i="1" dirty="0">
                <a:solidFill>
                  <a:srgbClr val="0070C0"/>
                </a:solidFill>
              </a:rPr>
              <a:t>TA1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(pages 66 – 69).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>
            <a:fillRect/>
          </a:stretch>
        </p:blipFill>
        <p:spPr>
          <a:xfrm>
            <a:off x="-18415" y="-80010"/>
            <a:ext cx="12283440" cy="6919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15"/>
            <a:ext cx="8862060" cy="5929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089" y="421865"/>
            <a:ext cx="4038926" cy="1107996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DFCE3"/>
                </a:solidFill>
              </a:rPr>
              <a:t> </a:t>
            </a:r>
            <a:r>
              <a:rPr lang="en-US" sz="6600" b="1" dirty="0">
                <a:solidFill>
                  <a:srgbClr val="FDFCE3"/>
                </a:solidFill>
              </a:rPr>
              <a:t>Let’s play! </a:t>
            </a:r>
            <a:endParaRPr lang="en-US" sz="4400" b="1" dirty="0">
              <a:solidFill>
                <a:srgbClr val="FDFCE3"/>
              </a:solidFill>
            </a:endParaRPr>
          </a:p>
        </p:txBody>
      </p:sp>
      <p:sp>
        <p:nvSpPr>
          <p:cNvPr id="3" name="Retângulo 19"/>
          <p:cNvSpPr/>
          <p:nvPr/>
        </p:nvSpPr>
        <p:spPr>
          <a:xfrm>
            <a:off x="3376246" y="1742804"/>
            <a:ext cx="3915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Tic-Tac-Toe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77" y="2879077"/>
            <a:ext cx="116820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 the class into 2 teams: X and O.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team choose a number, read, look and answer.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 the student in X team responds correctly, she takes an X on this number on the tic-tac-toe board. (Then, O team).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Play continues until one team achieves three in a row, a line or a cross.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/>
          <p:cNvGrpSpPr/>
          <p:nvPr/>
        </p:nvGrpSpPr>
        <p:grpSpPr>
          <a:xfrm>
            <a:off x="5038766" y="529466"/>
            <a:ext cx="6280879" cy="5771214"/>
            <a:chOff x="5111646" y="543393"/>
            <a:chExt cx="6280879" cy="5771214"/>
          </a:xfrm>
        </p:grpSpPr>
        <p:sp>
          <p:nvSpPr>
            <p:cNvPr id="2" name="Retângulo 1"/>
            <p:cNvSpPr/>
            <p:nvPr/>
          </p:nvSpPr>
          <p:spPr>
            <a:xfrm>
              <a:off x="5111646" y="543394"/>
              <a:ext cx="6280879" cy="577121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" name="Conector reto 3"/>
            <p:cNvCxnSpPr/>
            <p:nvPr/>
          </p:nvCxnSpPr>
          <p:spPr>
            <a:xfrm>
              <a:off x="7195278" y="543393"/>
              <a:ext cx="0" cy="57712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/>
            <p:cNvCxnSpPr/>
            <p:nvPr/>
          </p:nvCxnSpPr>
          <p:spPr>
            <a:xfrm>
              <a:off x="9371352" y="543393"/>
              <a:ext cx="0" cy="57712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/>
          </p:nvCxnSpPr>
          <p:spPr>
            <a:xfrm>
              <a:off x="5111646" y="2428406"/>
              <a:ext cx="62808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>
              <a:off x="5111646" y="4379627"/>
              <a:ext cx="62808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5919865" y="1252741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1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8095938" y="1252741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2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0156462" y="1252741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3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919865" y="3228945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4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8095938" y="3228945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5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0156462" y="3228945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6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919865" y="5096222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7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8095938" y="5096222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8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10156462" y="5096222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9</a:t>
              </a:r>
            </a:p>
          </p:txBody>
        </p:sp>
      </p:grpSp>
      <p:sp>
        <p:nvSpPr>
          <p:cNvPr id="20" name="Retângulo 19"/>
          <p:cNvSpPr/>
          <p:nvPr/>
        </p:nvSpPr>
        <p:spPr>
          <a:xfrm>
            <a:off x="676626" y="529466"/>
            <a:ext cx="3336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Tic-Tac-Toe</a:t>
            </a:r>
          </a:p>
        </p:txBody>
      </p:sp>
      <p:sp>
        <p:nvSpPr>
          <p:cNvPr id="21" name="Elipse 20">
            <a:hlinkClick r:id="rId2" action="ppaction://hlinksldjump"/>
          </p:cNvPr>
          <p:cNvSpPr/>
          <p:nvPr/>
        </p:nvSpPr>
        <p:spPr>
          <a:xfrm>
            <a:off x="659567" y="1888761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Elipse 21">
            <a:hlinkClick r:id="rId3" action="ppaction://hlinksldjump"/>
          </p:cNvPr>
          <p:cNvSpPr/>
          <p:nvPr/>
        </p:nvSpPr>
        <p:spPr>
          <a:xfrm>
            <a:off x="1918467" y="1888761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Elipse 22">
            <a:hlinkClick r:id="rId4" action="ppaction://hlinksldjump"/>
          </p:cNvPr>
          <p:cNvSpPr/>
          <p:nvPr/>
        </p:nvSpPr>
        <p:spPr>
          <a:xfrm>
            <a:off x="3177367" y="1888761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Elipse 23">
            <a:hlinkClick r:id="rId5" action="ppaction://hlinksldjump"/>
          </p:cNvPr>
          <p:cNvSpPr/>
          <p:nvPr/>
        </p:nvSpPr>
        <p:spPr>
          <a:xfrm>
            <a:off x="659567" y="3114444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Elipse 24">
            <a:hlinkClick r:id="rId6" action="ppaction://hlinksldjump"/>
          </p:cNvPr>
          <p:cNvSpPr/>
          <p:nvPr/>
        </p:nvSpPr>
        <p:spPr>
          <a:xfrm>
            <a:off x="659567" y="4340126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6" name="Elipse 25">
            <a:hlinkClick r:id="rId7" action="ppaction://hlinksldjump"/>
          </p:cNvPr>
          <p:cNvSpPr/>
          <p:nvPr/>
        </p:nvSpPr>
        <p:spPr>
          <a:xfrm>
            <a:off x="1918467" y="4340126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7" name="Elipse 26">
            <a:hlinkClick r:id="rId8" action="ppaction://hlinksldjump"/>
          </p:cNvPr>
          <p:cNvSpPr/>
          <p:nvPr/>
        </p:nvSpPr>
        <p:spPr>
          <a:xfrm>
            <a:off x="1918467" y="3114444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8" name="Elipse 27">
            <a:hlinkClick r:id="rId9" action="ppaction://hlinksldjump"/>
          </p:cNvPr>
          <p:cNvSpPr/>
          <p:nvPr/>
        </p:nvSpPr>
        <p:spPr>
          <a:xfrm>
            <a:off x="3177367" y="4340126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9" name="Elipse 28">
            <a:hlinkClick r:id="rId10" action="ppaction://hlinksldjump"/>
          </p:cNvPr>
          <p:cNvSpPr/>
          <p:nvPr/>
        </p:nvSpPr>
        <p:spPr>
          <a:xfrm>
            <a:off x="3177367" y="3114444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70" name="Círculo: Vazio 69"/>
          <p:cNvSpPr/>
          <p:nvPr/>
        </p:nvSpPr>
        <p:spPr>
          <a:xfrm>
            <a:off x="9469958" y="68744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1" name="Círculo: Vazio 70"/>
          <p:cNvSpPr/>
          <p:nvPr/>
        </p:nvSpPr>
        <p:spPr>
          <a:xfrm>
            <a:off x="7392674" y="764569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2" name="Círculo: Vazio 71"/>
          <p:cNvSpPr/>
          <p:nvPr/>
        </p:nvSpPr>
        <p:spPr>
          <a:xfrm>
            <a:off x="5232123" y="706590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0" name="Sinal de Multiplicação 79"/>
          <p:cNvSpPr/>
          <p:nvPr/>
        </p:nvSpPr>
        <p:spPr>
          <a:xfrm>
            <a:off x="5154195" y="584569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Sinal de Multiplicação 80"/>
          <p:cNvSpPr/>
          <p:nvPr/>
        </p:nvSpPr>
        <p:spPr>
          <a:xfrm>
            <a:off x="9376309" y="602951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Sinal de Multiplicação 81"/>
          <p:cNvSpPr/>
          <p:nvPr/>
        </p:nvSpPr>
        <p:spPr>
          <a:xfrm>
            <a:off x="7299255" y="547649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Círculo: Vazio 119"/>
          <p:cNvSpPr/>
          <p:nvPr/>
        </p:nvSpPr>
        <p:spPr>
          <a:xfrm>
            <a:off x="9463346" y="2608761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1" name="Círculo: Vazio 120"/>
          <p:cNvSpPr/>
          <p:nvPr/>
        </p:nvSpPr>
        <p:spPr>
          <a:xfrm>
            <a:off x="7376782" y="265229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2" name="Círculo: Vazio 121"/>
          <p:cNvSpPr/>
          <p:nvPr/>
        </p:nvSpPr>
        <p:spPr>
          <a:xfrm>
            <a:off x="5214966" y="2560183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3" name="Círculo: Vazio 122"/>
          <p:cNvSpPr/>
          <p:nvPr/>
        </p:nvSpPr>
        <p:spPr>
          <a:xfrm>
            <a:off x="9467449" y="451440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4" name="Círculo: Vazio 123"/>
          <p:cNvSpPr/>
          <p:nvPr/>
        </p:nvSpPr>
        <p:spPr>
          <a:xfrm>
            <a:off x="7392674" y="447456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5" name="Círculo: Vazio 124"/>
          <p:cNvSpPr/>
          <p:nvPr/>
        </p:nvSpPr>
        <p:spPr>
          <a:xfrm>
            <a:off x="5260630" y="4503872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7" name="Círculo: Vazio 126"/>
          <p:cNvSpPr/>
          <p:nvPr/>
        </p:nvSpPr>
        <p:spPr>
          <a:xfrm>
            <a:off x="5129046" y="59206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8" name="Círculo: Vazio 127"/>
          <p:cNvSpPr/>
          <p:nvPr/>
        </p:nvSpPr>
        <p:spPr>
          <a:xfrm>
            <a:off x="7199134" y="62204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9" name="Círculo: Vazio 128"/>
          <p:cNvSpPr/>
          <p:nvPr/>
        </p:nvSpPr>
        <p:spPr>
          <a:xfrm>
            <a:off x="9375208" y="59206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3" name="Sinal de Multiplicação 82"/>
          <p:cNvSpPr/>
          <p:nvPr/>
        </p:nvSpPr>
        <p:spPr>
          <a:xfrm>
            <a:off x="5180582" y="2466761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Círculo: Vazio 129"/>
          <p:cNvSpPr/>
          <p:nvPr/>
        </p:nvSpPr>
        <p:spPr>
          <a:xfrm>
            <a:off x="5116730" y="2464761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4" name="Sinal de Multiplicação 83"/>
          <p:cNvSpPr/>
          <p:nvPr/>
        </p:nvSpPr>
        <p:spPr>
          <a:xfrm>
            <a:off x="7279205" y="2456836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Círculo: Vazio 130"/>
          <p:cNvSpPr/>
          <p:nvPr/>
        </p:nvSpPr>
        <p:spPr>
          <a:xfrm>
            <a:off x="7174188" y="2464761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5" name="Sinal de Multiplicação 84"/>
          <p:cNvSpPr/>
          <p:nvPr/>
        </p:nvSpPr>
        <p:spPr>
          <a:xfrm>
            <a:off x="9373533" y="2453528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Círculo: Vazio 131"/>
          <p:cNvSpPr/>
          <p:nvPr/>
        </p:nvSpPr>
        <p:spPr>
          <a:xfrm>
            <a:off x="9350261" y="2478561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6" name="Sinal de Multiplicação 85"/>
          <p:cNvSpPr/>
          <p:nvPr/>
        </p:nvSpPr>
        <p:spPr>
          <a:xfrm>
            <a:off x="5165592" y="4392789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írculo: Vazio 132"/>
          <p:cNvSpPr/>
          <p:nvPr/>
        </p:nvSpPr>
        <p:spPr>
          <a:xfrm>
            <a:off x="5101226" y="442959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7" name="Sinal de Multiplicação 86"/>
          <p:cNvSpPr/>
          <p:nvPr/>
        </p:nvSpPr>
        <p:spPr>
          <a:xfrm>
            <a:off x="7277300" y="4444175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Círculo: Vazio 133"/>
          <p:cNvSpPr/>
          <p:nvPr/>
        </p:nvSpPr>
        <p:spPr>
          <a:xfrm>
            <a:off x="7177355" y="444417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8" name="Sinal de Multiplicação 87"/>
          <p:cNvSpPr/>
          <p:nvPr/>
        </p:nvSpPr>
        <p:spPr>
          <a:xfrm>
            <a:off x="9413300" y="4444175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Círculo: Vazio 134"/>
          <p:cNvSpPr/>
          <p:nvPr/>
        </p:nvSpPr>
        <p:spPr>
          <a:xfrm>
            <a:off x="9350261" y="4429127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7" name="Sinal de Multiplicação 136"/>
          <p:cNvSpPr/>
          <p:nvPr/>
        </p:nvSpPr>
        <p:spPr>
          <a:xfrm>
            <a:off x="8839850" y="562085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Sinal de Multiplicação 137"/>
          <p:cNvSpPr/>
          <p:nvPr/>
        </p:nvSpPr>
        <p:spPr>
          <a:xfrm>
            <a:off x="10862229" y="562085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Sinal de Multiplicação 138"/>
          <p:cNvSpPr/>
          <p:nvPr/>
        </p:nvSpPr>
        <p:spPr>
          <a:xfrm>
            <a:off x="6668310" y="2421703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Sinal de Multiplicação 139"/>
          <p:cNvSpPr/>
          <p:nvPr/>
        </p:nvSpPr>
        <p:spPr>
          <a:xfrm>
            <a:off x="8839850" y="2421195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Sinal de Multiplicação 141"/>
          <p:cNvSpPr/>
          <p:nvPr/>
        </p:nvSpPr>
        <p:spPr>
          <a:xfrm>
            <a:off x="6669098" y="4383740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Sinal de Multiplicação 142"/>
          <p:cNvSpPr/>
          <p:nvPr/>
        </p:nvSpPr>
        <p:spPr>
          <a:xfrm>
            <a:off x="8839850" y="4383740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4" name="Sinal de Multiplicação 143"/>
          <p:cNvSpPr/>
          <p:nvPr/>
        </p:nvSpPr>
        <p:spPr>
          <a:xfrm>
            <a:off x="10896127" y="4357127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5" name="Sinal de Multiplicação 144"/>
          <p:cNvSpPr/>
          <p:nvPr/>
        </p:nvSpPr>
        <p:spPr>
          <a:xfrm>
            <a:off x="6665778" y="504763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6" name="Sinal de Multiplicação 145"/>
          <p:cNvSpPr/>
          <p:nvPr/>
        </p:nvSpPr>
        <p:spPr>
          <a:xfrm>
            <a:off x="10871449" y="2391024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27">
            <a:hlinkClick r:id="rId11" action="ppaction://hlinksldjump"/>
            <a:extLst>
              <a:ext uri="{FF2B5EF4-FFF2-40B4-BE49-F238E27FC236}">
                <a16:creationId xmlns:a16="http://schemas.microsoft.com/office/drawing/2014/main" id="{D73ED5B9-FD85-40C8-9770-B8B1578EDF86}"/>
              </a:ext>
            </a:extLst>
          </p:cNvPr>
          <p:cNvSpPr/>
          <p:nvPr/>
        </p:nvSpPr>
        <p:spPr>
          <a:xfrm>
            <a:off x="1727436" y="5472789"/>
            <a:ext cx="1166091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End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80" grpId="0" animBg="1"/>
      <p:bldP spid="81" grpId="0" animBg="1"/>
      <p:bldP spid="82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888760" y="428387"/>
            <a:ext cx="4766872" cy="720001"/>
            <a:chOff x="749508" y="1698435"/>
            <a:chExt cx="4766872" cy="720001"/>
          </a:xfrm>
        </p:grpSpPr>
        <p:sp>
          <p:nvSpPr>
            <p:cNvPr id="2" name="Retângulo 1"/>
            <p:cNvSpPr/>
            <p:nvPr/>
          </p:nvSpPr>
          <p:spPr>
            <a:xfrm>
              <a:off x="749508" y="1698435"/>
              <a:ext cx="4766872" cy="72000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759601" y="1772104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This is my…………………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8054715" y="4932672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072426" y="358412"/>
            <a:ext cx="272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bedroom.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4077" y="4617487"/>
            <a:ext cx="1286941" cy="15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0" y="1452728"/>
            <a:ext cx="4880029" cy="490775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813810" y="428387"/>
            <a:ext cx="4766872" cy="720000"/>
            <a:chOff x="629587" y="1630182"/>
            <a:chExt cx="4766872" cy="720000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2"/>
              <a:ext cx="4766872" cy="72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809468" y="1703851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This is my…………………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8111072" y="4928131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67264" y="377997"/>
            <a:ext cx="272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kitchen.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6116" y="4553853"/>
            <a:ext cx="1286941" cy="15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38" y="1463549"/>
            <a:ext cx="4864755" cy="48923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Seta: para a Direita 4">
            <a:hlinkClick r:id="rId2" action="ppaction://hlinksldjump"/>
          </p:cNvPr>
          <p:cNvSpPr/>
          <p:nvPr/>
        </p:nvSpPr>
        <p:spPr>
          <a:xfrm>
            <a:off x="8041463" y="4919263"/>
            <a:ext cx="3507698" cy="1427813"/>
          </a:xfrm>
          <a:prstGeom prst="rightArrow">
            <a:avLst/>
          </a:prstGeom>
          <a:solidFill>
            <a:srgbClr val="EF528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BACK TO GAME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0625" y="4685642"/>
            <a:ext cx="1286941" cy="15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65" y="1328728"/>
            <a:ext cx="4989996" cy="5018348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646545" y="510924"/>
            <a:ext cx="4766872" cy="862969"/>
            <a:chOff x="629587" y="1630181"/>
            <a:chExt cx="4766872" cy="862969"/>
          </a:xfrm>
        </p:grpSpPr>
        <p:sp>
          <p:nvSpPr>
            <p:cNvPr id="2" name="Retângulo 1"/>
            <p:cNvSpPr/>
            <p:nvPr/>
          </p:nvSpPr>
          <p:spPr>
            <a:xfrm>
              <a:off x="629587" y="1630181"/>
              <a:ext cx="4766872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839449" y="1747764"/>
              <a:ext cx="4347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This is my…………………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3809407" y="465221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room.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511</Words>
  <Application>Microsoft Office PowerPoint</Application>
  <PresentationFormat>Widescreen</PresentationFormat>
  <Paragraphs>129</Paragraphs>
  <Slides>39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 Black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185</cp:revision>
  <dcterms:created xsi:type="dcterms:W3CDTF">2019-07-02T02:13:00Z</dcterms:created>
  <dcterms:modified xsi:type="dcterms:W3CDTF">2023-08-06T13:23:22Z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039A402594B042758269146B4438475F</vt:lpwstr>
  </property>
  <property fmtid="{D5CDD505-2E9C-101B-9397-08002B2CF9AE}" pid="3" name="KSOProductBuildVer">
    <vt:lpwstr>1033-11.2.0.11486</vt:lpwstr>
  </property>
</Properties>
</file>