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396" r:id="rId2"/>
    <p:sldId id="258" r:id="rId3"/>
    <p:sldId id="304" r:id="rId4"/>
    <p:sldId id="259" r:id="rId5"/>
    <p:sldId id="383" r:id="rId6"/>
    <p:sldId id="273" r:id="rId7"/>
    <p:sldId id="256" r:id="rId8"/>
    <p:sldId id="260" r:id="rId9"/>
    <p:sldId id="261" r:id="rId10"/>
    <p:sldId id="262" r:id="rId11"/>
    <p:sldId id="264" r:id="rId12"/>
    <p:sldId id="366" r:id="rId13"/>
    <p:sldId id="398" r:id="rId14"/>
    <p:sldId id="403" r:id="rId15"/>
    <p:sldId id="402" r:id="rId16"/>
    <p:sldId id="401" r:id="rId17"/>
    <p:sldId id="400" r:id="rId18"/>
    <p:sldId id="399" r:id="rId19"/>
    <p:sldId id="270" r:id="rId20"/>
    <p:sldId id="370" r:id="rId21"/>
    <p:sldId id="371" r:id="rId22"/>
    <p:sldId id="372" r:id="rId23"/>
    <p:sldId id="373" r:id="rId24"/>
    <p:sldId id="271" r:id="rId25"/>
    <p:sldId id="443" r:id="rId26"/>
    <p:sldId id="397" r:id="rId27"/>
    <p:sldId id="278" r:id="rId28"/>
    <p:sldId id="436" r:id="rId29"/>
    <p:sldId id="277" r:id="rId30"/>
    <p:sldId id="279" r:id="rId31"/>
    <p:sldId id="280" r:id="rId32"/>
    <p:sldId id="281" r:id="rId33"/>
    <p:sldId id="282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E297E"/>
    <a:srgbClr val="FF40FF"/>
    <a:srgbClr val="FDFCE3"/>
    <a:srgbClr val="EE4482"/>
    <a:srgbClr val="EF578A"/>
    <a:srgbClr val="EA86B6"/>
    <a:srgbClr val="EF5288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85090"/>
  </p:normalViewPr>
  <p:slideViewPr>
    <p:cSldViewPr snapToGrid="0" snapToObjects="1">
      <p:cViewPr varScale="1">
        <p:scale>
          <a:sx n="79" d="100"/>
          <a:sy n="79" d="100"/>
        </p:scale>
        <p:origin x="9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rPr lang="vi-VN"/>
              <a:t>06/08/2023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r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the class into teams. </a:t>
            </a:r>
          </a:p>
          <a:p>
            <a:r>
              <a:rPr lang="en-US" dirty="0"/>
              <a:t>Write a word on the board with several letters missing.</a:t>
            </a:r>
          </a:p>
          <a:p>
            <a:r>
              <a:rPr lang="en-US" dirty="0"/>
              <a:t>Have each team take turns calling out a letter.</a:t>
            </a:r>
          </a:p>
          <a:p>
            <a:r>
              <a:rPr lang="en-US" dirty="0"/>
              <a:t>Add the missing letters to the word if correctly guessed.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s 7"/>
          <p:cNvSpPr/>
          <p:nvPr userDrawn="1"/>
        </p:nvSpPr>
        <p:spPr>
          <a:xfrm>
            <a:off x="0" y="6392008"/>
            <a:ext cx="12192000" cy="465992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32976" y="6539039"/>
            <a:ext cx="2471420" cy="306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alt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iếng Anh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400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Start 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53420" y="0"/>
            <a:ext cx="19621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  <a:r>
              <a:rPr lang="en-US" sz="1800" b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r>
              <a:rPr lang="vi-VN" altLang="en-US" sz="1800" b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My House</a:t>
            </a:r>
          </a:p>
        </p:txBody>
      </p:sp>
      <p:sp>
        <p:nvSpPr>
          <p:cNvPr id="15" name="TextBox 9"/>
          <p:cNvSpPr txBox="1"/>
          <p:nvPr userDrawn="1"/>
        </p:nvSpPr>
        <p:spPr>
          <a:xfrm>
            <a:off x="10968684" y="-4298"/>
            <a:ext cx="10263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Review 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eduhome.com.vn/DHALesson?idGrade=1&amp;idSubject=1&amp;idSeries=1&amp;idTheme=298&amp;IdLevel=1&amp;idThemeServer=50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6091" y="158472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3332" y="2072247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Unit 10: My House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5457" y="3151967"/>
            <a:ext cx="229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Review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6594" y="423168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Page 66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85" y="330200"/>
            <a:ext cx="9208770" cy="602043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49245" y="550545"/>
            <a:ext cx="5804535" cy="54787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r>
              <a:rPr lang="en-US" sz="4400" i="1" dirty="0"/>
              <a:t>How many (cars)?</a:t>
            </a:r>
          </a:p>
          <a:p>
            <a:pPr algn="ctr"/>
            <a:r>
              <a:rPr lang="en-US" sz="4400" i="1" dirty="0"/>
              <a:t>Two cars.</a:t>
            </a:r>
            <a:endParaRPr lang="en-US" sz="6600" i="1" dirty="0"/>
          </a:p>
          <a:p>
            <a:pPr algn="ctr"/>
            <a:r>
              <a:rPr lang="en-US" sz="4400" i="1" dirty="0"/>
              <a:t>I have a (teddy bear).</a:t>
            </a:r>
            <a:endParaRPr lang="en-US" sz="6600" i="1" dirty="0"/>
          </a:p>
        </p:txBody>
      </p:sp>
    </p:spTree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85" y="499745"/>
            <a:ext cx="8707120" cy="585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4710" y="3959225"/>
            <a:ext cx="31445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381869" y="2686878"/>
            <a:ext cx="6400799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teddy bear.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662" y="1452313"/>
            <a:ext cx="4956469" cy="39533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8313" y="1762539"/>
            <a:ext cx="293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What is this?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52863" y="4298184"/>
            <a:ext cx="6400799" cy="1484244"/>
          </a:xfrm>
          <a:prstGeom prst="wedgeEllipseCallout">
            <a:avLst>
              <a:gd name="adj1" fmla="val 50911"/>
              <a:gd name="adj2" fmla="val 8490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I have a teddy bear.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40071" y="3016789"/>
            <a:ext cx="6400799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I have a car.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446893"/>
            <a:ext cx="5029200" cy="344260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703385" y="2802814"/>
            <a:ext cx="6400799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Three cars.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19" y="1693509"/>
            <a:ext cx="4227896" cy="2843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8313" y="1762539"/>
            <a:ext cx="365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How many cars?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509955" y="2802814"/>
            <a:ext cx="6594230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Two balls.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125" y="1776046"/>
            <a:ext cx="4680413" cy="3147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8313" y="1762539"/>
            <a:ext cx="3800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How many balls?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857495" y="2802813"/>
            <a:ext cx="5489167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Six teddy bears.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83" y="1578059"/>
            <a:ext cx="4686137" cy="2928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159" y="1655551"/>
            <a:ext cx="5321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How many teddy bears?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703385" y="2802814"/>
            <a:ext cx="4554415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Ten balls.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24" y="1460793"/>
            <a:ext cx="5179434" cy="470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87481" y="1868047"/>
            <a:ext cx="3800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How many balls?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193" y="569844"/>
            <a:ext cx="4516173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Look, read and answer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703385" y="2802814"/>
            <a:ext cx="3938953" cy="1484244"/>
          </a:xfrm>
          <a:prstGeom prst="wedgeEllipseCallout">
            <a:avLst>
              <a:gd name="adj1" fmla="val -55133"/>
              <a:gd name="adj2" fmla="val 69500"/>
            </a:avLst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Eight cars.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708" y="1160110"/>
            <a:ext cx="6822830" cy="4975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746" y="1655551"/>
            <a:ext cx="365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How many cars?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20" y="474345"/>
            <a:ext cx="8916035" cy="590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6465" y="3896360"/>
            <a:ext cx="2760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7164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118" y="46297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60.mp3" descr="CD2-TRACK 6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4884" y="359483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46703" y="80289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838"/>
            <a:ext cx="6769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484" y="1172283"/>
            <a:ext cx="7772400" cy="5120945"/>
          </a:xfrm>
          <a:prstGeom prst="rect">
            <a:avLst/>
          </a:prstGeom>
        </p:spPr>
      </p:pic>
      <p:pic>
        <p:nvPicPr>
          <p:cNvPr id="2" name="CD2-TRACK 6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5810" y="359410"/>
            <a:ext cx="927100" cy="103505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2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0000"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50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6084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759" t="8389" b="45597"/>
          <a:stretch>
            <a:fillRect/>
          </a:stretch>
        </p:blipFill>
        <p:spPr>
          <a:xfrm>
            <a:off x="2893741" y="1270561"/>
            <a:ext cx="8334403" cy="51313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40910" y="4954846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965" r="53841"/>
          <a:stretch>
            <a:fillRect/>
          </a:stretch>
        </p:blipFill>
        <p:spPr>
          <a:xfrm>
            <a:off x="2772112" y="1682910"/>
            <a:ext cx="7128025" cy="46838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48796" y="5175090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117" t="56401" b="2479"/>
          <a:stretch>
            <a:fillRect/>
          </a:stretch>
        </p:blipFill>
        <p:spPr>
          <a:xfrm>
            <a:off x="2373924" y="1779235"/>
            <a:ext cx="8036168" cy="45468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76741" y="5305910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063"/>
            <a:ext cx="52578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555"/>
            <a:ext cx="12192000" cy="332273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70" y="430530"/>
            <a:ext cx="8684260" cy="5996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9030" y="3823335"/>
            <a:ext cx="2646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37.mp3" descr="TRACK 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5538" y="332849"/>
            <a:ext cx="812800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64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006" y="396349"/>
            <a:ext cx="54356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536" y="1227923"/>
            <a:ext cx="9821890" cy="506215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658338" y="1881554"/>
            <a:ext cx="3327400" cy="1877444"/>
          </a:xfrm>
          <a:prstGeom prst="line">
            <a:avLst/>
          </a:prstGeom>
          <a:ln w="57150">
            <a:solidFill>
              <a:srgbClr val="54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58338" y="2004646"/>
            <a:ext cx="3450493" cy="1747987"/>
          </a:xfrm>
          <a:prstGeom prst="line">
            <a:avLst/>
          </a:prstGeom>
          <a:ln w="57150">
            <a:solidFill>
              <a:srgbClr val="EE29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85338" y="5630077"/>
            <a:ext cx="3200400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796483" y="555218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</a:t>
            </a:r>
          </a:p>
        </p:txBody>
      </p:sp>
      <p:pic>
        <p:nvPicPr>
          <p:cNvPr id="5" name="TRACK 37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3000" y="332740"/>
            <a:ext cx="977265" cy="108077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Let’s play!</a:t>
            </a:r>
            <a:endParaRPr lang="en-US" sz="4800" b="1" dirty="0"/>
          </a:p>
        </p:txBody>
      </p:sp>
      <p:pic>
        <p:nvPicPr>
          <p:cNvPr id="5" name="Picture 4" descr="A picture containing pool ba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0665"/>
            <a:ext cx="6000766" cy="4004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132" y="2532635"/>
            <a:ext cx="6819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Guess the word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31" y="1198444"/>
            <a:ext cx="10672549" cy="50472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0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this lesson, students will review saying what objects they have, asking and answering about numbers of objects.</a:t>
            </a:r>
          </a:p>
          <a:p>
            <a:endParaRPr lang="en-US" sz="5400" baseline="-250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teddy bear, car, ball</a:t>
            </a: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vi-VN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a (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teddy bear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164080" lvl="4" indent="-10160"/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(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 marL="2164080" lvl="4" indent="-10160"/>
            <a:r>
              <a:rPr lang="en-US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cars.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8844280" cy="6029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3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Vocabularies</a:t>
            </a:r>
          </a:p>
          <a:p>
            <a:pPr algn="ctr"/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eddy bear, car, ball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I have a (</a:t>
            </a:r>
            <a:r>
              <a:rPr lang="en-US" sz="3600" dirty="0">
                <a:solidFill>
                  <a:srgbClr val="FF0000"/>
                </a:solidFill>
              </a:rPr>
              <a:t>teddy bear</a:t>
            </a:r>
            <a:r>
              <a:rPr lang="en-US" sz="3600" dirty="0">
                <a:solidFill>
                  <a:srgbClr val="0070C0"/>
                </a:solidFill>
              </a:rPr>
              <a:t>).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How many (</a:t>
            </a:r>
            <a:r>
              <a:rPr lang="en-US" sz="3600" dirty="0">
                <a:solidFill>
                  <a:srgbClr val="FF0000"/>
                </a:solidFill>
              </a:rPr>
              <a:t>cars</a:t>
            </a:r>
            <a:r>
              <a:rPr lang="en-US" sz="3600" dirty="0">
                <a:solidFill>
                  <a:srgbClr val="0070C0"/>
                </a:solidFill>
              </a:rPr>
              <a:t>)?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Two cars.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69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the vocabulary and structure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M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(page 64).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next lesson (page 67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>
            <a:fillRect/>
          </a:stretch>
        </p:blipFill>
        <p:spPr>
          <a:xfrm>
            <a:off x="13335" y="-142240"/>
            <a:ext cx="12192000" cy="7000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8689340" cy="60140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112" y="3291840"/>
            <a:ext cx="4038600" cy="1107440"/>
          </a:xfrm>
          <a:prstGeom prst="rect">
            <a:avLst/>
          </a:prstGeom>
          <a:solidFill>
            <a:srgbClr val="EE448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DFCE3"/>
                </a:solidFill>
              </a:rPr>
              <a:t> </a:t>
            </a:r>
            <a:r>
              <a:rPr lang="en-US" sz="6600" b="1" dirty="0">
                <a:solidFill>
                  <a:srgbClr val="FDFCE3"/>
                </a:solidFill>
              </a:rPr>
              <a:t>Let’s play! </a:t>
            </a:r>
            <a:endParaRPr lang="en-US" sz="4400" b="1" dirty="0">
              <a:solidFill>
                <a:srgbClr val="FDFCE3"/>
              </a:solidFill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1981102" y="1177925"/>
            <a:ext cx="8229600" cy="2667000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Matching Game</a:t>
            </a:r>
            <a:br>
              <a:rPr lang="en-US" sz="1050" b="1" u="sng" dirty="0"/>
            </a:b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EF5288"/>
                </a:solidFill>
              </a:rPr>
              <a:t>How to 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Divide the class into two teams.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Each team takes turns in choosing TWO squares.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If the two squares are the same word / picture, then the team gets a point. </a:t>
            </a:r>
          </a:p>
          <a:p>
            <a:pPr marL="0" indent="0">
              <a:buNone/>
            </a:pPr>
            <a:r>
              <a:rPr lang="en-US" sz="3600" i="1" dirty="0">
                <a:cs typeface="Poppins SemiBold" panose="00000700000000000000" pitchFamily="2" charset="0"/>
              </a:rPr>
              <a:t>If the two squares are different, then click on the red circle to hide the picture again. </a:t>
            </a:r>
            <a:endParaRPr lang="en-US" dirty="0"/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tângulo 10"/>
          <p:cNvSpPr/>
          <p:nvPr/>
        </p:nvSpPr>
        <p:spPr>
          <a:xfrm>
            <a:off x="6160273" y="4349392"/>
            <a:ext cx="2016000" cy="12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2" name="Retângulo 10"/>
          <p:cNvSpPr/>
          <p:nvPr/>
        </p:nvSpPr>
        <p:spPr>
          <a:xfrm>
            <a:off x="4180656" y="4349392"/>
            <a:ext cx="2016000" cy="12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endParaRPr lang="pt-BR" sz="44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Agrupar 23"/>
          <p:cNvGrpSpPr/>
          <p:nvPr/>
        </p:nvGrpSpPr>
        <p:grpSpPr>
          <a:xfrm>
            <a:off x="93325" y="447906"/>
            <a:ext cx="12093161" cy="5186286"/>
            <a:chOff x="27196" y="522021"/>
            <a:chExt cx="12093161" cy="5199338"/>
          </a:xfrm>
        </p:grpSpPr>
        <p:sp>
          <p:nvSpPr>
            <p:cNvPr id="3" name="Retângulo 2"/>
            <p:cNvSpPr/>
            <p:nvPr/>
          </p:nvSpPr>
          <p:spPr>
            <a:xfrm>
              <a:off x="2055172" y="1768831"/>
              <a:ext cx="2016000" cy="12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4077057" y="1768831"/>
              <a:ext cx="2016000" cy="12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6109886" y="1774721"/>
              <a:ext cx="2016000" cy="12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35987" y="4425359"/>
              <a:ext cx="2016000" cy="12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8116372" y="1741374"/>
              <a:ext cx="2016000" cy="12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10104357" y="1754727"/>
              <a:ext cx="2016000" cy="12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306335" y="3204381"/>
              <a:ext cx="54954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50800" h="38100" prst="riblet"/>
              </a:sp3d>
            </a:bodyPr>
            <a:lstStyle/>
            <a:p>
              <a:pPr algn="ctr"/>
              <a:r>
                <a:rPr lang="pt-BR" sz="5400" b="1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Match </a:t>
              </a:r>
              <a:r>
                <a:rPr lang="pt-BR" sz="5400" b="1" dirty="0" err="1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image</a:t>
              </a:r>
              <a:r>
                <a:rPr lang="pt-BR" sz="5400" b="1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 / word</a:t>
              </a:r>
              <a:endParaRPr lang="pt-BR" sz="5400" b="1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1026" name="Picture 2" descr="House Clipart Black And White Png Transparent Images Free – Free PNG Images  Vector, PSD, Clipart, Templat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6" y="522021"/>
              <a:ext cx="1016791" cy="111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ouse Clipart Black And White Png Transparent Images Free – Free PNG Images  Vector, PSD, Clipart, Templat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2554" y="3148209"/>
              <a:ext cx="1016791" cy="111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Retângulo 10"/>
          <p:cNvSpPr/>
          <p:nvPr/>
        </p:nvSpPr>
        <p:spPr>
          <a:xfrm>
            <a:off x="10159304" y="4302758"/>
            <a:ext cx="2016000" cy="1296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TextBox 88"/>
          <p:cNvSpPr txBox="1"/>
          <p:nvPr/>
        </p:nvSpPr>
        <p:spPr>
          <a:xfrm>
            <a:off x="475332" y="4547558"/>
            <a:ext cx="1386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eight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915713" y="458912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32" y="4329404"/>
            <a:ext cx="2016000" cy="1301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50" y="4359358"/>
            <a:ext cx="2048799" cy="12610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" y="1677580"/>
            <a:ext cx="2040675" cy="12807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1" name="Retângulo 40"/>
          <p:cNvSpPr/>
          <p:nvPr/>
        </p:nvSpPr>
        <p:spPr>
          <a:xfrm>
            <a:off x="6380403" y="1837018"/>
            <a:ext cx="1527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balls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8617312" y="1791859"/>
            <a:ext cx="8595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six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2501387" y="1817863"/>
            <a:ext cx="12897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Teddy</a:t>
            </a:r>
          </a:p>
          <a:p>
            <a:pPr algn="ctr"/>
            <a:r>
              <a:rPr lang="en-US" sz="36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bear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4714823" y="2014149"/>
            <a:ext cx="7360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car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10733683" y="1903944"/>
            <a:ext cx="470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94084" y="1681864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2124987" y="1708002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157816" y="1711060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6158790" y="1674300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8160067" y="1674300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10160975" y="1648539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Retângulo 59"/>
          <p:cNvSpPr/>
          <p:nvPr/>
        </p:nvSpPr>
        <p:spPr>
          <a:xfrm>
            <a:off x="75099" y="4357044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2110632" y="4332256"/>
            <a:ext cx="2069678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2" name="Retângulo 61"/>
          <p:cNvSpPr/>
          <p:nvPr/>
        </p:nvSpPr>
        <p:spPr>
          <a:xfrm>
            <a:off x="4182779" y="4332256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6119151" y="4330192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8132122" y="4323050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65" name="Retângulo 64"/>
          <p:cNvSpPr/>
          <p:nvPr/>
        </p:nvSpPr>
        <p:spPr>
          <a:xfrm>
            <a:off x="10146314" y="4314303"/>
            <a:ext cx="2016000" cy="1296000"/>
          </a:xfrm>
          <a:prstGeom prst="rect">
            <a:avLst/>
          </a:prstGeom>
          <a:solidFill>
            <a:srgbClr val="EF5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39" name="Símbolo de &quot;Não Permitido&quot; 38"/>
          <p:cNvSpPr/>
          <p:nvPr/>
        </p:nvSpPr>
        <p:spPr>
          <a:xfrm>
            <a:off x="88694" y="1768831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7" name="Símbolo de &quot;Não Permitido&quot; 66"/>
          <p:cNvSpPr/>
          <p:nvPr/>
        </p:nvSpPr>
        <p:spPr>
          <a:xfrm>
            <a:off x="2106169" y="1768831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8" name="Símbolo de &quot;Não Permitido&quot; 67"/>
          <p:cNvSpPr/>
          <p:nvPr/>
        </p:nvSpPr>
        <p:spPr>
          <a:xfrm>
            <a:off x="4123644" y="1768831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9" name="Símbolo de &quot;Não Permitido&quot; 68"/>
          <p:cNvSpPr/>
          <p:nvPr/>
        </p:nvSpPr>
        <p:spPr>
          <a:xfrm>
            <a:off x="6141119" y="1768831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0" name="Símbolo de &quot;Não Permitido&quot; 69"/>
          <p:cNvSpPr/>
          <p:nvPr/>
        </p:nvSpPr>
        <p:spPr>
          <a:xfrm>
            <a:off x="8158594" y="1768831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1" name="Símbolo de &quot;Não Permitido&quot; 70"/>
          <p:cNvSpPr/>
          <p:nvPr/>
        </p:nvSpPr>
        <p:spPr>
          <a:xfrm>
            <a:off x="10176067" y="1768831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8" name="Símbolo de &quot;Não Permitido&quot; 77"/>
          <p:cNvSpPr/>
          <p:nvPr/>
        </p:nvSpPr>
        <p:spPr>
          <a:xfrm>
            <a:off x="88694" y="4376363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9" name="Símbolo de &quot;Não Permitido&quot; 78"/>
          <p:cNvSpPr/>
          <p:nvPr/>
        </p:nvSpPr>
        <p:spPr>
          <a:xfrm>
            <a:off x="2106169" y="4376363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0" name="Símbolo de &quot;Não Permitido&quot; 79"/>
          <p:cNvSpPr/>
          <p:nvPr/>
        </p:nvSpPr>
        <p:spPr>
          <a:xfrm>
            <a:off x="4123644" y="4376363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1" name="Símbolo de &quot;Não Permitido&quot; 80"/>
          <p:cNvSpPr/>
          <p:nvPr/>
        </p:nvSpPr>
        <p:spPr>
          <a:xfrm>
            <a:off x="6141119" y="4376363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2" name="Símbolo de &quot;Não Permitido&quot; 81"/>
          <p:cNvSpPr/>
          <p:nvPr/>
        </p:nvSpPr>
        <p:spPr>
          <a:xfrm>
            <a:off x="8158594" y="4376363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3" name="Símbolo de &quot;Não Permitido&quot; 82"/>
          <p:cNvSpPr/>
          <p:nvPr/>
        </p:nvSpPr>
        <p:spPr>
          <a:xfrm>
            <a:off x="10176067" y="4376363"/>
            <a:ext cx="324000" cy="324000"/>
          </a:xfrm>
          <a:prstGeom prst="noSmoking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736" y="613730"/>
            <a:ext cx="1016791" cy="101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2354" y="512057"/>
            <a:ext cx="973088" cy="111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9242" y="455723"/>
            <a:ext cx="1226891" cy="1226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73380"/>
            <a:ext cx="9096375" cy="60248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07995" y="577850"/>
            <a:ext cx="5554345" cy="55511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latin typeface="Calibri" panose="020F0502020204030204" pitchFamily="34" charset="0"/>
                <a:cs typeface="Calibri" panose="020F0502020204030204" pitchFamily="34" charset="0"/>
              </a:rPr>
              <a:t>New words</a:t>
            </a:r>
          </a:p>
          <a:p>
            <a:pPr algn="ctr"/>
            <a:r>
              <a:rPr lang="vi-VN" alt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eddy bear, </a:t>
            </a:r>
          </a:p>
          <a:p>
            <a:pPr algn="ctr"/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car, </a:t>
            </a:r>
          </a:p>
          <a:p>
            <a:pPr algn="ctr"/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471</Words>
  <Application>Microsoft Office PowerPoint</Application>
  <PresentationFormat>Widescreen</PresentationFormat>
  <Paragraphs>116</Paragraphs>
  <Slides>33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177</cp:revision>
  <dcterms:created xsi:type="dcterms:W3CDTF">2019-07-02T02:13:00Z</dcterms:created>
  <dcterms:modified xsi:type="dcterms:W3CDTF">2023-08-06T13:03:08Z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C01413B13359457EA08D3E3E1262B9ED</vt:lpwstr>
  </property>
  <property fmtid="{D5CDD505-2E9C-101B-9397-08002B2CF9AE}" pid="3" name="KSOProductBuildVer">
    <vt:lpwstr>1033-11.2.0.11486</vt:lpwstr>
  </property>
</Properties>
</file>