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3"/>
  </p:notesMasterIdLst>
  <p:sldIdLst>
    <p:sldId id="256" r:id="rId2"/>
    <p:sldId id="348" r:id="rId3"/>
    <p:sldId id="302" r:id="rId4"/>
    <p:sldId id="259" r:id="rId5"/>
    <p:sldId id="360" r:id="rId6"/>
    <p:sldId id="396" r:id="rId7"/>
    <p:sldId id="260" r:id="rId8"/>
    <p:sldId id="338" r:id="rId9"/>
    <p:sldId id="264" r:id="rId10"/>
    <p:sldId id="303" r:id="rId11"/>
    <p:sldId id="382" r:id="rId12"/>
    <p:sldId id="383" r:id="rId13"/>
    <p:sldId id="269" r:id="rId14"/>
    <p:sldId id="270" r:id="rId15"/>
    <p:sldId id="384" r:id="rId16"/>
    <p:sldId id="385" r:id="rId17"/>
    <p:sldId id="386" r:id="rId18"/>
    <p:sldId id="265" r:id="rId19"/>
    <p:sldId id="387" r:id="rId20"/>
    <p:sldId id="359" r:id="rId21"/>
    <p:sldId id="397" r:id="rId22"/>
    <p:sldId id="400" r:id="rId23"/>
    <p:sldId id="401" r:id="rId24"/>
    <p:sldId id="371" r:id="rId25"/>
    <p:sldId id="278" r:id="rId26"/>
    <p:sldId id="277" r:id="rId27"/>
    <p:sldId id="279" r:id="rId28"/>
    <p:sldId id="280" r:id="rId29"/>
    <p:sldId id="281" r:id="rId30"/>
    <p:sldId id="283" r:id="rId31"/>
    <p:sldId id="286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EF5288"/>
    <a:srgbClr val="EECAF2"/>
    <a:srgbClr val="EF578A"/>
    <a:srgbClr val="B597EA"/>
    <a:srgbClr val="FF40FF"/>
    <a:srgbClr val="FDFCE3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84970"/>
  </p:normalViewPr>
  <p:slideViewPr>
    <p:cSldViewPr snapToGrid="0" snapToObjects="1">
      <p:cViewPr varScale="1">
        <p:scale>
          <a:sx n="27" d="100"/>
          <a:sy n="27" d="100"/>
        </p:scale>
        <p:origin x="54" y="9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239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5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22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19" y="0"/>
            <a:ext cx="18241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2: School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</a:t>
            </a:r>
            <a:r>
              <a:rPr lang="en-US" sz="1800" b="1" baseline="0" dirty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5" r:id="rId17"/>
    <p:sldLayoutId id="2147483689" r:id="rId18"/>
    <p:sldLayoutId id="2147483690" r:id="rId19"/>
    <p:sldLayoutId id="2147483691" r:id="rId20"/>
    <p:sldLayoutId id="2147483693" r:id="rId21"/>
    <p:sldLayoutId id="2147483696" r:id="rId2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duhome.com.vn/DHALesson?idGrade=1&amp;idSubject=1&amp;idSeries=1&amp;idTheme=298&amp;IdLevel=1&amp;idThemeServer=2" TargetMode="Externa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7132159" y="2049308"/>
            <a:ext cx="34355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</a:rPr>
              <a:t>Unit 2: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810274" y="422152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16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lphabet Song.mp3" descr="Alphabet Song.mp3">
            <a:hlinkClick r:id="" action="ppaction://media"/>
            <a:extLst>
              <a:ext uri="{FF2B5EF4-FFF2-40B4-BE49-F238E27FC236}">
                <a16:creationId xmlns:a16="http://schemas.microsoft.com/office/drawing/2014/main" id="{EBCE5A23-2F68-8093-D8C9-2B7B00D9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3629" y="329888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F618F-9C61-ECFE-24F6-6C4CB1957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0" y="469588"/>
            <a:ext cx="48387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76AA20-6766-9F93-5765-8C3EF52C4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9" y="2912753"/>
            <a:ext cx="12193299" cy="100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21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2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1-TRACK 28.mp3" descr="CD1-TRACK 28.mp3">
            <a:hlinkClick r:id="" action="ppaction://media"/>
            <a:extLst>
              <a:ext uri="{FF2B5EF4-FFF2-40B4-BE49-F238E27FC236}">
                <a16:creationId xmlns:a16="http://schemas.microsoft.com/office/drawing/2014/main" id="{3A0A8E4E-DD38-C895-97E4-B73AA614E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1677" y="372511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FE2CE-5136-E31F-D822-6DBEABF7087F}"/>
              </a:ext>
            </a:extLst>
          </p:cNvPr>
          <p:cNvSpPr txBox="1"/>
          <p:nvPr/>
        </p:nvSpPr>
        <p:spPr>
          <a:xfrm>
            <a:off x="8091497" y="2634794"/>
            <a:ext cx="1375698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i="1" dirty="0">
                <a:solidFill>
                  <a:srgbClr val="0070C0"/>
                </a:solidFill>
              </a:rPr>
              <a:t>C, c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A6562-5D48-691C-BC01-B67D0606B91D}"/>
              </a:ext>
            </a:extLst>
          </p:cNvPr>
          <p:cNvSpPr txBox="1"/>
          <p:nvPr/>
        </p:nvSpPr>
        <p:spPr>
          <a:xfrm>
            <a:off x="6759788" y="70884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B9211-DE15-F8D0-D928-E5BAAEDA249F}"/>
              </a:ext>
            </a:extLst>
          </p:cNvPr>
          <p:cNvSpPr txBox="1"/>
          <p:nvPr/>
        </p:nvSpPr>
        <p:spPr>
          <a:xfrm>
            <a:off x="8049049" y="4180629"/>
            <a:ext cx="1366080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k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32053-ABE7-5F80-B263-776F7C06F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6395"/>
            <a:ext cx="6150499" cy="681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-up of some tires&#10;&#10;Description automatically generated with medium confidence">
            <a:extLst>
              <a:ext uri="{FF2B5EF4-FFF2-40B4-BE49-F238E27FC236}">
                <a16:creationId xmlns:a16="http://schemas.microsoft.com/office/drawing/2014/main" id="{33B202C8-9458-D604-B34E-694B934D2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07" y="1597269"/>
            <a:ext cx="5716863" cy="38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032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484119-87AC-B2D0-E979-D119ADE38872}"/>
              </a:ext>
            </a:extLst>
          </p:cNvPr>
          <p:cNvSpPr txBox="1"/>
          <p:nvPr/>
        </p:nvSpPr>
        <p:spPr>
          <a:xfrm>
            <a:off x="4135271" y="600502"/>
            <a:ext cx="3329758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5400" b="1" dirty="0"/>
              <a:t>Let’s trace!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79F1FC7-5D8D-409F-3F86-43997294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651" y="1690624"/>
            <a:ext cx="6916549" cy="453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64801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44" y="433952"/>
            <a:ext cx="9034756" cy="5935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7083" y="381036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94" y="495946"/>
            <a:ext cx="9605454" cy="5858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4177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1-TRACK 29.mp3" descr="CD1-TRACK 29.mp3">
            <a:hlinkClick r:id="" action="ppaction://media"/>
            <a:extLst>
              <a:ext uri="{FF2B5EF4-FFF2-40B4-BE49-F238E27FC236}">
                <a16:creationId xmlns:a16="http://schemas.microsoft.com/office/drawing/2014/main" id="{6321C51C-7B2A-741D-8B46-7B8383D6B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5680" y="357387"/>
            <a:ext cx="812800" cy="812800"/>
          </a:xfrm>
          <a:prstGeom prst="rect">
            <a:avLst/>
          </a:prstGeom>
        </p:spPr>
      </p:pic>
      <p:pic>
        <p:nvPicPr>
          <p:cNvPr id="3" name="Picture 2" descr="A picture containing text, tableware, clipart&#10;&#10;Description automatically generated">
            <a:extLst>
              <a:ext uri="{FF2B5EF4-FFF2-40B4-BE49-F238E27FC236}">
                <a16:creationId xmlns:a16="http://schemas.microsoft.com/office/drawing/2014/main" id="{793ADE9D-2EFD-0292-CEE0-5CFFBCEDE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6249"/>
            <a:ext cx="4348480" cy="645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blue hat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E097B91-BE03-5360-82F8-E4D73C49D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50" y="2133600"/>
            <a:ext cx="4229100" cy="25908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80BBDF57-2E55-8A34-8327-92A92F2554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2732" y="1631950"/>
            <a:ext cx="6574788" cy="2634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2D7EFF-D980-AF24-9882-8A378724AC2B}"/>
              </a:ext>
            </a:extLst>
          </p:cNvPr>
          <p:cNvSpPr txBox="1"/>
          <p:nvPr/>
        </p:nvSpPr>
        <p:spPr>
          <a:xfrm>
            <a:off x="5215178" y="61442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8144214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6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ap.mp3" descr="cap.mp3">
            <a:hlinkClick r:id="" action="ppaction://media"/>
            <a:extLst>
              <a:ext uri="{FF2B5EF4-FFF2-40B4-BE49-F238E27FC236}">
                <a16:creationId xmlns:a16="http://schemas.microsoft.com/office/drawing/2014/main" id="{04E77245-19D2-CB2C-1C70-F5E4980A9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0108" y="2874725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3CC02-AC48-703B-1F52-6E3CE82B0C95}"/>
              </a:ext>
            </a:extLst>
          </p:cNvPr>
          <p:cNvSpPr txBox="1"/>
          <p:nvPr/>
        </p:nvSpPr>
        <p:spPr>
          <a:xfrm>
            <a:off x="8091497" y="2634794"/>
            <a:ext cx="956224" cy="64633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b="1" dirty="0">
                <a:solidFill>
                  <a:srgbClr val="0070C0"/>
                </a:solidFill>
              </a:rPr>
              <a:t>cap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6E3E9-D916-59D5-14A0-826D37E536A4}"/>
              </a:ext>
            </a:extLst>
          </p:cNvPr>
          <p:cNvSpPr txBox="1"/>
          <p:nvPr/>
        </p:nvSpPr>
        <p:spPr>
          <a:xfrm>
            <a:off x="7902171" y="3923352"/>
            <a:ext cx="1883273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2400" dirty="0"/>
              <a:t>/kæp/ </a:t>
            </a:r>
            <a:endParaRPr lang="vi-VN" sz="3200" dirty="0"/>
          </a:p>
          <a:p>
            <a:pPr algn="ctr"/>
            <a:r>
              <a:rPr lang="vi-VN" sz="2400" dirty="0"/>
              <a:t>mũ lưỡi trai</a:t>
            </a:r>
            <a:r>
              <a:rPr lang="vi-VN" dirty="0"/>
              <a:t> </a:t>
            </a:r>
            <a:endParaRPr lang="vi-VN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AA459-C336-E50F-D9BC-904F619B1122}"/>
              </a:ext>
            </a:extLst>
          </p:cNvPr>
          <p:cNvSpPr txBox="1"/>
          <p:nvPr/>
        </p:nvSpPr>
        <p:spPr>
          <a:xfrm>
            <a:off x="6197817" y="133724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8" name="Picture 7" descr="A picture containing text, tableware, clipart&#10;&#10;Description automatically generated">
            <a:extLst>
              <a:ext uri="{FF2B5EF4-FFF2-40B4-BE49-F238E27FC236}">
                <a16:creationId xmlns:a16="http://schemas.microsoft.com/office/drawing/2014/main" id="{2C06D9C5-2E08-D1B4-FA27-FF07BE2B9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6249"/>
            <a:ext cx="4729852" cy="702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blue hat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9F098DB2-1A93-379A-8CC9-D5B73F5AA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282" y="1885830"/>
            <a:ext cx="5307594" cy="32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9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-TRACK 30.mp3" descr="CD1-TRACK 30.mp3">
            <a:hlinkClick r:id="" action="ppaction://media"/>
            <a:extLst>
              <a:ext uri="{FF2B5EF4-FFF2-40B4-BE49-F238E27FC236}">
                <a16:creationId xmlns:a16="http://schemas.microsoft.com/office/drawing/2014/main" id="{44B6ABCE-F010-7306-F0D7-965C2BBF4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4880" y="399415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B3FEF8-BB0E-ACDF-BA84-C170E51CDBDF}"/>
              </a:ext>
            </a:extLst>
          </p:cNvPr>
          <p:cNvSpPr txBox="1"/>
          <p:nvPr/>
        </p:nvSpPr>
        <p:spPr>
          <a:xfrm>
            <a:off x="92761" y="139820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402B515-A0DA-E469-CF60-4D71A08DE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2430"/>
            <a:ext cx="3480125" cy="826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268225C-8B3B-5740-6F8C-F0993B7F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036" y="392430"/>
            <a:ext cx="8271203" cy="59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531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1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4" y="449452"/>
            <a:ext cx="8904455" cy="5920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2595" y="2947963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1-TRACK 31.mp3" descr="CD1-TRACK 31.mp3">
            <a:hlinkClick r:id="" action="ppaction://media"/>
            <a:extLst>
              <a:ext uri="{FF2B5EF4-FFF2-40B4-BE49-F238E27FC236}">
                <a16:creationId xmlns:a16="http://schemas.microsoft.com/office/drawing/2014/main" id="{8E66DAD8-3E48-A9AB-5A17-0EAAA0108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2200" y="386080"/>
            <a:ext cx="812800" cy="812800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3BAA513-A093-11F0-A53E-E8047D5E3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2910"/>
            <a:ext cx="4823186" cy="775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B806F90-0798-8C54-D295-0DF92D1CE8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96"/>
          <a:stretch/>
        </p:blipFill>
        <p:spPr>
          <a:xfrm>
            <a:off x="4445000" y="1385570"/>
            <a:ext cx="5044440" cy="489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740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82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288" y="470699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2910449" y="1940169"/>
            <a:ext cx="684041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/>
                <a:solidFill>
                  <a:srgbClr val="0070C0"/>
                </a:solidFill>
              </a:rPr>
              <a:t>Let’s play!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4067B5-315A-9A84-33E3-D65CF812C9A7}"/>
              </a:ext>
            </a:extLst>
          </p:cNvPr>
          <p:cNvSpPr/>
          <p:nvPr/>
        </p:nvSpPr>
        <p:spPr>
          <a:xfrm>
            <a:off x="3570512" y="4222929"/>
            <a:ext cx="529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etter C" descr="letter C">
            <a:hlinkClick r:id="" action="ppaction://media"/>
            <a:extLst>
              <a:ext uri="{FF2B5EF4-FFF2-40B4-BE49-F238E27FC236}">
                <a16:creationId xmlns:a16="http://schemas.microsoft.com/office/drawing/2014/main" id="{38FD33EB-0801-0BD7-E6FA-B0A49B93C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140" y="131318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75920" y="56896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</a:t>
            </a:r>
            <a:r>
              <a:rPr lang="en-VN" sz="5400" b="1" i="1" dirty="0"/>
              <a:t>k</a:t>
            </a:r>
            <a:r>
              <a:rPr lang="en-VN" sz="5400" b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53136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/>
              <a:t>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cap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261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k" descr="sound k">
            <a:hlinkClick r:id="" action="ppaction://media"/>
            <a:extLst>
              <a:ext uri="{FF2B5EF4-FFF2-40B4-BE49-F238E27FC236}">
                <a16:creationId xmlns:a16="http://schemas.microsoft.com/office/drawing/2014/main" id="{FDC56FBC-EC57-EC19-8B57-52BCD411C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140" y="131318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75920" y="56896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</a:t>
            </a:r>
            <a:r>
              <a:rPr lang="en-VN" sz="5400" b="1" i="1" dirty="0"/>
              <a:t>k</a:t>
            </a:r>
            <a:r>
              <a:rPr lang="en-VN" sz="5400" b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35864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/>
              <a:t>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cap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163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p" descr="cap">
            <a:hlinkClick r:id="" action="ppaction://media"/>
            <a:extLst>
              <a:ext uri="{FF2B5EF4-FFF2-40B4-BE49-F238E27FC236}">
                <a16:creationId xmlns:a16="http://schemas.microsoft.com/office/drawing/2014/main" id="{D5225571-38A6-E6F8-23A7-3D8E7AF1C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140" y="131318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75920" y="56896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/k/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35864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dirty="0"/>
              <a:t>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cap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440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797" y="1303953"/>
            <a:ext cx="9835468" cy="482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28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934308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cap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 </a:t>
            </a:r>
            <a:r>
              <a:rPr lang="en-US" sz="3600" i="1" dirty="0">
                <a:solidFill>
                  <a:srgbClr val="FF0000"/>
                </a:solidFill>
              </a:rPr>
              <a:t>k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/</a:t>
            </a:r>
            <a:r>
              <a:rPr lang="en-US" sz="3600" i="1" dirty="0">
                <a:solidFill>
                  <a:srgbClr val="FF0000"/>
                </a:solidFill>
              </a:rPr>
              <a:t>k</a:t>
            </a:r>
            <a:r>
              <a:rPr lang="en-US" sz="3600" i="1" dirty="0">
                <a:solidFill>
                  <a:srgbClr val="0070C0"/>
                </a:solidFill>
              </a:rPr>
              <a:t>/ sound.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12).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17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/</a:t>
            </a:r>
            <a:r>
              <a:rPr lang="en-US" sz="3600" dirty="0">
                <a:solidFill>
                  <a:srgbClr val="00B050"/>
                </a:solidFill>
              </a:rPr>
              <a:t>k</a:t>
            </a:r>
            <a:r>
              <a:rPr lang="en-US" sz="3600" dirty="0">
                <a:solidFill>
                  <a:srgbClr val="FF0000"/>
                </a:solidFill>
              </a:rPr>
              <a:t>/ sound and pronounce it correctly.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C, </a:t>
            </a:r>
            <a:r>
              <a:rPr lang="en-US" sz="3600" i="1" dirty="0">
                <a:solidFill>
                  <a:srgbClr val="00B050"/>
                </a:solidFill>
              </a:rPr>
              <a:t>cap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k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13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4214192" y="1669774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unit2-1.1.mp4" descr="song unit2-1.1.mp4">
            <a:hlinkClick r:id="" action="ppaction://media"/>
            <a:extLst>
              <a:ext uri="{FF2B5EF4-FFF2-40B4-BE49-F238E27FC236}">
                <a16:creationId xmlns:a16="http://schemas.microsoft.com/office/drawing/2014/main" id="{7A19A385-2D89-768D-4195-849EAC5F30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534"/>
            <a:ext cx="12192000" cy="69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501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19"/>
            <a:ext cx="9887919" cy="60148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35388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204433" y="3568312"/>
            <a:ext cx="2578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000" dirty="0">
                <a:solidFill>
                  <a:srgbClr val="FF0000"/>
                </a:solidFill>
              </a:rPr>
              <a:t>k </a:t>
            </a:r>
            <a:r>
              <a:rPr lang="en-US" sz="6600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50" y="402954"/>
            <a:ext cx="9180651" cy="59668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8845" y="4052459"/>
            <a:ext cx="37509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2168</TotalTime>
  <Words>245</Words>
  <Application>Microsoft Office PowerPoint</Application>
  <PresentationFormat>Widescreen</PresentationFormat>
  <Paragraphs>66</Paragraphs>
  <Slides>31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Hien Kim</cp:lastModifiedBy>
  <cp:revision>192</cp:revision>
  <dcterms:created xsi:type="dcterms:W3CDTF">2019-07-02T02:13:33Z</dcterms:created>
  <dcterms:modified xsi:type="dcterms:W3CDTF">2023-08-05T12:28:39Z</dcterms:modified>
</cp:coreProperties>
</file>