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7" r:id="rId1"/>
  </p:sldMasterIdLst>
  <p:notesMasterIdLst>
    <p:notesMasterId r:id="rId37"/>
  </p:notesMasterIdLst>
  <p:sldIdLst>
    <p:sldId id="256" r:id="rId2"/>
    <p:sldId id="348" r:id="rId3"/>
    <p:sldId id="302" r:id="rId4"/>
    <p:sldId id="259" r:id="rId5"/>
    <p:sldId id="360" r:id="rId6"/>
    <p:sldId id="402" r:id="rId7"/>
    <p:sldId id="260" r:id="rId8"/>
    <p:sldId id="338" r:id="rId9"/>
    <p:sldId id="264" r:id="rId10"/>
    <p:sldId id="403" r:id="rId11"/>
    <p:sldId id="382" r:id="rId12"/>
    <p:sldId id="383" r:id="rId13"/>
    <p:sldId id="269" r:id="rId14"/>
    <p:sldId id="270" r:id="rId15"/>
    <p:sldId id="384" r:id="rId16"/>
    <p:sldId id="385" r:id="rId17"/>
    <p:sldId id="396" r:id="rId18"/>
    <p:sldId id="387" r:id="rId19"/>
    <p:sldId id="265" r:id="rId20"/>
    <p:sldId id="405" r:id="rId21"/>
    <p:sldId id="397" r:id="rId22"/>
    <p:sldId id="408" r:id="rId23"/>
    <p:sldId id="406" r:id="rId24"/>
    <p:sldId id="407" r:id="rId25"/>
    <p:sldId id="409" r:id="rId26"/>
    <p:sldId id="410" r:id="rId27"/>
    <p:sldId id="371" r:id="rId28"/>
    <p:sldId id="411" r:id="rId29"/>
    <p:sldId id="278" r:id="rId30"/>
    <p:sldId id="404" r:id="rId31"/>
    <p:sldId id="279" r:id="rId32"/>
    <p:sldId id="280" r:id="rId33"/>
    <p:sldId id="281" r:id="rId34"/>
    <p:sldId id="283" r:id="rId35"/>
    <p:sldId id="286" r:id="rId36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FF00"/>
    <a:srgbClr val="EF578A"/>
    <a:srgbClr val="FF40FF"/>
    <a:srgbClr val="B597EA"/>
    <a:srgbClr val="EF5288"/>
    <a:srgbClr val="EECAF2"/>
    <a:srgbClr val="FDFCE3"/>
    <a:srgbClr val="ECD8E9"/>
    <a:srgbClr val="EE297E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72" autoAdjust="0"/>
    <p:restoredTop sz="84970"/>
  </p:normalViewPr>
  <p:slideViewPr>
    <p:cSldViewPr snapToGrid="0" snapToObjects="1">
      <p:cViewPr>
        <p:scale>
          <a:sx n="14" d="100"/>
          <a:sy n="14" d="100"/>
        </p:scale>
        <p:origin x="531" y="12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1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71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7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28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0172012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6932779"/>
      </p:ext>
    </p:extLst>
  </p:cSld>
  <p:clrMapOvr>
    <a:masterClrMapping/>
  </p:clrMapOvr>
  <p:transition spd="med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57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46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000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239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590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686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902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5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226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7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16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460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2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08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069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ound Same Side Corner Rectangle 6"/>
          <p:cNvSpPr/>
          <p:nvPr userDrawn="1"/>
        </p:nvSpPr>
        <p:spPr>
          <a:xfrm>
            <a:off x="0" y="-87923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ound Same Side Corner Rectangle 7"/>
          <p:cNvSpPr/>
          <p:nvPr userDrawn="1"/>
        </p:nvSpPr>
        <p:spPr>
          <a:xfrm>
            <a:off x="0" y="6392008"/>
            <a:ext cx="12192000" cy="465992"/>
          </a:xfrm>
          <a:prstGeom prst="round2SameRect">
            <a:avLst/>
          </a:prstGeom>
          <a:solidFill>
            <a:srgbClr val="EF528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5743073" y="6325674"/>
            <a:ext cx="579475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356217" y="6568807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11351748" y="6392008"/>
            <a:ext cx="712568" cy="4303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6" y="6539039"/>
            <a:ext cx="194457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TA 1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53419" y="0"/>
            <a:ext cx="18241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2:</a:t>
            </a:r>
            <a:r>
              <a:rPr lang="en-US" sz="1800" b="1" baseline="0" dirty="0">
                <a:solidFill>
                  <a:schemeClr val="bg1"/>
                </a:solidFill>
              </a:rPr>
              <a:t> School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0664156" y="-36452"/>
            <a:ext cx="12186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65" r:id="rId14"/>
    <p:sldLayoutId id="2147483681" r:id="rId15"/>
    <p:sldLayoutId id="2147483682" r:id="rId16"/>
    <p:sldLayoutId id="2147483685" r:id="rId17"/>
    <p:sldLayoutId id="2147483689" r:id="rId18"/>
    <p:sldLayoutId id="2147483690" r:id="rId19"/>
    <p:sldLayoutId id="2147483691" r:id="rId20"/>
    <p:sldLayoutId id="2147483693" r:id="rId21"/>
    <p:sldLayoutId id="2147483696" r:id="rId22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pngimg.com/png/25552-next-button-clipart" TargetMode="External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s://pixabay.com/en/loudspeaker-cartoon-isolated-309554/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25552-next-button-clipar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pngimg.com/png/25552-next-button-clipart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thumbs-up-smiley-face-emoji-happy-4007573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eduhome.com.vn/DHALesson?idGrade=1&amp;idSubject=1&amp;idSeries=1&amp;idTheme=298&amp;IdLevel=1&amp;idThemeServer=2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CD1-TRACK 38">
            <a:hlinkClick r:id="" action="ppaction://media"/>
            <a:extLst>
              <a:ext uri="{FF2B5EF4-FFF2-40B4-BE49-F238E27FC236}">
                <a16:creationId xmlns:a16="http://schemas.microsoft.com/office/drawing/2014/main" id="{69CC8A7E-405C-B54E-9159-7C5657D44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9771" y="1574569"/>
            <a:ext cx="554482" cy="554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3" y="-103910"/>
            <a:ext cx="12198273" cy="6951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865050-FE4B-C308-81E0-A9C0A2858F0C}"/>
              </a:ext>
            </a:extLst>
          </p:cNvPr>
          <p:cNvSpPr txBox="1"/>
          <p:nvPr/>
        </p:nvSpPr>
        <p:spPr>
          <a:xfrm>
            <a:off x="7132159" y="2049308"/>
            <a:ext cx="3435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FF0000"/>
                </a:solidFill>
              </a:rPr>
              <a:t>Unit 2: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13DA55-225C-139A-5D4F-99740AD5D472}"/>
              </a:ext>
            </a:extLst>
          </p:cNvPr>
          <p:cNvSpPr txBox="1"/>
          <p:nvPr/>
        </p:nvSpPr>
        <p:spPr>
          <a:xfrm>
            <a:off x="7359831" y="3134330"/>
            <a:ext cx="26116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50"/>
                </a:solidFill>
              </a:rPr>
              <a:t>Lesson 2.2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E02BD5-49E1-7601-671B-B781CF9224FB}"/>
              </a:ext>
            </a:extLst>
          </p:cNvPr>
          <p:cNvSpPr txBox="1"/>
          <p:nvPr/>
        </p:nvSpPr>
        <p:spPr>
          <a:xfrm>
            <a:off x="7810274" y="4221528"/>
            <a:ext cx="19965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70C0"/>
                </a:solidFill>
              </a:rPr>
              <a:t>P</a:t>
            </a:r>
            <a:r>
              <a:rPr lang="en-VN" sz="4400" b="1" dirty="0">
                <a:solidFill>
                  <a:srgbClr val="0070C0"/>
                </a:solidFill>
              </a:rPr>
              <a:t>age 17</a:t>
            </a:r>
          </a:p>
        </p:txBody>
      </p:sp>
    </p:spTree>
    <p:extLst>
      <p:ext uri="{BB962C8B-B14F-4D97-AF65-F5344CB8AC3E}">
        <p14:creationId xmlns:p14="http://schemas.microsoft.com/office/powerpoint/2010/main" val="236493365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lphabet Song.mp3" descr="Alphabet Song.mp3">
            <a:hlinkClick r:id="" action="ppaction://media"/>
            <a:extLst>
              <a:ext uri="{FF2B5EF4-FFF2-40B4-BE49-F238E27FC236}">
                <a16:creationId xmlns:a16="http://schemas.microsoft.com/office/drawing/2014/main" id="{EBCE5A23-2F68-8093-D8C9-2B7B00D94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3629" y="329888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51387B-7422-F577-F4FF-17B323D650F5}"/>
              </a:ext>
            </a:extLst>
          </p:cNvPr>
          <p:cNvSpPr txBox="1"/>
          <p:nvPr/>
        </p:nvSpPr>
        <p:spPr>
          <a:xfrm>
            <a:off x="6839261" y="63365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F618F-9C61-ECFE-24F6-6C4CB1957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0" y="469588"/>
            <a:ext cx="4838700" cy="533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6AA20-6766-9F93-5765-8C3EF52C42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9" y="2912753"/>
            <a:ext cx="12193299" cy="100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067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23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-TRACK 32.mp3" descr="CD1-TRACK 32.mp3">
            <a:hlinkClick r:id="" action="ppaction://media"/>
            <a:extLst>
              <a:ext uri="{FF2B5EF4-FFF2-40B4-BE49-F238E27FC236}">
                <a16:creationId xmlns:a16="http://schemas.microsoft.com/office/drawing/2014/main" id="{09AE3E58-87EE-4FD4-85E8-31C878A6D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52621" y="328886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FE2CE-5136-E31F-D822-6DBEABF7087F}"/>
              </a:ext>
            </a:extLst>
          </p:cNvPr>
          <p:cNvSpPr txBox="1"/>
          <p:nvPr/>
        </p:nvSpPr>
        <p:spPr>
          <a:xfrm>
            <a:off x="7914204" y="2677371"/>
            <a:ext cx="1675843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6000" i="1" dirty="0">
                <a:solidFill>
                  <a:srgbClr val="0070C0"/>
                </a:solidFill>
              </a:rPr>
              <a:t>D, d 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A6562-5D48-691C-BC01-B67D0606B91D}"/>
              </a:ext>
            </a:extLst>
          </p:cNvPr>
          <p:cNvSpPr txBox="1"/>
          <p:nvPr/>
        </p:nvSpPr>
        <p:spPr>
          <a:xfrm>
            <a:off x="7753661" y="80863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B9211-DE15-F8D0-D928-E5BAAEDA249F}"/>
              </a:ext>
            </a:extLst>
          </p:cNvPr>
          <p:cNvSpPr txBox="1"/>
          <p:nvPr/>
        </p:nvSpPr>
        <p:spPr>
          <a:xfrm>
            <a:off x="8049049" y="4180629"/>
            <a:ext cx="1406154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FF0000"/>
                </a:solidFill>
              </a:rPr>
              <a:t>d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i="1" dirty="0">
                <a:solidFill>
                  <a:srgbClr val="0070C0"/>
                </a:solidFill>
              </a:rPr>
              <a:t>/ </a:t>
            </a:r>
            <a:endParaRPr lang="en-VN" sz="3600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D7DCF-BD12-B61C-AF68-4200C52F3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696"/>
            <a:ext cx="6019800" cy="609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F3EB27BB-BAF9-D431-A6E1-CE0CFFD38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355" y="1679989"/>
            <a:ext cx="7283840" cy="402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0324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9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484119-87AC-B2D0-E979-D119ADE38872}"/>
              </a:ext>
            </a:extLst>
          </p:cNvPr>
          <p:cNvSpPr txBox="1"/>
          <p:nvPr/>
        </p:nvSpPr>
        <p:spPr>
          <a:xfrm>
            <a:off x="4135271" y="600502"/>
            <a:ext cx="3329758" cy="92333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5400" b="1" dirty="0"/>
              <a:t>Let’s trace!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46D7EE-588F-567E-129E-2F5F8579D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129" y="1726031"/>
            <a:ext cx="8381031" cy="463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64801"/>
      </p:ext>
    </p:extLst>
  </p:cSld>
  <p:clrMapOvr>
    <a:masterClrMapping/>
  </p:clrMapOvr>
  <p:transition spd="med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64" y="495945"/>
            <a:ext cx="9326536" cy="59048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1068" y="37664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0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92" y="526942"/>
            <a:ext cx="9558656" cy="5858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6666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25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-TRACK 33.mp3" descr="CD1-TRACK 33.mp3">
            <a:hlinkClick r:id="" action="ppaction://media"/>
            <a:extLst>
              <a:ext uri="{FF2B5EF4-FFF2-40B4-BE49-F238E27FC236}">
                <a16:creationId xmlns:a16="http://schemas.microsoft.com/office/drawing/2014/main" id="{FA3181B3-E500-8F3D-63B9-0F0852F0A2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9885" y="397510"/>
            <a:ext cx="812800" cy="812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3578006-9B88-35B1-F7C9-A13FA23AA2A7}"/>
              </a:ext>
            </a:extLst>
          </p:cNvPr>
          <p:cNvSpPr txBox="1"/>
          <p:nvPr/>
        </p:nvSpPr>
        <p:spPr>
          <a:xfrm>
            <a:off x="7057626" y="58241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FD9A79A-FAD2-025A-2C7C-EF7857C08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580"/>
            <a:ext cx="5357470" cy="708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text, stationary, picture frame&#10;&#10;Description automatically generated">
            <a:extLst>
              <a:ext uri="{FF2B5EF4-FFF2-40B4-BE49-F238E27FC236}">
                <a16:creationId xmlns:a16="http://schemas.microsoft.com/office/drawing/2014/main" id="{C96D0FAD-E8F0-681B-DC4C-0FFAE6A2A8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185" y="1361440"/>
            <a:ext cx="3975100" cy="50419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FFD9C7A3-C49B-ECAB-A1FC-36316E4C0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8380" y="2176823"/>
            <a:ext cx="6971330" cy="239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214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or.mp3" descr="door.mp3">
            <a:hlinkClick r:id="" action="ppaction://media"/>
            <a:extLst>
              <a:ext uri="{FF2B5EF4-FFF2-40B4-BE49-F238E27FC236}">
                <a16:creationId xmlns:a16="http://schemas.microsoft.com/office/drawing/2014/main" id="{D0A4E7BB-10C7-1040-C928-39F31D072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5680" y="298831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3CC02-AC48-703B-1F52-6E3CE82B0C95}"/>
              </a:ext>
            </a:extLst>
          </p:cNvPr>
          <p:cNvSpPr txBox="1"/>
          <p:nvPr/>
        </p:nvSpPr>
        <p:spPr>
          <a:xfrm>
            <a:off x="6644615" y="2859270"/>
            <a:ext cx="1526380" cy="769441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4400" b="1" dirty="0">
                <a:solidFill>
                  <a:srgbClr val="0070C0"/>
                </a:solidFill>
              </a:rPr>
              <a:t>door </a:t>
            </a:r>
            <a:endParaRPr lang="en-VN" sz="36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6E3E9-D916-59D5-14A0-826D37E536A4}"/>
              </a:ext>
            </a:extLst>
          </p:cNvPr>
          <p:cNvSpPr txBox="1"/>
          <p:nvPr/>
        </p:nvSpPr>
        <p:spPr>
          <a:xfrm>
            <a:off x="6613966" y="3902006"/>
            <a:ext cx="1645920" cy="1015663"/>
          </a:xfrm>
          <a:prstGeom prst="rect">
            <a:avLst/>
          </a:prstGeom>
          <a:noFill/>
          <a:ln>
            <a:solidFill>
              <a:schemeClr val="bg2">
                <a:lumMod val="9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/</a:t>
            </a:r>
            <a:r>
              <a:rPr lang="vi-VN" sz="2400" dirty="0"/>
              <a:t>dɔːr/ </a:t>
            </a:r>
          </a:p>
          <a:p>
            <a:pPr algn="ctr"/>
            <a:r>
              <a:rPr lang="vi-VN" sz="2400" dirty="0"/>
              <a:t>cánh cửa 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9AA459-C336-E50F-D9BC-904F619B1122}"/>
              </a:ext>
            </a:extLst>
          </p:cNvPr>
          <p:cNvSpPr txBox="1"/>
          <p:nvPr/>
        </p:nvSpPr>
        <p:spPr>
          <a:xfrm>
            <a:off x="5405427" y="141224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2" name="Picture 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4D81EF58-F9F2-3B24-E7E3-260C12F70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9580"/>
            <a:ext cx="5357470" cy="708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picture containing text, stationary, picture frame&#10;&#10;Description automatically generated">
            <a:extLst>
              <a:ext uri="{FF2B5EF4-FFF2-40B4-BE49-F238E27FC236}">
                <a16:creationId xmlns:a16="http://schemas.microsoft.com/office/drawing/2014/main" id="{7E4FE7BA-FC9A-4133-8C53-847E200C6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7585" y="1366520"/>
            <a:ext cx="3975100" cy="504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9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-TRACK 34.mp3" descr="CD1-TRACK 34.mp3">
            <a:hlinkClick r:id="" action="ppaction://media"/>
            <a:extLst>
              <a:ext uri="{FF2B5EF4-FFF2-40B4-BE49-F238E27FC236}">
                <a16:creationId xmlns:a16="http://schemas.microsoft.com/office/drawing/2014/main" id="{0E7E819A-7D12-852F-1647-A60283BC2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3468" y="550664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660D02-EB4B-83B1-0577-3B3BCD90D065}"/>
              </a:ext>
            </a:extLst>
          </p:cNvPr>
          <p:cNvSpPr txBox="1"/>
          <p:nvPr/>
        </p:nvSpPr>
        <p:spPr>
          <a:xfrm>
            <a:off x="152617" y="150010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5" name="Picture 4" descr="A picture containing text, clipart, tableware&#10;&#10;Description automatically generated">
            <a:extLst>
              <a:ext uri="{FF2B5EF4-FFF2-40B4-BE49-F238E27FC236}">
                <a16:creationId xmlns:a16="http://schemas.microsoft.com/office/drawing/2014/main" id="{79F9D2D8-7FA3-AF9A-0872-D21F898C7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4020"/>
            <a:ext cx="3634020" cy="866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, whiteboard&#10;&#10;Description automatically generated">
            <a:extLst>
              <a:ext uri="{FF2B5EF4-FFF2-40B4-BE49-F238E27FC236}">
                <a16:creationId xmlns:a16="http://schemas.microsoft.com/office/drawing/2014/main" id="{EF94C189-56F7-FA51-BE03-C1896745A5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1315" y="414020"/>
            <a:ext cx="7298816" cy="5891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718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71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-TRACK 35.mp3" descr="CD1-TRACK 35.mp3">
            <a:hlinkClick r:id="" action="ppaction://media"/>
            <a:extLst>
              <a:ext uri="{FF2B5EF4-FFF2-40B4-BE49-F238E27FC236}">
                <a16:creationId xmlns:a16="http://schemas.microsoft.com/office/drawing/2014/main" id="{25A2FD58-8506-A39A-043D-D389C835A2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77742" y="356870"/>
            <a:ext cx="812800" cy="812800"/>
          </a:xfrm>
          <a:prstGeom prst="rect">
            <a:avLst/>
          </a:prstGeom>
        </p:spPr>
      </p:pic>
      <p:pic>
        <p:nvPicPr>
          <p:cNvPr id="3" name="Picture 2" descr="A picture containing text, clipart, tableware, dishware&#10;&#10;Description automatically generated">
            <a:extLst>
              <a:ext uri="{FF2B5EF4-FFF2-40B4-BE49-F238E27FC236}">
                <a16:creationId xmlns:a16="http://schemas.microsoft.com/office/drawing/2014/main" id="{3B6DB643-6181-1766-4C41-25996C21D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940"/>
            <a:ext cx="4790542" cy="708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E74440-DE3E-7F97-933A-7255B398BBE8}"/>
              </a:ext>
            </a:extLst>
          </p:cNvPr>
          <p:cNvSpPr txBox="1"/>
          <p:nvPr/>
        </p:nvSpPr>
        <p:spPr>
          <a:xfrm>
            <a:off x="333202" y="135786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A91970E-854B-8508-C8BE-DC0C84490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340" y="1357868"/>
            <a:ext cx="4971140" cy="497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740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79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8" y="495946"/>
            <a:ext cx="8839852" cy="5889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40086" y="2724232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1644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674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419483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F2B1D2-7DBB-3667-837E-C049ECC96176}"/>
              </a:ext>
            </a:extLst>
          </p:cNvPr>
          <p:cNvSpPr/>
          <p:nvPr/>
        </p:nvSpPr>
        <p:spPr>
          <a:xfrm>
            <a:off x="2910449" y="1940169"/>
            <a:ext cx="6840416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>
                <a:ln/>
                <a:solidFill>
                  <a:schemeClr val="accent4"/>
                </a:solidFill>
              </a:rPr>
              <a:t>Let’s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4067B5-315A-9A84-33E3-D65CF812C9A7}"/>
              </a:ext>
            </a:extLst>
          </p:cNvPr>
          <p:cNvSpPr/>
          <p:nvPr/>
        </p:nvSpPr>
        <p:spPr>
          <a:xfrm>
            <a:off x="3570512" y="4222929"/>
            <a:ext cx="5296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2526570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k" descr="sound k">
            <a:hlinkClick r:id="" action="ppaction://media"/>
            <a:extLst>
              <a:ext uri="{FF2B5EF4-FFF2-40B4-BE49-F238E27FC236}">
                <a16:creationId xmlns:a16="http://schemas.microsoft.com/office/drawing/2014/main" id="{FAAD2C83-D5D7-EAE8-4D7C-9DEE48B91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0140" y="1313180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9920" y="380399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4675739" y="3233286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/d/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629920" y="3237297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/k/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/b/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und d.mp3" descr="sound d.mp3">
            <a:hlinkClick r:id="" action="ppaction://media"/>
            <a:extLst>
              <a:ext uri="{FF2B5EF4-FFF2-40B4-BE49-F238E27FC236}">
                <a16:creationId xmlns:a16="http://schemas.microsoft.com/office/drawing/2014/main" id="{8ED1465C-11F7-1303-6D00-4389CD407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976" y="1466516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43940" y="48875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8910855" y="3234089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/b/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629920" y="3237297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/d/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4770387" y="3234089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/k/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tter C" descr="letter C">
            <a:hlinkClick r:id="" action="ppaction://media"/>
            <a:extLst>
              <a:ext uri="{FF2B5EF4-FFF2-40B4-BE49-F238E27FC236}">
                <a16:creationId xmlns:a16="http://schemas.microsoft.com/office/drawing/2014/main" id="{A5E72063-28BB-AF2A-4393-CFD61EBE59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760" y="1561833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9920" y="69850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/>
              <a:t>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D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tter D.mp3" descr="letter D.mp3">
            <a:hlinkClick r:id="" action="ppaction://media"/>
            <a:extLst>
              <a:ext uri="{FF2B5EF4-FFF2-40B4-BE49-F238E27FC236}">
                <a16:creationId xmlns:a16="http://schemas.microsoft.com/office/drawing/2014/main" id="{3874A796-FC30-23FD-674E-E9A006040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1760" y="1450473"/>
            <a:ext cx="812800" cy="812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FF6199-D996-7060-21E2-E7FE6EC7E1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6120" y="568960"/>
            <a:ext cx="2301240" cy="2301240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2992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B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435864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8432800" y="310896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D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84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807200" y="594627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Bag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6916286" y="2048497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Cap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6916286" y="3610623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Door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936480" y="5054600"/>
            <a:ext cx="1625600" cy="812800"/>
          </a:xfrm>
          <a:prstGeom prst="rect">
            <a:avLst/>
          </a:prstGeom>
        </p:spPr>
      </p:pic>
      <p:pic>
        <p:nvPicPr>
          <p:cNvPr id="8" name="Picture 7" descr="A picture containing text, stationary, picture frame&#10;&#10;Description automatically generated">
            <a:extLst>
              <a:ext uri="{FF2B5EF4-FFF2-40B4-BE49-F238E27FC236}">
                <a16:creationId xmlns:a16="http://schemas.microsoft.com/office/drawing/2014/main" id="{0084C25A-EDA3-DFC5-9153-101AB1BE6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6295" y="419099"/>
            <a:ext cx="4459705" cy="56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03039C4-AE8E-9CAD-9A47-C9E2AE769133}"/>
              </a:ext>
            </a:extLst>
          </p:cNvPr>
          <p:cNvSpPr/>
          <p:nvPr/>
        </p:nvSpPr>
        <p:spPr>
          <a:xfrm>
            <a:off x="6807200" y="594627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Bag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64C170E-4A5A-A1A5-4907-A79A033919C7}"/>
              </a:ext>
            </a:extLst>
          </p:cNvPr>
          <p:cNvSpPr/>
          <p:nvPr/>
        </p:nvSpPr>
        <p:spPr>
          <a:xfrm>
            <a:off x="6882063" y="3855720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600" b="1" dirty="0"/>
              <a:t>Door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6C61571-20B3-97A3-2A37-0E173A09D2DC}"/>
              </a:ext>
            </a:extLst>
          </p:cNvPr>
          <p:cNvSpPr/>
          <p:nvPr/>
        </p:nvSpPr>
        <p:spPr>
          <a:xfrm>
            <a:off x="6882063" y="2245626"/>
            <a:ext cx="3129280" cy="11988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5400" b="1" dirty="0"/>
              <a:t>Cap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9F1FB48-1833-179C-DAD3-EA144D90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011343" y="5264195"/>
            <a:ext cx="1625600" cy="812800"/>
          </a:xfrm>
          <a:prstGeom prst="rect">
            <a:avLst/>
          </a:prstGeom>
        </p:spPr>
      </p:pic>
      <p:pic>
        <p:nvPicPr>
          <p:cNvPr id="3" name="Picture 2" descr="A blue hat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A070BB2-B86A-4B75-B82E-3F176FBC4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61" y="1395663"/>
            <a:ext cx="4994179" cy="305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3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3A02E76F-9E41-9D04-F320-22862530E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48000" y="1301750"/>
            <a:ext cx="60960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07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3ADCF7-2698-0598-600B-861D42B89C96}"/>
              </a:ext>
            </a:extLst>
          </p:cNvPr>
          <p:cNvSpPr txBox="1"/>
          <p:nvPr/>
        </p:nvSpPr>
        <p:spPr>
          <a:xfrm>
            <a:off x="91472" y="4503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55463F-2A08-D67C-131C-ADF9E45767F6}"/>
              </a:ext>
            </a:extLst>
          </p:cNvPr>
          <p:cNvSpPr txBox="1"/>
          <p:nvPr/>
        </p:nvSpPr>
        <p:spPr>
          <a:xfrm>
            <a:off x="4875245" y="466901"/>
            <a:ext cx="2441510" cy="523220"/>
          </a:xfrm>
          <a:prstGeom prst="rect">
            <a:avLst/>
          </a:prstGeom>
          <a:solidFill>
            <a:schemeClr val="accent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A3573-8970-D529-FF51-7730CB2FE5A4}"/>
              </a:ext>
            </a:extLst>
          </p:cNvPr>
          <p:cNvSpPr txBox="1"/>
          <p:nvPr/>
        </p:nvSpPr>
        <p:spPr>
          <a:xfrm>
            <a:off x="9245360" y="552114"/>
            <a:ext cx="2855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picture below to play the games.</a:t>
            </a:r>
          </a:p>
        </p:txBody>
      </p:sp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797" y="1303953"/>
            <a:ext cx="9835468" cy="482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153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632885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/d</a:t>
            </a:r>
            <a:r>
              <a:rPr lang="en-US" sz="3600" dirty="0">
                <a:solidFill>
                  <a:srgbClr val="FF0000"/>
                </a:solidFill>
              </a:rPr>
              <a:t> / sound and pronounce it correctly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door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Phonic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>
                <a:solidFill>
                  <a:srgbClr val="FF0000"/>
                </a:solidFill>
              </a:rPr>
              <a:t>d</a:t>
            </a:r>
            <a:r>
              <a:rPr lang="en-US" dirty="0"/>
              <a:t>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08.mp3" descr="TRACK 08.mp3">
            <a:hlinkClick r:id="" action="ppaction://media"/>
            <a:extLst>
              <a:ext uri="{FF2B5EF4-FFF2-40B4-BE49-F238E27FC236}">
                <a16:creationId xmlns:a16="http://schemas.microsoft.com/office/drawing/2014/main" id="{5050B812-FDCC-8496-0E14-DE22B76B9C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3492" y="323784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29231-7FD7-B182-DAF0-684E1ABD3007}"/>
              </a:ext>
            </a:extLst>
          </p:cNvPr>
          <p:cNvSpPr txBox="1"/>
          <p:nvPr/>
        </p:nvSpPr>
        <p:spPr>
          <a:xfrm>
            <a:off x="0" y="396349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DA3DF8-0ABF-2A11-6806-FCFEFC431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7501" y="396349"/>
            <a:ext cx="7832283" cy="667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Rectangle&#10;&#10;Description automatically generated">
            <a:extLst>
              <a:ext uri="{FF2B5EF4-FFF2-40B4-BE49-F238E27FC236}">
                <a16:creationId xmlns:a16="http://schemas.microsoft.com/office/drawing/2014/main" id="{A543E62C-B4DD-ADEE-78B1-02FEACB3F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7502" y="1271270"/>
            <a:ext cx="8574418" cy="5021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C62C1-CB99-4CCC-046C-4BC0F5DD6FBF}"/>
              </a:ext>
            </a:extLst>
          </p:cNvPr>
          <p:cNvSpPr txBox="1"/>
          <p:nvPr/>
        </p:nvSpPr>
        <p:spPr>
          <a:xfrm>
            <a:off x="8067862" y="1136584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F952A1-727E-95DB-5875-7910AD7465A8}"/>
              </a:ext>
            </a:extLst>
          </p:cNvPr>
          <p:cNvSpPr/>
          <p:nvPr/>
        </p:nvSpPr>
        <p:spPr>
          <a:xfrm>
            <a:off x="3535680" y="1828800"/>
            <a:ext cx="1584960" cy="1031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00384B2-100D-E7FF-5682-18A66E1D0649}"/>
              </a:ext>
            </a:extLst>
          </p:cNvPr>
          <p:cNvSpPr/>
          <p:nvPr/>
        </p:nvSpPr>
        <p:spPr>
          <a:xfrm>
            <a:off x="3535680" y="4734560"/>
            <a:ext cx="1584960" cy="10312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85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43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04" y="-44604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221641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934308"/>
            <a:ext cx="4345781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door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2CE142-1990-0374-F2AC-8F808DBD8E99}"/>
              </a:ext>
            </a:extLst>
          </p:cNvPr>
          <p:cNvSpPr/>
          <p:nvPr/>
        </p:nvSpPr>
        <p:spPr>
          <a:xfrm>
            <a:off x="5340277" y="1934307"/>
            <a:ext cx="617764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FF0000"/>
                </a:solidFill>
              </a:rPr>
              <a:t>d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21146160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/</a:t>
            </a:r>
            <a:r>
              <a:rPr lang="en-US" sz="3600" i="1" dirty="0">
                <a:solidFill>
                  <a:srgbClr val="FF0000"/>
                </a:solidFill>
              </a:rPr>
              <a:t>d</a:t>
            </a:r>
            <a:r>
              <a:rPr lang="en-US" sz="3600" i="1" dirty="0">
                <a:solidFill>
                  <a:srgbClr val="0070C0"/>
                </a:solidFill>
              </a:rPr>
              <a:t>/ sound.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(pages 14, 15).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13).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18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1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045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-33453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88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" t="24278" r="-230" b="-674"/>
          <a:stretch/>
        </p:blipFill>
        <p:spPr>
          <a:xfrm>
            <a:off x="0" y="0"/>
            <a:ext cx="12192000" cy="69792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41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909"/>
            <a:ext cx="10058400" cy="69619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40776"/>
            <a:ext cx="4026834" cy="7613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940128093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209FA-516C-66D9-8115-4C2C2A7E9701}"/>
              </a:ext>
            </a:extLst>
          </p:cNvPr>
          <p:cNvSpPr txBox="1"/>
          <p:nvPr/>
        </p:nvSpPr>
        <p:spPr>
          <a:xfrm>
            <a:off x="4214192" y="1669774"/>
            <a:ext cx="3970959" cy="1200329"/>
          </a:xfrm>
          <a:prstGeom prst="rect">
            <a:avLst/>
          </a:prstGeom>
          <a:solidFill>
            <a:srgbClr val="EE297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7200" b="1" dirty="0">
                <a:solidFill>
                  <a:schemeClr val="bg1"/>
                </a:solidFill>
              </a:rPr>
              <a:t>Let’s sing!</a:t>
            </a:r>
          </a:p>
        </p:txBody>
      </p:sp>
    </p:spTree>
    <p:extLst>
      <p:ext uri="{BB962C8B-B14F-4D97-AF65-F5344CB8AC3E}">
        <p14:creationId xmlns:p14="http://schemas.microsoft.com/office/powerpoint/2010/main" val="4145870284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1-TRACK 30.mp3" descr="CD1-TRACK 30.mp3">
            <a:hlinkClick r:id="" action="ppaction://media"/>
            <a:extLst>
              <a:ext uri="{FF2B5EF4-FFF2-40B4-BE49-F238E27FC236}">
                <a16:creationId xmlns:a16="http://schemas.microsoft.com/office/drawing/2014/main" id="{44B6ABCE-F010-7306-F0D7-965C2BBF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4880" y="399415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B3FEF8-BB0E-ACDF-BA84-C170E51CDBDF}"/>
              </a:ext>
            </a:extLst>
          </p:cNvPr>
          <p:cNvSpPr txBox="1"/>
          <p:nvPr/>
        </p:nvSpPr>
        <p:spPr>
          <a:xfrm>
            <a:off x="92761" y="139820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402B515-A0DA-E469-CF60-4D71A08DE9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92430"/>
            <a:ext cx="3480125" cy="826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5268225C-8B3B-5740-6F8C-F0993B7FB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8036" y="392430"/>
            <a:ext cx="8271203" cy="592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531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1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04421246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454"/>
            <a:ext cx="9866143" cy="59203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04391" y="66088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255953" y="3568312"/>
            <a:ext cx="2578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000" dirty="0">
                <a:solidFill>
                  <a:srgbClr val="FF0000"/>
                </a:solidFill>
              </a:rPr>
              <a:t>d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389817"/>
            <a:ext cx="9614866" cy="60109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98879" y="4052459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8342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2239</TotalTime>
  <Words>300</Words>
  <Application>Microsoft Office PowerPoint</Application>
  <PresentationFormat>Widescreen</PresentationFormat>
  <Paragraphs>81</Paragraphs>
  <Slides>35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 Light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Hien Kim</cp:lastModifiedBy>
  <cp:revision>197</cp:revision>
  <dcterms:created xsi:type="dcterms:W3CDTF">2019-07-02T02:13:33Z</dcterms:created>
  <dcterms:modified xsi:type="dcterms:W3CDTF">2023-08-05T12:34:01Z</dcterms:modified>
</cp:coreProperties>
</file>