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7"/>
  </p:notesMasterIdLst>
  <p:sldIdLst>
    <p:sldId id="303" r:id="rId2"/>
    <p:sldId id="258" r:id="rId3"/>
    <p:sldId id="304" r:id="rId4"/>
    <p:sldId id="259" r:id="rId5"/>
    <p:sldId id="360" r:id="rId6"/>
    <p:sldId id="385" r:id="rId7"/>
    <p:sldId id="260" r:id="rId8"/>
    <p:sldId id="383" r:id="rId9"/>
    <p:sldId id="384" r:id="rId10"/>
    <p:sldId id="264" r:id="rId11"/>
    <p:sldId id="366" r:id="rId12"/>
    <p:sldId id="387" r:id="rId13"/>
    <p:sldId id="386" r:id="rId14"/>
    <p:sldId id="393" r:id="rId15"/>
    <p:sldId id="390" r:id="rId16"/>
    <p:sldId id="391" r:id="rId17"/>
    <p:sldId id="392" r:id="rId18"/>
    <p:sldId id="295" r:id="rId19"/>
    <p:sldId id="296" r:id="rId20"/>
    <p:sldId id="269" r:id="rId21"/>
    <p:sldId id="270" r:id="rId22"/>
    <p:sldId id="370" r:id="rId23"/>
    <p:sldId id="371" r:id="rId24"/>
    <p:sldId id="388" r:id="rId25"/>
    <p:sldId id="389" r:id="rId26"/>
    <p:sldId id="265" r:id="rId27"/>
    <p:sldId id="271" r:id="rId28"/>
    <p:sldId id="377" r:id="rId29"/>
    <p:sldId id="395" r:id="rId30"/>
    <p:sldId id="278" r:id="rId31"/>
    <p:sldId id="394" r:id="rId32"/>
    <p:sldId id="279" r:id="rId33"/>
    <p:sldId id="280" r:id="rId34"/>
    <p:sldId id="281" r:id="rId35"/>
    <p:sldId id="282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Forte" panose="03060902040502070203" pitchFamily="66" charset="0"/>
      <p:regular r:id="rId48"/>
    </p:embeddedFont>
    <p:embeddedFont>
      <p:font typeface="Showcard Gothic" panose="04020904020102020604" pitchFamily="82" charset="0"/>
      <p:regular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482"/>
    <a:srgbClr val="54FF00"/>
    <a:srgbClr val="EE297E"/>
    <a:srgbClr val="EF578A"/>
    <a:srgbClr val="EA86B6"/>
    <a:srgbClr val="EF5288"/>
    <a:srgbClr val="FF40FF"/>
    <a:srgbClr val="FDFCE3"/>
    <a:srgbClr val="ECD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94"/>
    <p:restoredTop sz="85098"/>
  </p:normalViewPr>
  <p:slideViewPr>
    <p:cSldViewPr snapToGrid="0" snapToObjects="1">
      <p:cViewPr varScale="1">
        <p:scale>
          <a:sx n="25" d="100"/>
          <a:sy n="25" d="100"/>
        </p:scale>
        <p:origin x="48" y="10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021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5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4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833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241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</a:t>
            </a:r>
            <a:r>
              <a:rPr lang="en-US" sz="1800" b="1" baseline="0" dirty="0">
                <a:solidFill>
                  <a:schemeClr val="bg1"/>
                </a:solidFill>
              </a:rPr>
              <a:t> 2: School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438459" y="-32238"/>
            <a:ext cx="104618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2</a:t>
            </a: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3" r:id="rId17"/>
    <p:sldLayoutId id="2147483689" r:id="rId18"/>
    <p:sldLayoutId id="2147483690" r:id="rId19"/>
    <p:sldLayoutId id="2147483691" r:id="rId20"/>
    <p:sldLayoutId id="2147483692" r:id="rId2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laulahobbit.blogspot.com/2015/11/control-ingles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167549/fwd__bubble_hand_drawn-by-rejon-177666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2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wl.excelsior.edu/writing-process/prewriting-strategies/prewriting-strategies-asking-defining-questions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7132159" y="2049308"/>
            <a:ext cx="3435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Unit 2: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294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Review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58118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18</a:t>
            </a:r>
          </a:p>
        </p:txBody>
      </p:sp>
    </p:spTree>
    <p:extLst>
      <p:ext uri="{BB962C8B-B14F-4D97-AF65-F5344CB8AC3E}">
        <p14:creationId xmlns:p14="http://schemas.microsoft.com/office/powerpoint/2010/main" val="29960009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0" y="526942"/>
            <a:ext cx="9411031" cy="5842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4892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D56F2-A4B3-BA2C-CE86-1A7F51790C18}"/>
              </a:ext>
            </a:extLst>
          </p:cNvPr>
          <p:cNvSpPr txBox="1"/>
          <p:nvPr/>
        </p:nvSpPr>
        <p:spPr>
          <a:xfrm>
            <a:off x="4214193" y="569844"/>
            <a:ext cx="2653290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Look and say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67A0-2C92-1CF1-5A6E-E3BF4C49D56E}"/>
              </a:ext>
            </a:extLst>
          </p:cNvPr>
          <p:cNvSpPr txBox="1"/>
          <p:nvPr/>
        </p:nvSpPr>
        <p:spPr>
          <a:xfrm>
            <a:off x="717989" y="2564201"/>
            <a:ext cx="3918637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VN" sz="5400" b="1" dirty="0"/>
              <a:t> It’s a </a:t>
            </a:r>
            <a:r>
              <a:rPr lang="en-VN" sz="5400" b="1" dirty="0">
                <a:solidFill>
                  <a:srgbClr val="FF0000"/>
                </a:solidFill>
              </a:rPr>
              <a:t>pencil</a:t>
            </a:r>
            <a:r>
              <a:rPr lang="en-VN" sz="5400" b="1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42CE9-217E-6D80-E37D-1EBFDBDB3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391" y="1492260"/>
            <a:ext cx="5921526" cy="38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181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D56F2-A4B3-BA2C-CE86-1A7F51790C18}"/>
              </a:ext>
            </a:extLst>
          </p:cNvPr>
          <p:cNvSpPr txBox="1"/>
          <p:nvPr/>
        </p:nvSpPr>
        <p:spPr>
          <a:xfrm>
            <a:off x="4214193" y="569844"/>
            <a:ext cx="2653290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Look and say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67A0-2C92-1CF1-5A6E-E3BF4C49D56E}"/>
              </a:ext>
            </a:extLst>
          </p:cNvPr>
          <p:cNvSpPr txBox="1"/>
          <p:nvPr/>
        </p:nvSpPr>
        <p:spPr>
          <a:xfrm>
            <a:off x="1057826" y="2564201"/>
            <a:ext cx="323896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VN" sz="5400" b="1" dirty="0"/>
              <a:t> It’s a </a:t>
            </a:r>
            <a:r>
              <a:rPr lang="en-VN" sz="5400" b="1" dirty="0">
                <a:solidFill>
                  <a:srgbClr val="FF0000"/>
                </a:solidFill>
              </a:rPr>
              <a:t>bag</a:t>
            </a:r>
            <a:r>
              <a:rPr lang="en-VN" sz="5400" b="1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93F99-5889-D82B-411E-37A6B6E9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11" y="1557192"/>
            <a:ext cx="5737898" cy="37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245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D56F2-A4B3-BA2C-CE86-1A7F51790C18}"/>
              </a:ext>
            </a:extLst>
          </p:cNvPr>
          <p:cNvSpPr txBox="1"/>
          <p:nvPr/>
        </p:nvSpPr>
        <p:spPr>
          <a:xfrm>
            <a:off x="4214193" y="569844"/>
            <a:ext cx="2653290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Look and say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67A0-2C92-1CF1-5A6E-E3BF4C49D56E}"/>
              </a:ext>
            </a:extLst>
          </p:cNvPr>
          <p:cNvSpPr txBox="1"/>
          <p:nvPr/>
        </p:nvSpPr>
        <p:spPr>
          <a:xfrm>
            <a:off x="855337" y="2564201"/>
            <a:ext cx="364394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VN" sz="5400" b="1" dirty="0"/>
              <a:t> It’s a </a:t>
            </a:r>
            <a:r>
              <a:rPr lang="en-VN" sz="5400" b="1" dirty="0">
                <a:solidFill>
                  <a:srgbClr val="FF0000"/>
                </a:solidFill>
              </a:rPr>
              <a:t>book</a:t>
            </a:r>
            <a:r>
              <a:rPr lang="en-VN" sz="5400" b="1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1C09E-35FA-346A-1D42-4E1624F65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49" y="1377681"/>
            <a:ext cx="6334908" cy="414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73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202076-111B-343F-0616-28BE03B0F8AA}"/>
              </a:ext>
            </a:extLst>
          </p:cNvPr>
          <p:cNvSpPr txBox="1"/>
          <p:nvPr/>
        </p:nvSpPr>
        <p:spPr>
          <a:xfrm>
            <a:off x="4678018" y="2080591"/>
            <a:ext cx="4042773" cy="1200329"/>
          </a:xfrm>
          <a:prstGeom prst="rect">
            <a:avLst/>
          </a:prstGeom>
          <a:solidFill>
            <a:srgbClr val="EE4482"/>
          </a:solidFill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634589358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NTER-4">
            <a:extLst>
              <a:ext uri="{FF2B5EF4-FFF2-40B4-BE49-F238E27FC236}">
                <a16:creationId xmlns:a16="http://schemas.microsoft.com/office/drawing/2014/main" id="{5C361E7E-8D41-4091-8666-8DA7BEA05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859" y="5457825"/>
            <a:ext cx="2015230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0">
            <a:extLst>
              <a:ext uri="{FF2B5EF4-FFF2-40B4-BE49-F238E27FC236}">
                <a16:creationId xmlns:a16="http://schemas.microsoft.com/office/drawing/2014/main" id="{CEA71355-3693-4A0F-8CCF-27E6247E4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0" y="428626"/>
            <a:ext cx="74295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Showcard Gothic"/>
              </a:rPr>
              <a:t>School Objects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48F59-CA54-FD54-515D-13EF0661B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5" y="2566987"/>
            <a:ext cx="3567497" cy="2333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DCF62-97D6-3BEB-A8A5-23B2FE04F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813" y="2412886"/>
            <a:ext cx="3106738" cy="2032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7B585-BC81-BBD0-5E6F-256C97851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604" y="1949223"/>
            <a:ext cx="4140584" cy="27085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3322637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is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it?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5572125"/>
            <a:ext cx="2592387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bag.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5572125"/>
            <a:ext cx="2736850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pencil.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572125"/>
            <a:ext cx="2665413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pencil.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  <a:endParaRPr lang="en-US" sz="3600" b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E4DFC-94A1-1CB2-EA07-4C053F87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71" y="1555566"/>
            <a:ext cx="5153354" cy="33709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is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it?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5589589"/>
            <a:ext cx="2736850" cy="935037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book.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572125"/>
            <a:ext cx="2736850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bag.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pencil.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61AD0-1B15-1263-60C1-2302E66A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753484"/>
            <a:ext cx="4757738" cy="31122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What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is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it?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10" y="5572125"/>
            <a:ext cx="2592387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bag.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799" y="5572125"/>
            <a:ext cx="2736850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book.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572125"/>
            <a:ext cx="2665413" cy="935038"/>
          </a:xfrm>
          <a:prstGeom prst="plus">
            <a:avLst>
              <a:gd name="adj" fmla="val 25000"/>
            </a:avLst>
          </a:prstGeom>
          <a:solidFill>
            <a:schemeClr val="accent2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</a:rPr>
              <a:t>It’s a pencil.</a:t>
            </a:r>
            <a:endParaRPr lang="en-GB" sz="3600" b="1" dirty="0">
              <a:solidFill>
                <a:srgbClr val="666666">
                  <a:lumMod val="50000"/>
                </a:srgbClr>
              </a:solidFill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A4FF13-0264-8909-C17C-C627997C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604" y="1949223"/>
            <a:ext cx="4140584" cy="27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0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92D91E-6262-699F-EE11-9462105CA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33349" y="0"/>
            <a:ext cx="3696700" cy="3532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DAED3-D81E-7131-D0B2-7A76A35B7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9074" y="2728698"/>
            <a:ext cx="3696700" cy="3532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AB281-B72A-0031-5D68-FFC060A65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66211" y="1504735"/>
            <a:ext cx="3696700" cy="353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08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3845" y="472751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71649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3840" y="3673140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980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5774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4" y="495945"/>
            <a:ext cx="9326536" cy="5796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7599" y="371737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2" y="542442"/>
            <a:ext cx="9535256" cy="5827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0672" y="3888613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37.mp3" descr="CD1-TRACK 37.mp3">
            <a:hlinkClick r:id="" action="ppaction://media"/>
            <a:extLst>
              <a:ext uri="{FF2B5EF4-FFF2-40B4-BE49-F238E27FC236}">
                <a16:creationId xmlns:a16="http://schemas.microsoft.com/office/drawing/2014/main" id="{BBF62693-BACB-68DA-EDEC-BE9B604CE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7321" y="435708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54DCB-3404-2A8E-33E1-E629D18727D9}"/>
              </a:ext>
            </a:extLst>
          </p:cNvPr>
          <p:cNvSpPr txBox="1"/>
          <p:nvPr/>
        </p:nvSpPr>
        <p:spPr>
          <a:xfrm>
            <a:off x="7255063" y="56477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6E519-73FC-CF5E-4E9C-880B01F91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34" y="463688"/>
            <a:ext cx="7028499" cy="784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69059-2236-F8A0-E25B-E7A9E5D6E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862" y="1326802"/>
            <a:ext cx="8087138" cy="49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34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597E5-A310-416D-A8FC-BF0D79DA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812" y="1769010"/>
            <a:ext cx="7896587" cy="45086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3779519" y="5270740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493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32207-6EA2-A773-C1F3-9DEA0C15E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643" y="1668609"/>
            <a:ext cx="7811942" cy="44603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3823381" y="5126352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014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4EEAF-F7BB-951E-52A6-CEB29C854908}"/>
              </a:ext>
            </a:extLst>
          </p:cNvPr>
          <p:cNvSpPr txBox="1"/>
          <p:nvPr/>
        </p:nvSpPr>
        <p:spPr>
          <a:xfrm>
            <a:off x="4649129" y="707366"/>
            <a:ext cx="2893741" cy="769441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3D976-016F-BBC2-CE5C-130B7DD13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049" y="1728850"/>
            <a:ext cx="7557013" cy="43148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2BED6D-76F0-51E6-9A02-D5CBE09061B3}"/>
              </a:ext>
            </a:extLst>
          </p:cNvPr>
          <p:cNvSpPr/>
          <p:nvPr/>
        </p:nvSpPr>
        <p:spPr>
          <a:xfrm>
            <a:off x="3885026" y="4941332"/>
            <a:ext cx="1000665" cy="879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258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88" y="604434"/>
            <a:ext cx="8689112" cy="5796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4073" y="304095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99941C-0B04-C8E8-DAFE-68EF2114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6684"/>
            <a:ext cx="5057317" cy="653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B3C77-5753-3486-FE8C-98AEB8924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" y="2076449"/>
            <a:ext cx="12176651" cy="37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2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10.mp3" descr="TRACK 10.mp3">
            <a:hlinkClick r:id="" action="ppaction://media"/>
            <a:extLst>
              <a:ext uri="{FF2B5EF4-FFF2-40B4-BE49-F238E27FC236}">
                <a16:creationId xmlns:a16="http://schemas.microsoft.com/office/drawing/2014/main" id="{7E4CD58D-D1B9-E317-41A5-2A375D6AE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5131" y="313114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E2B300-7FD4-82E3-C2F6-091DF0388CD4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0D21F-0737-3C86-DB67-77E5E76AB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267" y="396349"/>
            <a:ext cx="5488428" cy="681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D6B2D-5B77-FE31-3FBB-1F1A22F4A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12" y="1210360"/>
            <a:ext cx="11725092" cy="5100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60D967-DB55-B01F-23F7-13F1AC8A5A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142393" y="4906108"/>
            <a:ext cx="876300" cy="100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520953-D299-84CF-16ED-5CE0C764B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49781" y="2227385"/>
            <a:ext cx="8763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37DDB-BEEC-4F2A-2545-A147753FEC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366132" y="4862635"/>
            <a:ext cx="876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082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23" y="1521263"/>
            <a:ext cx="9829703" cy="471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9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review identifying classroom objects and say what school thing it is, using the target language.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pencil, book, bag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It’s a (</a:t>
            </a:r>
            <a:r>
              <a:rPr lang="en-US" sz="3600" dirty="0">
                <a:solidFill>
                  <a:srgbClr val="FF0000"/>
                </a:solidFill>
              </a:rPr>
              <a:t>pencil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19503066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ool ball, vector graphics&#10;&#10;Description automatically generated">
            <a:extLst>
              <a:ext uri="{FF2B5EF4-FFF2-40B4-BE49-F238E27FC236}">
                <a16:creationId xmlns:a16="http://schemas.microsoft.com/office/drawing/2014/main" id="{D85C003E-AB36-50DA-B397-9EFC33828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11205" y="848185"/>
            <a:ext cx="7074786" cy="4721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BE2F9-BA5A-9994-B44B-F033A7842D75}"/>
              </a:ext>
            </a:extLst>
          </p:cNvPr>
          <p:cNvSpPr txBox="1"/>
          <p:nvPr/>
        </p:nvSpPr>
        <p:spPr>
          <a:xfrm>
            <a:off x="1734719" y="4269838"/>
            <a:ext cx="10071219" cy="1862048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574799868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Pencil,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Book,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Bag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It’s a (</a:t>
            </a:r>
            <a:r>
              <a:rPr lang="en-US" sz="3600" i="1" dirty="0">
                <a:solidFill>
                  <a:srgbClr val="FF0000"/>
                </a:solidFill>
              </a:rPr>
              <a:t>pencil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20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2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nit2-1.1.mp4" descr="song unit2-1.1.mp4">
            <a:hlinkClick r:id="" action="ppaction://media"/>
            <a:extLst>
              <a:ext uri="{FF2B5EF4-FFF2-40B4-BE49-F238E27FC236}">
                <a16:creationId xmlns:a16="http://schemas.microsoft.com/office/drawing/2014/main" id="{7A19A385-2D89-768D-4195-849EAC5F3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9182"/>
            <a:ext cx="12192000" cy="69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501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956"/>
            <a:ext cx="9760692" cy="598234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73395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Pencil,</a:t>
            </a:r>
          </a:p>
          <a:p>
            <a:pPr algn="ctr"/>
            <a:r>
              <a:rPr lang="en-US" sz="3600" i="1" dirty="0"/>
              <a:t>Book,</a:t>
            </a:r>
          </a:p>
          <a:p>
            <a:pPr algn="ctr"/>
            <a:r>
              <a:rPr lang="en-US" sz="3600" i="1" dirty="0"/>
              <a:t>Bag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0648311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966"/>
            <a:ext cx="9796209" cy="60838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06814" y="387068"/>
            <a:ext cx="5933505" cy="59296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2012000" y="2650858"/>
            <a:ext cx="5323131" cy="1402079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It’s a (</a:t>
            </a:r>
            <a:r>
              <a:rPr lang="en-US" sz="4400" i="1" dirty="0">
                <a:solidFill>
                  <a:srgbClr val="FF0000"/>
                </a:solidFill>
              </a:rPr>
              <a:t>pencil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97753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1625</TotalTime>
  <Words>294</Words>
  <Application>Microsoft Office PowerPoint</Application>
  <PresentationFormat>Widescreen</PresentationFormat>
  <Paragraphs>83</Paragraphs>
  <Slides>35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Showcard Gothic</vt:lpstr>
      <vt:lpstr>Comic Sans MS</vt:lpstr>
      <vt:lpstr>Forte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it?</vt:lpstr>
      <vt:lpstr>What is it?</vt:lpstr>
      <vt:lpstr>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Hien Kim</cp:lastModifiedBy>
  <cp:revision>166</cp:revision>
  <dcterms:created xsi:type="dcterms:W3CDTF">2019-07-02T02:13:33Z</dcterms:created>
  <dcterms:modified xsi:type="dcterms:W3CDTF">2023-08-05T12:44:08Z</dcterms:modified>
</cp:coreProperties>
</file>