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7"/>
  </p:notesMasterIdLst>
  <p:sldIdLst>
    <p:sldId id="256" r:id="rId2"/>
    <p:sldId id="302" r:id="rId3"/>
    <p:sldId id="257" r:id="rId4"/>
    <p:sldId id="259" r:id="rId5"/>
    <p:sldId id="359" r:id="rId6"/>
    <p:sldId id="418" r:id="rId7"/>
    <p:sldId id="419" r:id="rId8"/>
    <p:sldId id="275" r:id="rId9"/>
    <p:sldId id="276" r:id="rId10"/>
    <p:sldId id="371" r:id="rId11"/>
    <p:sldId id="260" r:id="rId12"/>
    <p:sldId id="381" r:id="rId13"/>
    <p:sldId id="264" r:id="rId14"/>
    <p:sldId id="415" r:id="rId15"/>
    <p:sldId id="414" r:id="rId16"/>
    <p:sldId id="270" r:id="rId17"/>
    <p:sldId id="303" r:id="rId18"/>
    <p:sldId id="411" r:id="rId19"/>
    <p:sldId id="269" r:id="rId20"/>
    <p:sldId id="272" r:id="rId21"/>
    <p:sldId id="314" r:id="rId22"/>
    <p:sldId id="386" r:id="rId23"/>
    <p:sldId id="307" r:id="rId24"/>
    <p:sldId id="412" r:id="rId25"/>
    <p:sldId id="413" r:id="rId26"/>
    <p:sldId id="265" r:id="rId27"/>
    <p:sldId id="417" r:id="rId28"/>
    <p:sldId id="416" r:id="rId29"/>
    <p:sldId id="278" r:id="rId30"/>
    <p:sldId id="420" r:id="rId31"/>
    <p:sldId id="357" r:id="rId32"/>
    <p:sldId id="279" r:id="rId33"/>
    <p:sldId id="280" r:id="rId34"/>
    <p:sldId id="281" r:id="rId35"/>
    <p:sldId id="283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288"/>
    <a:srgbClr val="54FF00"/>
    <a:srgbClr val="EF578A"/>
    <a:srgbClr val="FF40FF"/>
    <a:srgbClr val="B597EA"/>
    <a:srgbClr val="EECAF2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8165" autoAdjust="0"/>
  </p:normalViewPr>
  <p:slideViewPr>
    <p:cSldViewPr snapToGrid="0" snapToObjects="1">
      <p:cViewPr>
        <p:scale>
          <a:sx n="15" d="100"/>
          <a:sy n="15" d="100"/>
        </p:scale>
        <p:origin x="546" y="12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5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01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247806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7427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 ANIMALS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3.2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65" r:id="rId12"/>
    <p:sldLayoutId id="2147483679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eduhome.com.vn/DHALesson?idGrade=1&amp;idSubject=1&amp;idSeries=1&amp;idTheme=298&amp;IdLevel=1&amp;idThemeServer=5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ixabay.com/es/el-brazo-amigo-amistad-gesto-2025687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3.2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76459" y="3913666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37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1854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31" y="367990"/>
            <a:ext cx="9257424" cy="60516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42153" y="464170"/>
            <a:ext cx="5756161" cy="57247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i="1" dirty="0"/>
          </a:p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332E91C-55B5-D587-98DC-8D7D64BF98EF}"/>
              </a:ext>
            </a:extLst>
          </p:cNvPr>
          <p:cNvSpPr/>
          <p:nvPr/>
        </p:nvSpPr>
        <p:spPr>
          <a:xfrm>
            <a:off x="4233116" y="3051313"/>
            <a:ext cx="3417766" cy="172609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I’m sorry.</a:t>
            </a:r>
          </a:p>
          <a:p>
            <a:pPr algn="ctr"/>
            <a:r>
              <a:rPr lang="en-US" sz="4400" i="1" dirty="0">
                <a:solidFill>
                  <a:schemeClr val="tx1"/>
                </a:solidFill>
              </a:rPr>
              <a:t>That’s OK.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94" y="425266"/>
            <a:ext cx="8876807" cy="5971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8396" y="4052459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65320F-FC7C-7FD5-55BF-EAEB56C34C61}"/>
              </a:ext>
            </a:extLst>
          </p:cNvPr>
          <p:cNvSpPr txBox="1"/>
          <p:nvPr/>
        </p:nvSpPr>
        <p:spPr>
          <a:xfrm>
            <a:off x="1248508" y="2842700"/>
            <a:ext cx="10387395" cy="707886"/>
          </a:xfrm>
          <a:prstGeom prst="rect">
            <a:avLst/>
          </a:prstGeom>
          <a:solidFill>
            <a:srgbClr val="EF5288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chemeClr val="bg1"/>
                </a:solidFill>
              </a:rPr>
              <a:t>Look at the picture and answer these questions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  <a:endParaRPr lang="en-VN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87507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C36A5-2483-1FEF-8E2C-FEF762A1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09" b="51067"/>
          <a:stretch/>
        </p:blipFill>
        <p:spPr>
          <a:xfrm>
            <a:off x="2299231" y="800837"/>
            <a:ext cx="8622323" cy="5574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B1AE0-B8CF-8083-7704-EFD6C08B3636}"/>
              </a:ext>
            </a:extLst>
          </p:cNvPr>
          <p:cNvSpPr txBox="1"/>
          <p:nvPr/>
        </p:nvSpPr>
        <p:spPr>
          <a:xfrm>
            <a:off x="158262" y="482303"/>
            <a:ext cx="4281940" cy="707886"/>
          </a:xfrm>
          <a:prstGeom prst="rect">
            <a:avLst/>
          </a:prstGeom>
          <a:solidFill>
            <a:srgbClr val="EF5288"/>
          </a:solidFill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chemeClr val="bg1"/>
                </a:solidFill>
              </a:rPr>
              <a:t>Where are they?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2B700-D8B4-1F69-E77C-0D0DD73F8D51}"/>
              </a:ext>
            </a:extLst>
          </p:cNvPr>
          <p:cNvSpPr txBox="1"/>
          <p:nvPr/>
        </p:nvSpPr>
        <p:spPr>
          <a:xfrm>
            <a:off x="158261" y="482303"/>
            <a:ext cx="4281941" cy="707886"/>
          </a:xfrm>
          <a:prstGeom prst="rect">
            <a:avLst/>
          </a:prstGeom>
          <a:solidFill>
            <a:srgbClr val="EF5288"/>
          </a:solidFill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chemeClr val="bg1"/>
                </a:solidFill>
              </a:rPr>
              <a:t>Who can you see?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81AAC-CAB2-183B-C7F3-67FE873AF7C9}"/>
              </a:ext>
            </a:extLst>
          </p:cNvPr>
          <p:cNvSpPr txBox="1"/>
          <p:nvPr/>
        </p:nvSpPr>
        <p:spPr>
          <a:xfrm>
            <a:off x="158261" y="464718"/>
            <a:ext cx="4281941" cy="707886"/>
          </a:xfrm>
          <a:prstGeom prst="rect">
            <a:avLst/>
          </a:prstGeom>
          <a:solidFill>
            <a:srgbClr val="EF5288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chemeClr val="bg1"/>
                </a:solidFill>
              </a:rPr>
              <a:t>How many people?</a:t>
            </a:r>
          </a:p>
        </p:txBody>
      </p:sp>
    </p:spTree>
    <p:extLst>
      <p:ext uri="{BB962C8B-B14F-4D97-AF65-F5344CB8AC3E}">
        <p14:creationId xmlns:p14="http://schemas.microsoft.com/office/powerpoint/2010/main" val="25067523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56" y="400575"/>
            <a:ext cx="9025492" cy="5977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5654" y="3782181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86D35-BF08-6306-8F03-DF32083B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559" y="384313"/>
            <a:ext cx="9316040" cy="6473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DA1450-F143-EF76-25F7-D97A396B5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53975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-TRACK 77.mp3" descr="CD1-TRACK 77.mp3">
            <a:hlinkClick r:id="" action="ppaction://media"/>
            <a:extLst>
              <a:ext uri="{FF2B5EF4-FFF2-40B4-BE49-F238E27FC236}">
                <a16:creationId xmlns:a16="http://schemas.microsoft.com/office/drawing/2014/main" id="{61F707A4-65BA-0D40-6697-8790978A50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667" y="18029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9D7BB-6D5B-4AD1-6AC2-13DEDAA5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490"/>
            <a:ext cx="5188130" cy="642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D1-TRACK 78.mp3" descr="CD1-TRACK 78.mp3">
            <a:hlinkClick r:id="" action="ppaction://media"/>
            <a:extLst>
              <a:ext uri="{FF2B5EF4-FFF2-40B4-BE49-F238E27FC236}">
                <a16:creationId xmlns:a16="http://schemas.microsoft.com/office/drawing/2014/main" id="{AFA044A8-EB69-E998-9B40-F2A4F70FE7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5308" y="685326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1AAF4-A838-2900-23E9-21A1421D5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391" y="1604011"/>
            <a:ext cx="7626818" cy="428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74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3769"/>
            <a:ext cx="8763000" cy="6050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1248" y="37664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778531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2852" y="1961334"/>
            <a:ext cx="11330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apologize.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I’m sorry.</a:t>
            </a:r>
          </a:p>
          <a:p>
            <a:pPr lvl="4"/>
            <a:r>
              <a:rPr lang="en-US" sz="3600" dirty="0">
                <a:solidFill>
                  <a:srgbClr val="00B050"/>
                </a:solidFill>
              </a:rPr>
              <a:t> That’s OK.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17387"/>
            <a:ext cx="8790894" cy="5965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4338" y="3046428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7A7B3-3A67-9C28-D180-A5E4A9E23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753" y="636104"/>
            <a:ext cx="8561837" cy="5582246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67F9C02-641D-0FC7-5B4C-0DA8E8AF31E0}"/>
              </a:ext>
            </a:extLst>
          </p:cNvPr>
          <p:cNvSpPr/>
          <p:nvPr/>
        </p:nvSpPr>
        <p:spPr>
          <a:xfrm>
            <a:off x="4781566" y="2591623"/>
            <a:ext cx="2250831" cy="773723"/>
          </a:xfrm>
          <a:prstGeom prst="wedgeRoundRectCallout">
            <a:avLst>
              <a:gd name="adj1" fmla="val -25521"/>
              <a:gd name="adj2" fmla="val 420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B0F0"/>
                </a:solidFill>
              </a:rPr>
              <a:t>I’m sorry.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69C88F4-E769-2A69-C23C-1EB4E186AAB7}"/>
              </a:ext>
            </a:extLst>
          </p:cNvPr>
          <p:cNvSpPr/>
          <p:nvPr/>
        </p:nvSpPr>
        <p:spPr>
          <a:xfrm>
            <a:off x="8423031" y="2786827"/>
            <a:ext cx="2954215" cy="923527"/>
          </a:xfrm>
          <a:prstGeom prst="wedgeRoundRectCallout">
            <a:avLst>
              <a:gd name="adj1" fmla="val -31868"/>
              <a:gd name="adj2" fmla="val 492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B0F0"/>
                </a:solidFill>
              </a:rPr>
              <a:t>That’s OK.</a:t>
            </a:r>
          </a:p>
        </p:txBody>
      </p:sp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DEC04-8706-7E3C-9A96-C0DF09FE9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7" y="533932"/>
            <a:ext cx="7873171" cy="579013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7D95EE6-8644-9AD6-35B0-CA63A5682587}"/>
              </a:ext>
            </a:extLst>
          </p:cNvPr>
          <p:cNvSpPr/>
          <p:nvPr/>
        </p:nvSpPr>
        <p:spPr>
          <a:xfrm>
            <a:off x="4017521" y="2239930"/>
            <a:ext cx="2250831" cy="773723"/>
          </a:xfrm>
          <a:prstGeom prst="wedgeRoundRectCallout">
            <a:avLst>
              <a:gd name="adj1" fmla="val -25521"/>
              <a:gd name="adj2" fmla="val 420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B0F0"/>
                </a:solidFill>
              </a:rPr>
              <a:t>I’m sorry.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BCF398D-49AF-D781-2E89-5060B4E50973}"/>
              </a:ext>
            </a:extLst>
          </p:cNvPr>
          <p:cNvSpPr/>
          <p:nvPr/>
        </p:nvSpPr>
        <p:spPr>
          <a:xfrm>
            <a:off x="6906018" y="4615627"/>
            <a:ext cx="2954215" cy="923527"/>
          </a:xfrm>
          <a:prstGeom prst="wedgeRoundRectCallout">
            <a:avLst>
              <a:gd name="adj1" fmla="val -31868"/>
              <a:gd name="adj2" fmla="val 492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B0F0"/>
                </a:solidFill>
              </a:rPr>
              <a:t>That’s OK.</a:t>
            </a:r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B0B51-536E-6AA2-E1EB-02DF6674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06"/>
            <a:ext cx="32893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B671D-E469-D061-14D1-37062EB4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1009650"/>
            <a:ext cx="38608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3178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3EFE4-BA78-4DFF-CF27-8173CDB4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92" y="387090"/>
            <a:ext cx="4536831" cy="591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6CCEA02-3E58-73FC-9E12-6BEC56D52B56}"/>
              </a:ext>
            </a:extLst>
          </p:cNvPr>
          <p:cNvSpPr/>
          <p:nvPr/>
        </p:nvSpPr>
        <p:spPr>
          <a:xfrm>
            <a:off x="3894992" y="425153"/>
            <a:ext cx="2250831" cy="773723"/>
          </a:xfrm>
          <a:prstGeom prst="wedgeRoundRectCallout">
            <a:avLst>
              <a:gd name="adj1" fmla="val -25521"/>
              <a:gd name="adj2" fmla="val 42045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I’m sorry.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86BFDD6-90F8-145C-CADC-D74721EDB17B}"/>
              </a:ext>
            </a:extLst>
          </p:cNvPr>
          <p:cNvSpPr/>
          <p:nvPr/>
        </p:nvSpPr>
        <p:spPr>
          <a:xfrm>
            <a:off x="6906019" y="555238"/>
            <a:ext cx="2954215" cy="773724"/>
          </a:xfrm>
          <a:prstGeom prst="wedgeRoundRectCallout">
            <a:avLst>
              <a:gd name="adj1" fmla="val -31868"/>
              <a:gd name="adj2" fmla="val 49293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That’s OK.</a:t>
            </a:r>
          </a:p>
        </p:txBody>
      </p:sp>
    </p:spTree>
    <p:extLst>
      <p:ext uri="{BB962C8B-B14F-4D97-AF65-F5344CB8AC3E}">
        <p14:creationId xmlns:p14="http://schemas.microsoft.com/office/powerpoint/2010/main" val="39018470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D59B7-72E5-0454-0070-9C84F887E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15" y="425153"/>
            <a:ext cx="4554416" cy="587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8141DD8-6E5B-3CD2-F0A2-F1E8F4920C0F}"/>
              </a:ext>
            </a:extLst>
          </p:cNvPr>
          <p:cNvSpPr/>
          <p:nvPr/>
        </p:nvSpPr>
        <p:spPr>
          <a:xfrm>
            <a:off x="3894992" y="425153"/>
            <a:ext cx="2250831" cy="773723"/>
          </a:xfrm>
          <a:prstGeom prst="wedgeRoundRectCallout">
            <a:avLst>
              <a:gd name="adj1" fmla="val -25521"/>
              <a:gd name="adj2" fmla="val 42045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I’m sorry.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6E8BE61-5229-FD14-7AEF-0A5BFDAF1C38}"/>
              </a:ext>
            </a:extLst>
          </p:cNvPr>
          <p:cNvSpPr/>
          <p:nvPr/>
        </p:nvSpPr>
        <p:spPr>
          <a:xfrm>
            <a:off x="6972300" y="820672"/>
            <a:ext cx="2954215" cy="773723"/>
          </a:xfrm>
          <a:prstGeom prst="wedgeRoundRectCallout">
            <a:avLst>
              <a:gd name="adj1" fmla="val -31868"/>
              <a:gd name="adj2" fmla="val 49293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That’s OK.</a:t>
            </a:r>
          </a:p>
        </p:txBody>
      </p:sp>
    </p:spTree>
    <p:extLst>
      <p:ext uri="{BB962C8B-B14F-4D97-AF65-F5344CB8AC3E}">
        <p14:creationId xmlns:p14="http://schemas.microsoft.com/office/powerpoint/2010/main" val="36450612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404181"/>
            <a:ext cx="8296800" cy="5971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77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B7C52-E6EB-3B99-EF46-86AE06C4633F}"/>
              </a:ext>
            </a:extLst>
          </p:cNvPr>
          <p:cNvSpPr/>
          <p:nvPr/>
        </p:nvSpPr>
        <p:spPr>
          <a:xfrm>
            <a:off x="1452918" y="2193612"/>
            <a:ext cx="97433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4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Let’s demonstrate!</a:t>
            </a:r>
          </a:p>
        </p:txBody>
      </p:sp>
    </p:spTree>
    <p:extLst>
      <p:ext uri="{BB962C8B-B14F-4D97-AF65-F5344CB8AC3E}">
        <p14:creationId xmlns:p14="http://schemas.microsoft.com/office/powerpoint/2010/main" val="2610528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CBE696-C0DF-7535-F822-B5807A195156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AFA8E-9A2B-738E-3CD9-B8BE12C1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396349"/>
            <a:ext cx="485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5DF15-0BD8-CCCD-3080-22B7C42F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1056"/>
            <a:ext cx="12124241" cy="38158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A5CD4FD-74B8-7DEF-A011-D34B4D8488A9}"/>
              </a:ext>
            </a:extLst>
          </p:cNvPr>
          <p:cNvSpPr/>
          <p:nvPr/>
        </p:nvSpPr>
        <p:spPr>
          <a:xfrm>
            <a:off x="193431" y="1585925"/>
            <a:ext cx="2268416" cy="8352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7DBE34-4E9F-0B33-00C6-504073799F21}"/>
              </a:ext>
            </a:extLst>
          </p:cNvPr>
          <p:cNvSpPr/>
          <p:nvPr/>
        </p:nvSpPr>
        <p:spPr>
          <a:xfrm>
            <a:off x="9020907" y="4290647"/>
            <a:ext cx="2268416" cy="8352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14107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98177"/>
            <a:ext cx="9000673" cy="59999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48686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65647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845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5685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45400" y="552114"/>
            <a:ext cx="491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594" y="1355834"/>
            <a:ext cx="9728421" cy="47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94028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7917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Greetings Mingle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082F4CE-2764-B3CD-B775-1C3276C7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49324" y="338041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5587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86"/>
            <a:ext cx="8839200" cy="6026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Monkey,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Snake,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Bear.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I’m sorry.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That’s OK.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38 SB)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88900"/>
            <a:ext cx="12192001" cy="6956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74626"/>
            <a:ext cx="8709102" cy="60279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806553" y="2483802"/>
            <a:ext cx="6840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EF5288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2969861625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8F55C5D-BC42-D6ED-DBCA-C986A1EAB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78" y="1466705"/>
            <a:ext cx="6255922" cy="413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8697" y="222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785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36331" y="1714499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053639" y="-40151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snake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3" name="snake.mp3" descr="snake.mp3">
            <a:hlinkClick r:id="" action="ppaction://media"/>
            <a:extLst>
              <a:ext uri="{FF2B5EF4-FFF2-40B4-BE49-F238E27FC236}">
                <a16:creationId xmlns:a16="http://schemas.microsoft.com/office/drawing/2014/main" id="{33DE67B7-1B7A-C617-F590-161962A5C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54207" y="5892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5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97362B8-3F1B-B491-664A-D98D5F992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4263" r="11538" b="8011"/>
          <a:stretch/>
        </p:blipFill>
        <p:spPr>
          <a:xfrm>
            <a:off x="3200400" y="1500982"/>
            <a:ext cx="6096000" cy="4593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15045" y="-779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6989" y="1710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893885" y="229693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cat</a:t>
            </a:r>
          </a:p>
        </p:txBody>
      </p:sp>
      <p:pic>
        <p:nvPicPr>
          <p:cNvPr id="25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C04C1804-4362-B3DA-6D2C-143A9D795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2360" y="5892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0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01AA7F9-49CA-1825-F6DE-E76AC3FCF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t="17296" r="12407" b="15167"/>
          <a:stretch/>
        </p:blipFill>
        <p:spPr>
          <a:xfrm>
            <a:off x="4137030" y="1301060"/>
            <a:ext cx="4038584" cy="4803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02345" y="30164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38564" y="1708151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38400" y="296864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monkey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monkey.mp3" descr="monkey.mp3">
            <a:hlinkClick r:id="" action="ppaction://media"/>
            <a:extLst>
              <a:ext uri="{FF2B5EF4-FFF2-40B4-BE49-F238E27FC236}">
                <a16:creationId xmlns:a16="http://schemas.microsoft.com/office/drawing/2014/main" id="{2A944214-0F30-C1D3-1C9A-855D0AF7D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A7CF525-1073-9803-DB1C-78F32349D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0" y="1273174"/>
            <a:ext cx="5971042" cy="48348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15045" y="28452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5872" y="17240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182492" y="374334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bear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bear.mp3" descr="bear.mp3">
            <a:hlinkClick r:id="" action="ppaction://media"/>
            <a:extLst>
              <a:ext uri="{FF2B5EF4-FFF2-40B4-BE49-F238E27FC236}">
                <a16:creationId xmlns:a16="http://schemas.microsoft.com/office/drawing/2014/main" id="{C9137E2D-184F-91A1-2495-83F6BC62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6025" y="5835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2333</TotalTime>
  <Words>256</Words>
  <Application>Microsoft Office PowerPoint</Application>
  <PresentationFormat>Widescreen</PresentationFormat>
  <Paragraphs>81</Paragraphs>
  <Slides>35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206</cp:revision>
  <dcterms:created xsi:type="dcterms:W3CDTF">2019-07-02T02:13:33Z</dcterms:created>
  <dcterms:modified xsi:type="dcterms:W3CDTF">2023-08-05T10:11:48Z</dcterms:modified>
</cp:coreProperties>
</file>