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6"/>
  </p:notesMasterIdLst>
  <p:sldIdLst>
    <p:sldId id="256" r:id="rId2"/>
    <p:sldId id="302" r:id="rId3"/>
    <p:sldId id="348" r:id="rId4"/>
    <p:sldId id="259" r:id="rId5"/>
    <p:sldId id="360" r:id="rId6"/>
    <p:sldId id="415" r:id="rId7"/>
    <p:sldId id="260" r:id="rId8"/>
    <p:sldId id="303" r:id="rId9"/>
    <p:sldId id="264" r:id="rId10"/>
    <p:sldId id="338" r:id="rId11"/>
    <p:sldId id="382" r:id="rId12"/>
    <p:sldId id="416" r:id="rId13"/>
    <p:sldId id="269" r:id="rId14"/>
    <p:sldId id="270" r:id="rId15"/>
    <p:sldId id="384" r:id="rId16"/>
    <p:sldId id="417" r:id="rId17"/>
    <p:sldId id="418" r:id="rId18"/>
    <p:sldId id="387" r:id="rId19"/>
    <p:sldId id="265" r:id="rId20"/>
    <p:sldId id="410" r:id="rId21"/>
    <p:sldId id="397" r:id="rId22"/>
    <p:sldId id="411" r:id="rId23"/>
    <p:sldId id="420" r:id="rId24"/>
    <p:sldId id="400" r:id="rId25"/>
    <p:sldId id="371" r:id="rId26"/>
    <p:sldId id="277" r:id="rId27"/>
    <p:sldId id="278" r:id="rId28"/>
    <p:sldId id="419" r:id="rId29"/>
    <p:sldId id="421" r:id="rId30"/>
    <p:sldId id="409" r:id="rId31"/>
    <p:sldId id="279" r:id="rId32"/>
    <p:sldId id="280" r:id="rId33"/>
    <p:sldId id="281" r:id="rId34"/>
    <p:sldId id="283" r:id="rId35"/>
  </p:sldIdLst>
  <p:sldSz cx="12192000" cy="6858000"/>
  <p:notesSz cx="6858000" cy="9144000"/>
  <p:embeddedFontLs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0FE"/>
    <a:srgbClr val="EE297E"/>
    <a:srgbClr val="FF40FF"/>
    <a:srgbClr val="54FF00"/>
    <a:srgbClr val="EF5288"/>
    <a:srgbClr val="EECAF2"/>
    <a:srgbClr val="EF578A"/>
    <a:srgbClr val="B597EA"/>
    <a:srgbClr val="FDFCE3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76862" autoAdjust="0"/>
  </p:normalViewPr>
  <p:slideViewPr>
    <p:cSldViewPr snapToGrid="0" snapToObjects="1">
      <p:cViewPr varScale="1">
        <p:scale>
          <a:sx n="28" d="100"/>
          <a:sy n="28" d="100"/>
        </p:scale>
        <p:origin x="66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78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7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698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6: ACTIVITIES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bg1"/>
                </a:solidFill>
              </a:rPr>
              <a:t>Lesson </a:t>
            </a:r>
            <a:r>
              <a:rPr lang="en-US" sz="1800" b="0" baseline="0">
                <a:solidFill>
                  <a:schemeClr val="bg1"/>
                </a:solidFill>
              </a:rPr>
              <a:t> 2.1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5" r:id="rId17"/>
    <p:sldLayoutId id="2147483689" r:id="rId18"/>
    <p:sldLayoutId id="2147483690" r:id="rId19"/>
    <p:sldLayoutId id="2147483691" r:id="rId20"/>
    <p:sldLayoutId id="2147483693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6" TargetMode="Externa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ixabay.com/en/lips-mouth-kiss-lipstick-colorful-1560466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24832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576103" y="422152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40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1" y="412376"/>
            <a:ext cx="9173585" cy="59967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62818" y="693030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endParaRPr lang="en-US" sz="6600" i="1" dirty="0"/>
          </a:p>
          <a:p>
            <a:endParaRPr lang="en-US" sz="6600" i="1" dirty="0"/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5174589" y="2609230"/>
            <a:ext cx="25785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600" dirty="0">
                <a:solidFill>
                  <a:schemeClr val="bg1"/>
                </a:solidFill>
              </a:rPr>
              <a:t>/,</a:t>
            </a:r>
          </a:p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n-US" sz="6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f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7200" dirty="0">
                <a:solidFill>
                  <a:schemeClr val="bg1"/>
                </a:solidFill>
              </a:rPr>
              <a:t>/.</a:t>
            </a:r>
            <a:endParaRPr lang="en-VN" sz="7200" dirty="0">
              <a:solidFill>
                <a:schemeClr val="bg1"/>
              </a:solidFill>
            </a:endParaRPr>
          </a:p>
          <a:p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FF8990-AD25-F2D0-FBC6-8F8ABC67E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530"/>
            <a:ext cx="4668928" cy="634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FD1B59-9329-F0F5-3BC9-644E1133A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11" y="1386868"/>
            <a:ext cx="5227189" cy="3857704"/>
          </a:xfrm>
          <a:prstGeom prst="rect">
            <a:avLst/>
          </a:prstGeom>
        </p:spPr>
      </p:pic>
      <p:pic>
        <p:nvPicPr>
          <p:cNvPr id="12" name="CD2-TRACK 04.mp3" descr="CD2-TRACK 04.mp3">
            <a:hlinkClick r:id="" action="ppaction://media"/>
            <a:extLst>
              <a:ext uri="{FF2B5EF4-FFF2-40B4-BE49-F238E27FC236}">
                <a16:creationId xmlns:a16="http://schemas.microsoft.com/office/drawing/2014/main" id="{EF3FE0C3-4549-88C5-4E47-15FE2744B8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7300" y="646147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2334464" y="5475921"/>
            <a:ext cx="1399742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e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EA0397-9372-A205-F2FC-64942CC84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995" y="1218923"/>
            <a:ext cx="5215226" cy="38716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EF9DA6-8E60-AC26-9E79-91EE092C1A2D}"/>
              </a:ext>
            </a:extLst>
          </p:cNvPr>
          <p:cNvSpPr txBox="1"/>
          <p:nvPr/>
        </p:nvSpPr>
        <p:spPr>
          <a:xfrm>
            <a:off x="8704142" y="5434309"/>
            <a:ext cx="1281120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f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03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9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E49E7A-2BBE-46B0-93E0-868566ACD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4416"/>
            <a:ext cx="4626591" cy="655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D2-TRACK 05.mp3" descr="CD2-TRACK 05.mp3">
            <a:hlinkClick r:id="" action="ppaction://media"/>
            <a:extLst>
              <a:ext uri="{FF2B5EF4-FFF2-40B4-BE49-F238E27FC236}">
                <a16:creationId xmlns:a16="http://schemas.microsoft.com/office/drawing/2014/main" id="{E1E902A9-E07E-C05A-0DB1-D88706791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10" end="5197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6590" y="4871657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1825889" y="4576735"/>
            <a:ext cx="1935466" cy="64633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elephant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1568092" y="5316047"/>
            <a:ext cx="2433167" cy="64633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/>
              <a:t> </a:t>
            </a:r>
            <a:r>
              <a:rPr lang="en-US" sz="3600" dirty="0"/>
              <a:t>/ˈ</a:t>
            </a:r>
            <a:r>
              <a:rPr lang="en-US" sz="3600" dirty="0" err="1"/>
              <a:t>el.ə.fənt</a:t>
            </a:r>
            <a:r>
              <a:rPr lang="en-US" sz="3600" dirty="0"/>
              <a:t>/</a:t>
            </a:r>
            <a:r>
              <a:rPr lang="en-US" sz="3600" i="1" dirty="0"/>
              <a:t> </a:t>
            </a:r>
            <a:endParaRPr lang="en-VN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6826E8-F873-CEFA-E717-54815289E0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84" t="23075" r="15930" b="42646"/>
          <a:stretch/>
        </p:blipFill>
        <p:spPr>
          <a:xfrm>
            <a:off x="593124" y="1108018"/>
            <a:ext cx="4522573" cy="33503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394665-319A-EFCB-D17F-548960925175}"/>
              </a:ext>
            </a:extLst>
          </p:cNvPr>
          <p:cNvSpPr txBox="1"/>
          <p:nvPr/>
        </p:nvSpPr>
        <p:spPr>
          <a:xfrm>
            <a:off x="8108103" y="4464339"/>
            <a:ext cx="1149610" cy="64633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food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D22A0-4D59-396B-13CD-042A12884F4F}"/>
              </a:ext>
            </a:extLst>
          </p:cNvPr>
          <p:cNvSpPr txBox="1"/>
          <p:nvPr/>
        </p:nvSpPr>
        <p:spPr>
          <a:xfrm>
            <a:off x="7962194" y="5353573"/>
            <a:ext cx="1398140" cy="64633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/</a:t>
            </a:r>
            <a:r>
              <a:rPr lang="en-US" sz="3600" dirty="0" err="1"/>
              <a:t>fuːd</a:t>
            </a:r>
            <a:r>
              <a:rPr lang="en-US" sz="3600" dirty="0"/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0101CB-DCBB-CADD-C7B3-8C91296F9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26" t="15149" r="17355" b="55572"/>
          <a:stretch/>
        </p:blipFill>
        <p:spPr>
          <a:xfrm>
            <a:off x="6858466" y="1544594"/>
            <a:ext cx="4522574" cy="2644345"/>
          </a:xfrm>
          <a:prstGeom prst="rect">
            <a:avLst/>
          </a:prstGeom>
        </p:spPr>
      </p:pic>
      <p:pic>
        <p:nvPicPr>
          <p:cNvPr id="16" name="CD2-TRACK 05.mp3" descr="CD2-TRACK 05.mp3">
            <a:hlinkClick r:id="" action="ppaction://media"/>
            <a:extLst>
              <a:ext uri="{FF2B5EF4-FFF2-40B4-BE49-F238E27FC236}">
                <a16:creationId xmlns:a16="http://schemas.microsoft.com/office/drawing/2014/main" id="{29644D80-3701-4583-AF19-3AD183C764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13" end="2583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9025" y="49166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17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461141"/>
            <a:ext cx="8547100" cy="5901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0948" y="38172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94" y="431800"/>
            <a:ext cx="9028953" cy="5980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4911" y="3803242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06BC1-88AD-4612-E04E-2EDAC6BA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781"/>
            <a:ext cx="3903260" cy="74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45637-D5DC-3547-B20C-5182BDE1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89" y="438186"/>
            <a:ext cx="934574" cy="934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7ABFAE-CB8D-692B-0E88-0ED220D0F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939" y="1322609"/>
            <a:ext cx="4417705" cy="500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06BC1-88AD-4612-E04E-2EDAC6BA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781"/>
            <a:ext cx="3903260" cy="74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45637-D5DC-3547-B20C-5182BDE1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89" y="438186"/>
            <a:ext cx="934574" cy="93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20960-F2D7-C3B1-47E6-8555A8FD8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79" b="4860"/>
          <a:stretch/>
        </p:blipFill>
        <p:spPr>
          <a:xfrm>
            <a:off x="3707641" y="1372760"/>
            <a:ext cx="4776717" cy="48906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93126DE-5362-568F-2991-B67CD8442C83}"/>
              </a:ext>
            </a:extLst>
          </p:cNvPr>
          <p:cNvSpPr/>
          <p:nvPr/>
        </p:nvSpPr>
        <p:spPr>
          <a:xfrm>
            <a:off x="6264082" y="4244454"/>
            <a:ext cx="1583380" cy="139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85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06BC1-88AD-4612-E04E-2EDAC6BA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781"/>
            <a:ext cx="3903260" cy="74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45637-D5DC-3547-B20C-5182BDE1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89" y="438186"/>
            <a:ext cx="934574" cy="93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A1051-B9C1-4B17-A43F-5F6265E01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3" b="4299"/>
          <a:stretch/>
        </p:blipFill>
        <p:spPr>
          <a:xfrm>
            <a:off x="3562065" y="1385373"/>
            <a:ext cx="5036025" cy="49583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75DD5F0-8289-9425-FE40-080EEAD346C3}"/>
              </a:ext>
            </a:extLst>
          </p:cNvPr>
          <p:cNvSpPr/>
          <p:nvPr/>
        </p:nvSpPr>
        <p:spPr>
          <a:xfrm>
            <a:off x="6496094" y="4189862"/>
            <a:ext cx="1583380" cy="139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934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5A92AA-6CAA-0355-1ABE-DB2A3D2E3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507"/>
            <a:ext cx="66929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7F9F9F-D883-80A6-7FEE-C19AF6928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8" y="1797049"/>
            <a:ext cx="12161937" cy="351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40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362041"/>
            <a:ext cx="8372999" cy="6026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07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923500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05054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the /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  <a:cs typeface="Arial Narrow" panose="020B0604020202020204" pitchFamily="34" charset="0"/>
              </a:rPr>
              <a:t>e</a:t>
            </a:r>
            <a:r>
              <a:rPr lang="en-US" sz="3600" dirty="0">
                <a:solidFill>
                  <a:srgbClr val="FF0000"/>
                </a:solidFill>
              </a:rPr>
              <a:t>/ and /f/ sounds and pronounce them correctly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elephant, food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e</a:t>
            </a:r>
            <a:r>
              <a:rPr lang="en-US" dirty="0"/>
              <a:t> 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f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910449" y="1940169"/>
            <a:ext cx="6840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/>
                <a:solidFill>
                  <a:srgbClr val="0070C0"/>
                </a:solidFill>
              </a:rPr>
              <a:t>Let’s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4067B5-315A-9A84-33E3-D65CF812C9A7}"/>
              </a:ext>
            </a:extLst>
          </p:cNvPr>
          <p:cNvSpPr/>
          <p:nvPr/>
        </p:nvSpPr>
        <p:spPr>
          <a:xfrm>
            <a:off x="3570512" y="4222929"/>
            <a:ext cx="529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2950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phant.mp3" descr="elephant.mp3">
            <a:hlinkClick r:id="" action="ppaction://media"/>
            <a:extLst>
              <a:ext uri="{FF2B5EF4-FFF2-40B4-BE49-F238E27FC236}">
                <a16:creationId xmlns:a16="http://schemas.microsoft.com/office/drawing/2014/main" id="{A89199B9-015A-2CEE-4480-E23217538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760" y="91313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711200" y="33147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food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i="1" dirty="0"/>
              <a:t>father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531360" y="3108960"/>
            <a:ext cx="3129280" cy="1198880"/>
          </a:xfrm>
          <a:prstGeom prst="roundRect">
            <a:avLst/>
          </a:prstGeom>
          <a:solidFill>
            <a:srgbClr val="54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i="1" dirty="0"/>
              <a:t>elephant</a:t>
            </a:r>
          </a:p>
        </p:txBody>
      </p:sp>
    </p:spTree>
    <p:extLst>
      <p:ext uri="{BB962C8B-B14F-4D97-AF65-F5344CB8AC3E}">
        <p14:creationId xmlns:p14="http://schemas.microsoft.com/office/powerpoint/2010/main" val="40770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f.mp3" descr="sound f.mp3">
            <a:hlinkClick r:id="" action="ppaction://media"/>
            <a:extLst>
              <a:ext uri="{FF2B5EF4-FFF2-40B4-BE49-F238E27FC236}">
                <a16:creationId xmlns:a16="http://schemas.microsoft.com/office/drawing/2014/main" id="{21AFF396-52F6-9A2F-F5E8-82F19F5DF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520" y="13335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47700" y="32639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</a:t>
            </a:r>
            <a:r>
              <a:rPr lang="en-US" sz="6600" b="1" i="1" dirty="0"/>
              <a:t> </a:t>
            </a:r>
            <a:r>
              <a:rPr lang="en-VN" sz="6600" b="1" i="1" dirty="0"/>
              <a:t>g</a:t>
            </a:r>
            <a:r>
              <a:rPr lang="en-US" sz="6600" b="1" i="1" dirty="0"/>
              <a:t> </a:t>
            </a:r>
            <a:r>
              <a:rPr lang="en-VN" sz="6600" b="1" i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485640" y="3108960"/>
            <a:ext cx="3129280" cy="1198880"/>
          </a:xfrm>
          <a:prstGeom prst="roundRect">
            <a:avLst/>
          </a:prstGeom>
          <a:solidFill>
            <a:srgbClr val="EE2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 e 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  <a:solidFill>
            <a:srgbClr val="200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 f /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4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ound e.mp3" descr="sound e.mp3">
            <a:hlinkClick r:id="" action="ppaction://media"/>
            <a:extLst>
              <a:ext uri="{FF2B5EF4-FFF2-40B4-BE49-F238E27FC236}">
                <a16:creationId xmlns:a16="http://schemas.microsoft.com/office/drawing/2014/main" id="{D988D70E-830C-1311-BB70-18EDA8914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040" y="1092151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71220" y="347931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820420" y="3108960"/>
            <a:ext cx="3129280" cy="11988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</a:t>
            </a:r>
            <a:r>
              <a:rPr lang="en-US" sz="6600" b="1" i="1" dirty="0"/>
              <a:t> </a:t>
            </a:r>
            <a:r>
              <a:rPr lang="en-VN" sz="6600" b="1" i="1" dirty="0"/>
              <a:t>g</a:t>
            </a:r>
            <a:r>
              <a:rPr lang="en-US" sz="6600" b="1" i="1" dirty="0"/>
              <a:t> </a:t>
            </a:r>
            <a:r>
              <a:rPr lang="en-VN" sz="6600" b="1" i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8656320" y="3108960"/>
            <a:ext cx="3129280" cy="1198880"/>
          </a:xfrm>
          <a:prstGeom prst="roundRect">
            <a:avLst/>
          </a:prstGeom>
          <a:solidFill>
            <a:srgbClr val="EE2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 f 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4719320" y="3108960"/>
            <a:ext cx="3129280" cy="1198880"/>
          </a:xfrm>
          <a:prstGeom prst="roundRect">
            <a:avLst/>
          </a:prstGeom>
          <a:solidFill>
            <a:srgbClr val="200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</a:t>
            </a:r>
            <a:r>
              <a:rPr lang="en-US" sz="6600" b="1" i="1" dirty="0"/>
              <a:t> </a:t>
            </a:r>
            <a:r>
              <a:rPr lang="en-VN" sz="6600" b="1" i="1" dirty="0"/>
              <a:t>e</a:t>
            </a:r>
            <a:r>
              <a:rPr lang="en-US" sz="6600" b="1" i="1" dirty="0"/>
              <a:t> </a:t>
            </a:r>
            <a:r>
              <a:rPr lang="en-VN" sz="6600" b="1" i="1" dirty="0"/>
              <a:t>/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ther.mp3" descr="father.mp3">
            <a:hlinkClick r:id="" action="ppaction://media"/>
            <a:extLst>
              <a:ext uri="{FF2B5EF4-FFF2-40B4-BE49-F238E27FC236}">
                <a16:creationId xmlns:a16="http://schemas.microsoft.com/office/drawing/2014/main" id="{E4CEEA05-4E33-61A9-1C59-6EFE13C8D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240" y="12877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66420" y="543560"/>
            <a:ext cx="2301240" cy="23012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511040" y="3108960"/>
            <a:ext cx="3129280" cy="1198880"/>
          </a:xfrm>
          <a:prstGeom prst="roundRect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i="1" dirty="0"/>
              <a:t>food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i="1" dirty="0"/>
              <a:t>elephant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father</a:t>
            </a:r>
          </a:p>
        </p:txBody>
      </p:sp>
    </p:spTree>
    <p:extLst>
      <p:ext uri="{BB962C8B-B14F-4D97-AF65-F5344CB8AC3E}">
        <p14:creationId xmlns:p14="http://schemas.microsoft.com/office/powerpoint/2010/main" val="32336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6447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696200" y="552114"/>
            <a:ext cx="440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832" y="1470066"/>
            <a:ext cx="9559186" cy="46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49BDD2-698B-C9C2-F9FF-C27B44C0FB01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A0747-C6B7-E7A4-CC64-B72D5AC6C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2" y="396349"/>
            <a:ext cx="48895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71C866-7D21-0534-46D4-EDF131D52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635" y="1217333"/>
            <a:ext cx="5842000" cy="5181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A8D642-9C87-875F-0288-C106DCFF10AD}"/>
              </a:ext>
            </a:extLst>
          </p:cNvPr>
          <p:cNvSpPr/>
          <p:nvPr/>
        </p:nvSpPr>
        <p:spPr>
          <a:xfrm>
            <a:off x="3234863" y="4557182"/>
            <a:ext cx="2101995" cy="8734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0A808C-CD85-499B-A845-BB57389C5D07}"/>
              </a:ext>
            </a:extLst>
          </p:cNvPr>
          <p:cNvSpPr/>
          <p:nvPr/>
        </p:nvSpPr>
        <p:spPr>
          <a:xfrm>
            <a:off x="6481212" y="3796825"/>
            <a:ext cx="1583380" cy="8734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0420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3E478-9AC6-FDF1-5AA5-362B0F54D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9" y="600303"/>
            <a:ext cx="6378434" cy="56573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832D6F5-531E-E741-7E10-95C8CD424DE3}"/>
              </a:ext>
            </a:extLst>
          </p:cNvPr>
          <p:cNvSpPr/>
          <p:nvPr/>
        </p:nvSpPr>
        <p:spPr>
          <a:xfrm>
            <a:off x="4066792" y="4245039"/>
            <a:ext cx="1378665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78236A-EB8B-29A9-7A7E-89053D0E77A7}"/>
              </a:ext>
            </a:extLst>
          </p:cNvPr>
          <p:cNvSpPr/>
          <p:nvPr/>
        </p:nvSpPr>
        <p:spPr>
          <a:xfrm>
            <a:off x="7220594" y="5052059"/>
            <a:ext cx="158338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14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92642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300067" y="3033972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4201893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58053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787560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845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535803" y="1678488"/>
            <a:ext cx="5543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 my lips</a:t>
            </a:r>
          </a:p>
        </p:txBody>
      </p:sp>
      <p:pic>
        <p:nvPicPr>
          <p:cNvPr id="5" name="Picture 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C4A1DAA9-B5F9-B333-DE4E-A0C5A5433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20690604">
            <a:off x="4958080" y="2089150"/>
            <a:ext cx="6096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62526"/>
            <a:ext cx="8763000" cy="59747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Elephant,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Food.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i="1" dirty="0">
                <a:solidFill>
                  <a:srgbClr val="FF0000"/>
                </a:solidFill>
              </a:rPr>
              <a:t>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/, / </a:t>
            </a:r>
            <a:r>
              <a:rPr lang="en-US" sz="3600" i="1" dirty="0">
                <a:solidFill>
                  <a:srgbClr val="FF0000"/>
                </a:solidFill>
              </a:rPr>
              <a:t>f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saying the sounds.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38).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40).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41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88900"/>
            <a:ext cx="12192001" cy="6956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51471"/>
            <a:ext cx="8720254" cy="60357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3578573" y="2405752"/>
            <a:ext cx="5232971" cy="1569660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96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6.1.mp4" descr="song u6.1.mp4">
            <a:hlinkClick r:id="" action="ppaction://media"/>
            <a:extLst>
              <a:ext uri="{FF2B5EF4-FFF2-40B4-BE49-F238E27FC236}">
                <a16:creationId xmlns:a16="http://schemas.microsoft.com/office/drawing/2014/main" id="{87C131D4-0E08-6879-415B-F2DC416DA2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60" end="170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79140"/>
            <a:ext cx="12192000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78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2630" y="1367856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E220BE-9D6E-5290-C6D7-EA2525FF1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7" y="2944505"/>
            <a:ext cx="12209277" cy="9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13" y="434898"/>
            <a:ext cx="8851339" cy="5954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9617" y="3885194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2294</TotalTime>
  <Words>239</Words>
  <Application>Microsoft Office PowerPoint</Application>
  <PresentationFormat>Widescreen</PresentationFormat>
  <Paragraphs>73</Paragraphs>
  <Slides>34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 Narrow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213</cp:revision>
  <dcterms:created xsi:type="dcterms:W3CDTF">2019-07-02T02:13:33Z</dcterms:created>
  <dcterms:modified xsi:type="dcterms:W3CDTF">2023-08-05T19:12:25Z</dcterms:modified>
</cp:coreProperties>
</file>