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1"/>
  </p:notesMasterIdLst>
  <p:sldIdLst>
    <p:sldId id="256" r:id="rId2"/>
    <p:sldId id="302" r:id="rId3"/>
    <p:sldId id="348" r:id="rId4"/>
    <p:sldId id="259" r:id="rId5"/>
    <p:sldId id="360" r:id="rId6"/>
    <p:sldId id="303" r:id="rId7"/>
    <p:sldId id="260" r:id="rId8"/>
    <p:sldId id="422" r:id="rId9"/>
    <p:sldId id="264" r:id="rId10"/>
    <p:sldId id="338" r:id="rId11"/>
    <p:sldId id="416" r:id="rId12"/>
    <p:sldId id="423" r:id="rId13"/>
    <p:sldId id="269" r:id="rId14"/>
    <p:sldId id="424" r:id="rId15"/>
    <p:sldId id="426" r:id="rId16"/>
    <p:sldId id="427" r:id="rId17"/>
    <p:sldId id="265" r:id="rId18"/>
    <p:sldId id="410" r:id="rId19"/>
    <p:sldId id="392" r:id="rId20"/>
    <p:sldId id="393" r:id="rId21"/>
    <p:sldId id="395" r:id="rId22"/>
    <p:sldId id="371" r:id="rId23"/>
    <p:sldId id="278" r:id="rId24"/>
    <p:sldId id="429" r:id="rId25"/>
    <p:sldId id="428" r:id="rId26"/>
    <p:sldId id="279" r:id="rId27"/>
    <p:sldId id="280" r:id="rId28"/>
    <p:sldId id="281" r:id="rId29"/>
    <p:sldId id="283" r:id="rId30"/>
  </p:sldIdLst>
  <p:sldSz cx="12192000" cy="6858000"/>
  <p:notesSz cx="6858000" cy="9144000"/>
  <p:embeddedFontLst>
    <p:embeddedFont>
      <p:font typeface="Arial Narrow" panose="020B0606020202030204" pitchFamily="34" charset="0"/>
      <p:regular r:id="rId32"/>
      <p:bold r:id="rId33"/>
      <p:italic r:id="rId34"/>
      <p:boldItalic r:id="rId35"/>
    </p:embeddedFont>
    <p:embeddedFont>
      <p:font typeface="Aharoni" panose="020B0604020202020204" charset="-79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Bauhaus 93" panose="04030905020B02020C02" pitchFamily="82" charset="0"/>
      <p:regular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00FE"/>
    <a:srgbClr val="EE297E"/>
    <a:srgbClr val="FF40FF"/>
    <a:srgbClr val="54FF00"/>
    <a:srgbClr val="EF5288"/>
    <a:srgbClr val="EECAF2"/>
    <a:srgbClr val="EF578A"/>
    <a:srgbClr val="B597EA"/>
    <a:srgbClr val="FDFCE3"/>
    <a:srgbClr val="EC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12" autoAdjust="0"/>
    <p:restoredTop sz="85098"/>
  </p:normalViewPr>
  <p:slideViewPr>
    <p:cSldViewPr snapToGrid="0" snapToObjects="1">
      <p:cViewPr>
        <p:scale>
          <a:sx n="70" d="100"/>
          <a:sy n="70" d="100"/>
        </p:scale>
        <p:origin x="4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7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5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74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699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6: ACTIVIES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2.2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5" r:id="rId17"/>
    <p:sldLayoutId id="2147483690" r:id="rId18"/>
    <p:sldLayoutId id="2147483691" r:id="rId19"/>
    <p:sldLayoutId id="2147483693" r:id="rId20"/>
    <p:sldLayoutId id="2147483697" r:id="rId21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://stackoverflow.com/questions/12294718/how-to-create-a-cross-as-a-template-to-checkbox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hyperlink" Target="https://freepngimg.com/png/27890-green-tick-picture" TargetMode="Externa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uman-group-dancing-standing-32239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eduhome.com.vn/DHALesson?idGrade=1&amp;idSubject=1&amp;idSeries=1&amp;idTheme=298&amp;IdLevel=1&amp;idThemeServer=6" TargetMode="Externa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freesvg.org/reminder-han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092863" y="2052122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6: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2.2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698762" y="4221528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41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03" y="393638"/>
            <a:ext cx="9173584" cy="599679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42004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4806748" y="2676214"/>
            <a:ext cx="25785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0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600" dirty="0">
                <a:solidFill>
                  <a:schemeClr val="bg1"/>
                </a:solidFill>
              </a:rPr>
              <a:t>/,</a:t>
            </a:r>
          </a:p>
          <a:p>
            <a:r>
              <a:rPr lang="en-US" sz="7200" dirty="0">
                <a:solidFill>
                  <a:schemeClr val="bg1"/>
                </a:solidFill>
              </a:rPr>
              <a:t>/</a:t>
            </a:r>
            <a:r>
              <a:rPr lang="en-US" sz="6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h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7200" dirty="0">
                <a:solidFill>
                  <a:schemeClr val="bg1"/>
                </a:solidFill>
              </a:rPr>
              <a:t>/.</a:t>
            </a:r>
            <a:endParaRPr lang="en-VN" sz="7200" dirty="0">
              <a:solidFill>
                <a:schemeClr val="bg1"/>
              </a:solidFill>
            </a:endParaRPr>
          </a:p>
          <a:p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0E9AF60B-784C-8697-2FCF-8A67E5570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9472"/>
            <a:ext cx="5102586" cy="683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CD2-TRACK 06.mp3" descr="CD2-TRACK 06.mp3">
            <a:hlinkClick r:id="" action="ppaction://media"/>
            <a:extLst>
              <a:ext uri="{FF2B5EF4-FFF2-40B4-BE49-F238E27FC236}">
                <a16:creationId xmlns:a16="http://schemas.microsoft.com/office/drawing/2014/main" id="{66BAFF00-81CC-85EC-CE2D-B7434BE52A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4543" y="1246431"/>
            <a:ext cx="686395" cy="686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FE2CE-5136-E31F-D822-6DBEABF7087F}"/>
              </a:ext>
            </a:extLst>
          </p:cNvPr>
          <p:cNvSpPr txBox="1"/>
          <p:nvPr/>
        </p:nvSpPr>
        <p:spPr>
          <a:xfrm>
            <a:off x="899124" y="5293430"/>
            <a:ext cx="1503938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dirty="0">
                <a:solidFill>
                  <a:srgbClr val="0070C0"/>
                </a:solidFill>
              </a:rPr>
              <a:t>G, g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B9211-DE15-F8D0-D928-E5BAAEDA249F}"/>
              </a:ext>
            </a:extLst>
          </p:cNvPr>
          <p:cNvSpPr txBox="1"/>
          <p:nvPr/>
        </p:nvSpPr>
        <p:spPr>
          <a:xfrm>
            <a:off x="2914987" y="5476685"/>
            <a:ext cx="1390124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FF0000"/>
                </a:solidFill>
              </a:rPr>
              <a:t>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94665-319A-EFCB-D17F-548960925175}"/>
              </a:ext>
            </a:extLst>
          </p:cNvPr>
          <p:cNvSpPr txBox="1"/>
          <p:nvPr/>
        </p:nvSpPr>
        <p:spPr>
          <a:xfrm>
            <a:off x="8108103" y="5230463"/>
            <a:ext cx="1539204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dirty="0">
                <a:solidFill>
                  <a:srgbClr val="0070C0"/>
                </a:solidFill>
              </a:rPr>
              <a:t>H, h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ED22A0-4D59-396B-13CD-042A12884F4F}"/>
              </a:ext>
            </a:extLst>
          </p:cNvPr>
          <p:cNvSpPr txBox="1"/>
          <p:nvPr/>
        </p:nvSpPr>
        <p:spPr>
          <a:xfrm>
            <a:off x="10099920" y="5353573"/>
            <a:ext cx="1406154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h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C7FE0BCE-7EFC-7F20-EDF1-73E691994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87" y="1416573"/>
            <a:ext cx="4876800" cy="3937000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CDA97705-C02A-641C-737E-7EAFEB4E9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615" y="1416573"/>
            <a:ext cx="49403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117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3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87CBAA1F-C792-6DD2-FE8E-5DFE68E7A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550"/>
            <a:ext cx="4936820" cy="636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CD2-TRACK 07.mp3" descr="CD2-TRACK 07.mp3">
            <a:hlinkClick r:id="" action="ppaction://media"/>
            <a:extLst>
              <a:ext uri="{FF2B5EF4-FFF2-40B4-BE49-F238E27FC236}">
                <a16:creationId xmlns:a16="http://schemas.microsoft.com/office/drawing/2014/main" id="{A5BA84BE-BCE1-6D45-9004-59EB3B4BE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0458" y="812124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FE2CE-5136-E31F-D822-6DBEABF7087F}"/>
              </a:ext>
            </a:extLst>
          </p:cNvPr>
          <p:cNvSpPr txBox="1"/>
          <p:nvPr/>
        </p:nvSpPr>
        <p:spPr>
          <a:xfrm>
            <a:off x="899124" y="5293430"/>
            <a:ext cx="1503938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dirty="0">
                <a:solidFill>
                  <a:srgbClr val="0070C0"/>
                </a:solidFill>
              </a:rPr>
              <a:t>G, g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B9211-DE15-F8D0-D928-E5BAAEDA249F}"/>
              </a:ext>
            </a:extLst>
          </p:cNvPr>
          <p:cNvSpPr txBox="1"/>
          <p:nvPr/>
        </p:nvSpPr>
        <p:spPr>
          <a:xfrm>
            <a:off x="2914987" y="5476685"/>
            <a:ext cx="1390124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FF0000"/>
                </a:solidFill>
              </a:rPr>
              <a:t>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94665-319A-EFCB-D17F-548960925175}"/>
              </a:ext>
            </a:extLst>
          </p:cNvPr>
          <p:cNvSpPr txBox="1"/>
          <p:nvPr/>
        </p:nvSpPr>
        <p:spPr>
          <a:xfrm>
            <a:off x="8108103" y="5230463"/>
            <a:ext cx="1539204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dirty="0">
                <a:solidFill>
                  <a:srgbClr val="0070C0"/>
                </a:solidFill>
              </a:rPr>
              <a:t>H, h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ED22A0-4D59-396B-13CD-042A12884F4F}"/>
              </a:ext>
            </a:extLst>
          </p:cNvPr>
          <p:cNvSpPr txBox="1"/>
          <p:nvPr/>
        </p:nvSpPr>
        <p:spPr>
          <a:xfrm>
            <a:off x="10099920" y="5353573"/>
            <a:ext cx="1406154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h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C7FE0BCE-7EFC-7F20-EDF1-73E691994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87" y="1416573"/>
            <a:ext cx="4876800" cy="3937000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CDA97705-C02A-641C-737E-7EAFEB4E9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615" y="1416573"/>
            <a:ext cx="49403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571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43" y="424581"/>
            <a:ext cx="8558560" cy="59098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5637" y="3729287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E486E55-1EF4-3E90-138F-F5926F77E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1422"/>
            <a:ext cx="5548745" cy="984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AD4154-9B1F-FD27-D8C9-EEBF7D3AC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949" y="1543335"/>
            <a:ext cx="5104357" cy="47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6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E486E55-1EF4-3E90-138F-F5926F77E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1422"/>
            <a:ext cx="5548745" cy="984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5B005D5D-EDB9-1F1B-5385-AD8D2EAC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5" y="1763209"/>
            <a:ext cx="11996382" cy="4637776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8BD1B532-B540-4A1F-5F3C-2226783C9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485408" y="3142096"/>
            <a:ext cx="1028700" cy="1155700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91E759C6-890F-9AD4-125F-FA6F47DA7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0410535" y="3636817"/>
            <a:ext cx="847437" cy="84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E477EF-1594-2521-15AE-EA389AC0C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641"/>
            <a:ext cx="38100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F886E8C-AD79-4FD9-48CD-F720539D9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57" y="1190104"/>
            <a:ext cx="10055652" cy="51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5" y="373146"/>
            <a:ext cx="8363707" cy="60193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0585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2910449" y="1940169"/>
            <a:ext cx="684041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/>
                <a:solidFill>
                  <a:srgbClr val="0070C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2950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0AB7007-26DE-3BCA-53C5-157088C3EBFE}"/>
              </a:ext>
            </a:extLst>
          </p:cNvPr>
          <p:cNvSpPr txBox="1">
            <a:spLocks/>
          </p:cNvSpPr>
          <p:nvPr/>
        </p:nvSpPr>
        <p:spPr>
          <a:xfrm>
            <a:off x="838200" y="125577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Let’s Dance Game</a:t>
            </a:r>
          </a:p>
        </p:txBody>
      </p:sp>
      <p:pic>
        <p:nvPicPr>
          <p:cNvPr id="4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6A0585F-BE6F-B87C-0914-2201EEB6C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048000" y="24772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87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99040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216205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review the /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  <a:cs typeface="Arial Narrow" panose="020B0604020202020204" pitchFamily="34" charset="0"/>
              </a:rPr>
              <a:t>g</a:t>
            </a:r>
            <a:r>
              <a:rPr lang="en-US" sz="3600" dirty="0">
                <a:solidFill>
                  <a:srgbClr val="FF0000"/>
                </a:solidFill>
              </a:rPr>
              <a:t>/ and /h/ sounds and pronounce them correctly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girl, hop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 </a:t>
            </a:r>
            <a:r>
              <a:rPr lang="en-US" sz="3600" i="1" dirty="0">
                <a:solidFill>
                  <a:srgbClr val="FF0000"/>
                </a:solidFill>
                <a:cs typeface="Arial Narrow" panose="020B0604020202020204" pitchFamily="34" charset="0"/>
              </a:rPr>
              <a:t>g</a:t>
            </a:r>
            <a:r>
              <a:rPr lang="en-US" dirty="0"/>
              <a:t>  </a:t>
            </a:r>
            <a:r>
              <a:rPr lang="en-US" sz="3600" dirty="0">
                <a:solidFill>
                  <a:srgbClr val="00B05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cs typeface="Arial Narrow" panose="020B0604020202020204" pitchFamily="34" charset="0"/>
              </a:rPr>
              <a:t>h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9B73-205D-72B4-29F0-2549ECFA96B8}"/>
              </a:ext>
            </a:extLst>
          </p:cNvPr>
          <p:cNvSpPr txBox="1">
            <a:spLocks/>
          </p:cNvSpPr>
          <p:nvPr/>
        </p:nvSpPr>
        <p:spPr>
          <a:xfrm>
            <a:off x="838200" y="73326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solidFill>
                  <a:srgbClr val="0070C0"/>
                </a:solidFill>
                <a:latin typeface="Bauhaus 93" pitchFamily="82" charset="77"/>
              </a:rPr>
              <a:t>How To Play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F1CC91B-B003-06F0-B20A-65022D87B2D0}"/>
              </a:ext>
            </a:extLst>
          </p:cNvPr>
          <p:cNvSpPr txBox="1">
            <a:spLocks/>
          </p:cNvSpPr>
          <p:nvPr/>
        </p:nvSpPr>
        <p:spPr>
          <a:xfrm>
            <a:off x="406421" y="2058823"/>
            <a:ext cx="11620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4000" dirty="0"/>
              <a:t>Students must take turns reading the words in order.</a:t>
            </a:r>
          </a:p>
          <a:p>
            <a:r>
              <a:rPr lang="en-VN" sz="4000" dirty="0"/>
              <a:t>Each time a student can choose to say the words in 1 square, 2 squares or a maximum of 3 squares.</a:t>
            </a:r>
          </a:p>
          <a:p>
            <a:r>
              <a:rPr lang="en-VN" sz="4000" dirty="0"/>
              <a:t>The student who says the red word must dance!</a:t>
            </a:r>
          </a:p>
          <a:p>
            <a:pPr marL="0" indent="0">
              <a:buNone/>
            </a:pP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2998818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n">
            <a:hlinkClick r:id="" action="ppaction://media"/>
            <a:extLst>
              <a:ext uri="{FF2B5EF4-FFF2-40B4-BE49-F238E27FC236}">
                <a16:creationId xmlns:a16="http://schemas.microsoft.com/office/drawing/2014/main" id="{F3A53F61-D861-0120-F096-8EBC9C8F63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312.5442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4449" y="-687459"/>
            <a:ext cx="487363" cy="487363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AE464200-9FA4-9BB1-E369-1BEC7FD44C11}"/>
              </a:ext>
            </a:extLst>
          </p:cNvPr>
          <p:cNvSpPr/>
          <p:nvPr/>
        </p:nvSpPr>
        <p:spPr>
          <a:xfrm>
            <a:off x="278229" y="565814"/>
            <a:ext cx="2176278" cy="15157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elephant</a:t>
            </a:r>
          </a:p>
        </p:txBody>
      </p:sp>
      <p:sp>
        <p:nvSpPr>
          <p:cNvPr id="4" name="Rectangle: Rounded Corners 35">
            <a:extLst>
              <a:ext uri="{FF2B5EF4-FFF2-40B4-BE49-F238E27FC236}">
                <a16:creationId xmlns:a16="http://schemas.microsoft.com/office/drawing/2014/main" id="{344747A2-671F-80A1-1CA5-9CF3658BCABF}"/>
              </a:ext>
            </a:extLst>
          </p:cNvPr>
          <p:cNvSpPr/>
          <p:nvPr/>
        </p:nvSpPr>
        <p:spPr>
          <a:xfrm>
            <a:off x="2658912" y="581961"/>
            <a:ext cx="2072040" cy="15157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father</a:t>
            </a:r>
          </a:p>
        </p:txBody>
      </p:sp>
      <p:sp>
        <p:nvSpPr>
          <p:cNvPr id="5" name="Rectangle: Rounded Corners 67">
            <a:extLst>
              <a:ext uri="{FF2B5EF4-FFF2-40B4-BE49-F238E27FC236}">
                <a16:creationId xmlns:a16="http://schemas.microsoft.com/office/drawing/2014/main" id="{0583C95D-EE09-AD0B-6A65-88976C630525}"/>
              </a:ext>
            </a:extLst>
          </p:cNvPr>
          <p:cNvSpPr/>
          <p:nvPr/>
        </p:nvSpPr>
        <p:spPr>
          <a:xfrm>
            <a:off x="4950228" y="555570"/>
            <a:ext cx="2353120" cy="151577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hop</a:t>
            </a:r>
          </a:p>
        </p:txBody>
      </p:sp>
      <p:sp>
        <p:nvSpPr>
          <p:cNvPr id="6" name="Rectangle: Rounded Corners 35">
            <a:extLst>
              <a:ext uri="{FF2B5EF4-FFF2-40B4-BE49-F238E27FC236}">
                <a16:creationId xmlns:a16="http://schemas.microsoft.com/office/drawing/2014/main" id="{7A300434-5EF0-FACA-4185-E54EF29FE747}"/>
              </a:ext>
            </a:extLst>
          </p:cNvPr>
          <p:cNvSpPr/>
          <p:nvPr/>
        </p:nvSpPr>
        <p:spPr>
          <a:xfrm>
            <a:off x="7540875" y="531701"/>
            <a:ext cx="2205664" cy="15713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food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612F8B98-F6DF-C65A-AF32-C1CD67CD9E8D}"/>
              </a:ext>
            </a:extLst>
          </p:cNvPr>
          <p:cNvSpPr/>
          <p:nvPr/>
        </p:nvSpPr>
        <p:spPr>
          <a:xfrm>
            <a:off x="10030974" y="531701"/>
            <a:ext cx="1973514" cy="15396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ant</a:t>
            </a: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5F80C412-5F30-D470-9B16-5E88FB1A49D4}"/>
              </a:ext>
            </a:extLst>
          </p:cNvPr>
          <p:cNvSpPr/>
          <p:nvPr/>
        </p:nvSpPr>
        <p:spPr>
          <a:xfrm>
            <a:off x="248843" y="2596790"/>
            <a:ext cx="2205664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8772F8DA-F787-A9E9-C801-733B5B6CC689}"/>
              </a:ext>
            </a:extLst>
          </p:cNvPr>
          <p:cNvSpPr/>
          <p:nvPr/>
        </p:nvSpPr>
        <p:spPr>
          <a:xfrm>
            <a:off x="7573118" y="2596790"/>
            <a:ext cx="2176278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</a:t>
            </a: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632D8706-BCA2-977A-36E2-D72EFF956BB0}"/>
              </a:ext>
            </a:extLst>
          </p:cNvPr>
          <p:cNvSpPr/>
          <p:nvPr/>
        </p:nvSpPr>
        <p:spPr>
          <a:xfrm>
            <a:off x="2738557" y="2574488"/>
            <a:ext cx="2072040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Rounded Corners 67">
            <a:extLst>
              <a:ext uri="{FF2B5EF4-FFF2-40B4-BE49-F238E27FC236}">
                <a16:creationId xmlns:a16="http://schemas.microsoft.com/office/drawing/2014/main" id="{4F5D3259-B720-4512-F29A-81AFB5B863EC}"/>
              </a:ext>
            </a:extLst>
          </p:cNvPr>
          <p:cNvSpPr/>
          <p:nvPr/>
        </p:nvSpPr>
        <p:spPr>
          <a:xfrm>
            <a:off x="5030200" y="2574651"/>
            <a:ext cx="2273148" cy="157136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4731A4C9-CD23-C33B-941F-7831F374D680}"/>
              </a:ext>
            </a:extLst>
          </p:cNvPr>
          <p:cNvSpPr/>
          <p:nvPr/>
        </p:nvSpPr>
        <p:spPr>
          <a:xfrm>
            <a:off x="2738557" y="4627766"/>
            <a:ext cx="2072040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boy</a:t>
            </a:r>
          </a:p>
        </p:txBody>
      </p:sp>
      <p:sp>
        <p:nvSpPr>
          <p:cNvPr id="13" name="Rectangle: Rounded Corners 67">
            <a:extLst>
              <a:ext uri="{FF2B5EF4-FFF2-40B4-BE49-F238E27FC236}">
                <a16:creationId xmlns:a16="http://schemas.microsoft.com/office/drawing/2014/main" id="{A0FCE431-F466-3A36-1659-E776649D5256}"/>
              </a:ext>
            </a:extLst>
          </p:cNvPr>
          <p:cNvSpPr/>
          <p:nvPr/>
        </p:nvSpPr>
        <p:spPr>
          <a:xfrm>
            <a:off x="198325" y="4627766"/>
            <a:ext cx="2306699" cy="157136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</a:t>
            </a:r>
          </a:p>
        </p:txBody>
      </p:sp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D201CD61-D7FA-2548-753D-56C650C73441}"/>
              </a:ext>
            </a:extLst>
          </p:cNvPr>
          <p:cNvSpPr/>
          <p:nvPr/>
        </p:nvSpPr>
        <p:spPr>
          <a:xfrm>
            <a:off x="10030975" y="2591296"/>
            <a:ext cx="1973514" cy="15991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</a:t>
            </a:r>
          </a:p>
        </p:txBody>
      </p:sp>
      <p:pic>
        <p:nvPicPr>
          <p:cNvPr id="15" name="Movin">
            <a:hlinkClick r:id="" action="ppaction://media"/>
            <a:extLst>
              <a:ext uri="{FF2B5EF4-FFF2-40B4-BE49-F238E27FC236}">
                <a16:creationId xmlns:a16="http://schemas.microsoft.com/office/drawing/2014/main" id="{B38E9552-0188-7762-882B-1CB5BBF99B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935.7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30974" y="-647725"/>
            <a:ext cx="487363" cy="487363"/>
          </a:xfrm>
          <a:prstGeom prst="rect">
            <a:avLst/>
          </a:prstGeom>
        </p:spPr>
      </p:pic>
      <p:pic>
        <p:nvPicPr>
          <p:cNvPr id="16" name="Movin">
            <a:hlinkClick r:id="" action="ppaction://media"/>
            <a:extLst>
              <a:ext uri="{FF2B5EF4-FFF2-40B4-BE49-F238E27FC236}">
                <a16:creationId xmlns:a16="http://schemas.microsoft.com/office/drawing/2014/main" id="{A0B57AB4-AB2C-681F-79DC-E82426C70A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196.7195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8397" y="-623020"/>
            <a:ext cx="487363" cy="487363"/>
          </a:xfrm>
          <a:prstGeom prst="rect">
            <a:avLst/>
          </a:prstGeom>
        </p:spPr>
      </p:pic>
      <p:sp>
        <p:nvSpPr>
          <p:cNvPr id="17" name="Rectangle: Rounded Corners 35">
            <a:extLst>
              <a:ext uri="{FF2B5EF4-FFF2-40B4-BE49-F238E27FC236}">
                <a16:creationId xmlns:a16="http://schemas.microsoft.com/office/drawing/2014/main" id="{2CF3F562-36FA-83F5-DF0E-1DF618755A1B}"/>
              </a:ext>
            </a:extLst>
          </p:cNvPr>
          <p:cNvSpPr/>
          <p:nvPr/>
        </p:nvSpPr>
        <p:spPr>
          <a:xfrm>
            <a:off x="5039249" y="4627765"/>
            <a:ext cx="2273148" cy="15713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cat</a:t>
            </a:r>
          </a:p>
        </p:txBody>
      </p:sp>
      <p:sp>
        <p:nvSpPr>
          <p:cNvPr id="18" name="Rectangle: Rounded Corners 35">
            <a:extLst>
              <a:ext uri="{FF2B5EF4-FFF2-40B4-BE49-F238E27FC236}">
                <a16:creationId xmlns:a16="http://schemas.microsoft.com/office/drawing/2014/main" id="{56C2842B-7160-CB14-F592-21893F09611B}"/>
              </a:ext>
            </a:extLst>
          </p:cNvPr>
          <p:cNvSpPr/>
          <p:nvPr/>
        </p:nvSpPr>
        <p:spPr>
          <a:xfrm>
            <a:off x="7547180" y="4627765"/>
            <a:ext cx="2202216" cy="15713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door</a:t>
            </a:r>
          </a:p>
        </p:txBody>
      </p:sp>
      <p:sp>
        <p:nvSpPr>
          <p:cNvPr id="19" name="Rectangle: Rounded Corners 35">
            <a:extLst>
              <a:ext uri="{FF2B5EF4-FFF2-40B4-BE49-F238E27FC236}">
                <a16:creationId xmlns:a16="http://schemas.microsoft.com/office/drawing/2014/main" id="{38D93C2E-ECF5-C9DD-A25E-3FFCF849D78E}"/>
              </a:ext>
            </a:extLst>
          </p:cNvPr>
          <p:cNvSpPr/>
          <p:nvPr/>
        </p:nvSpPr>
        <p:spPr>
          <a:xfrm>
            <a:off x="9932449" y="4627765"/>
            <a:ext cx="2072040" cy="1571363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girl</a:t>
            </a:r>
          </a:p>
        </p:txBody>
      </p:sp>
      <p:pic>
        <p:nvPicPr>
          <p:cNvPr id="20" name="Movin">
            <a:hlinkClick r:id="" action="ppaction://media"/>
            <a:extLst>
              <a:ext uri="{FF2B5EF4-FFF2-40B4-BE49-F238E27FC236}">
                <a16:creationId xmlns:a16="http://schemas.microsoft.com/office/drawing/2014/main" id="{51040772-AB41-84FB-907A-B95918B2E2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196.7195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1622" y="-6477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9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46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43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3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611865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7738946" y="552114"/>
            <a:ext cx="436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832" y="1470066"/>
            <a:ext cx="9559186" cy="466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9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26CC231-668A-0CC2-B8CB-6D5811430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502" y="396349"/>
            <a:ext cx="50800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TRACK 22.mp3" descr="TRACK 22.mp3">
            <a:hlinkClick r:id="" action="ppaction://media"/>
            <a:extLst>
              <a:ext uri="{FF2B5EF4-FFF2-40B4-BE49-F238E27FC236}">
                <a16:creationId xmlns:a16="http://schemas.microsoft.com/office/drawing/2014/main" id="{E228C717-D4D0-F6C1-A82F-30487D3AA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9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86" y="1734491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D9D9FB-D052-3471-5959-3A7C2036FEEB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39</a:t>
            </a:r>
          </a:p>
        </p:txBody>
      </p:sp>
      <p:pic>
        <p:nvPicPr>
          <p:cNvPr id="6" name="Picture 5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F233BE70-0D1E-1152-B660-38135F699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059" y="1229387"/>
            <a:ext cx="5978378" cy="526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FF1BC-5C50-29ED-8788-3D6C5AAD1439}"/>
              </a:ext>
            </a:extLst>
          </p:cNvPr>
          <p:cNvSpPr txBox="1"/>
          <p:nvPr/>
        </p:nvSpPr>
        <p:spPr>
          <a:xfrm>
            <a:off x="7683836" y="304567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2000FE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3BD63-2E78-8137-4BE7-0B3963F3B9B1}"/>
              </a:ext>
            </a:extLst>
          </p:cNvPr>
          <p:cNvSpPr txBox="1"/>
          <p:nvPr/>
        </p:nvSpPr>
        <p:spPr>
          <a:xfrm>
            <a:off x="4199374" y="304567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2000FE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EA0FD-4C91-52B4-C99A-4E70A8F858E7}"/>
              </a:ext>
            </a:extLst>
          </p:cNvPr>
          <p:cNvSpPr txBox="1"/>
          <p:nvPr/>
        </p:nvSpPr>
        <p:spPr>
          <a:xfrm>
            <a:off x="7683836" y="569218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2000FE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B1F24A-5C2F-B4A3-AD25-F1A5AC7A5292}"/>
              </a:ext>
            </a:extLst>
          </p:cNvPr>
          <p:cNvSpPr txBox="1"/>
          <p:nvPr/>
        </p:nvSpPr>
        <p:spPr>
          <a:xfrm>
            <a:off x="4193816" y="5692182"/>
            <a:ext cx="544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2000FE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0655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8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" y="387758"/>
            <a:ext cx="8820614" cy="6014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411" y="19343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Girl,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Hop.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 </a:t>
            </a:r>
            <a:r>
              <a:rPr lang="en-US" sz="3600" i="1" dirty="0">
                <a:solidFill>
                  <a:srgbClr val="FF0000"/>
                </a:solidFill>
              </a:rPr>
              <a:t>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/, / </a:t>
            </a:r>
            <a:r>
              <a:rPr lang="en-US" sz="3600" i="1" dirty="0">
                <a:solidFill>
                  <a:srgbClr val="FF0000"/>
                </a:solidFill>
              </a:rPr>
              <a:t>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the sound /</a:t>
            </a:r>
            <a:r>
              <a:rPr lang="en-US" sz="3600" i="1" dirty="0">
                <a:solidFill>
                  <a:srgbClr val="FF0000"/>
                </a:solidFill>
              </a:rPr>
              <a:t>g</a:t>
            </a:r>
            <a:r>
              <a:rPr lang="en-US" sz="3600" i="1" dirty="0">
                <a:solidFill>
                  <a:srgbClr val="0070C0"/>
                </a:solidFill>
              </a:rPr>
              <a:t>/ and /</a:t>
            </a:r>
            <a:r>
              <a:rPr lang="en-US" sz="3600" i="1" dirty="0">
                <a:solidFill>
                  <a:srgbClr val="FF0000"/>
                </a:solidFill>
              </a:rPr>
              <a:t>h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39).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41).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42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-78058"/>
            <a:ext cx="12192001" cy="6945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78146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90447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184646"/>
            <a:ext cx="3256378" cy="58053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687198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482" y="462972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74626"/>
            <a:ext cx="8720253" cy="60357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3500516" y="2405745"/>
            <a:ext cx="5232971" cy="1569660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96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CF618F-9C61-ECFE-24F6-6C4CB1957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30" y="469588"/>
            <a:ext cx="48387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lphabet Song.mp3" descr="Alphabet Song.mp3">
            <a:hlinkClick r:id="" action="ppaction://media"/>
            <a:extLst>
              <a:ext uri="{FF2B5EF4-FFF2-40B4-BE49-F238E27FC236}">
                <a16:creationId xmlns:a16="http://schemas.microsoft.com/office/drawing/2014/main" id="{EBCE5A23-2F68-8093-D8C9-2B7B00D9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3629" y="1143925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E220BE-9D6E-5290-C6D7-EA2525FF1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7" y="2944505"/>
            <a:ext cx="12209277" cy="96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507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2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/>
              <a:t>L</a:t>
            </a:r>
            <a:r>
              <a:rPr lang="en-VN" sz="4800" b="1" dirty="0"/>
              <a:t>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376E0-DC75-302A-8A63-69701A07B344}"/>
              </a:ext>
            </a:extLst>
          </p:cNvPr>
          <p:cNvSpPr txBox="1"/>
          <p:nvPr/>
        </p:nvSpPr>
        <p:spPr>
          <a:xfrm>
            <a:off x="1134360" y="2347558"/>
            <a:ext cx="546175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VN" sz="8000" b="1" dirty="0">
                <a:ln/>
                <a:solidFill>
                  <a:schemeClr val="accent4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Magic finger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E257E-4EE6-6F96-3923-B5EB43625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096000" y="698124"/>
            <a:ext cx="5461752" cy="54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044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29" y="365252"/>
            <a:ext cx="8966017" cy="6031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9254" y="3929798"/>
            <a:ext cx="3750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2330</TotalTime>
  <Words>293</Words>
  <Application>Microsoft Office PowerPoint</Application>
  <PresentationFormat>Widescreen</PresentationFormat>
  <Paragraphs>83</Paragraphs>
  <Slides>29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 Narrow</vt:lpstr>
      <vt:lpstr>Arial</vt:lpstr>
      <vt:lpstr>Aharoni</vt:lpstr>
      <vt:lpstr>Calibri</vt:lpstr>
      <vt:lpstr>Calibri Light</vt:lpstr>
      <vt:lpstr>Times New Roman</vt:lpstr>
      <vt:lpstr>Bauhaus 93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228</cp:revision>
  <dcterms:created xsi:type="dcterms:W3CDTF">2019-07-02T02:13:33Z</dcterms:created>
  <dcterms:modified xsi:type="dcterms:W3CDTF">2023-08-05T17:22:55Z</dcterms:modified>
</cp:coreProperties>
</file>