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9"/>
  </p:notesMasterIdLst>
  <p:sldIdLst>
    <p:sldId id="256" r:id="rId2"/>
    <p:sldId id="304" r:id="rId3"/>
    <p:sldId id="258" r:id="rId4"/>
    <p:sldId id="259" r:id="rId5"/>
    <p:sldId id="359" r:id="rId6"/>
    <p:sldId id="368" r:id="rId7"/>
    <p:sldId id="394" r:id="rId8"/>
    <p:sldId id="395" r:id="rId9"/>
    <p:sldId id="422" r:id="rId10"/>
    <p:sldId id="260" r:id="rId11"/>
    <p:sldId id="261" r:id="rId12"/>
    <p:sldId id="262" r:id="rId13"/>
    <p:sldId id="264" r:id="rId14"/>
    <p:sldId id="419" r:id="rId15"/>
    <p:sldId id="420" r:id="rId16"/>
    <p:sldId id="421" r:id="rId17"/>
    <p:sldId id="269" r:id="rId18"/>
    <p:sldId id="270" r:id="rId19"/>
    <p:sldId id="370" r:id="rId20"/>
    <p:sldId id="371" r:id="rId21"/>
    <p:sldId id="372" r:id="rId22"/>
    <p:sldId id="373" r:id="rId23"/>
    <p:sldId id="360" r:id="rId24"/>
    <p:sldId id="418" r:id="rId25"/>
    <p:sldId id="271" r:id="rId26"/>
    <p:sldId id="265" r:id="rId27"/>
    <p:sldId id="274" r:id="rId28"/>
    <p:sldId id="273" r:id="rId29"/>
    <p:sldId id="272" r:id="rId30"/>
    <p:sldId id="417" r:id="rId31"/>
    <p:sldId id="278" r:id="rId32"/>
    <p:sldId id="423" r:id="rId33"/>
    <p:sldId id="358" r:id="rId34"/>
    <p:sldId id="279" r:id="rId35"/>
    <p:sldId id="280" r:id="rId36"/>
    <p:sldId id="281" r:id="rId37"/>
    <p:sldId id="284" r:id="rId38"/>
  </p:sldIdLst>
  <p:sldSz cx="12192000" cy="6858000"/>
  <p:notesSz cx="6858000" cy="9144000"/>
  <p:embeddedFontLst>
    <p:embeddedFont>
      <p:font typeface="Poppins SemiBold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E4482"/>
    <a:srgbClr val="EE297E"/>
    <a:srgbClr val="EF5288"/>
    <a:srgbClr val="EF578A"/>
    <a:srgbClr val="FF40FF"/>
    <a:srgbClr val="EA86B6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8" autoAdjust="0"/>
    <p:restoredTop sz="85023"/>
  </p:normalViewPr>
  <p:slideViewPr>
    <p:cSldViewPr snapToGrid="0" snapToObjects="1">
      <p:cViewPr>
        <p:scale>
          <a:sx n="60" d="100"/>
          <a:sy n="60" d="100"/>
        </p:scale>
        <p:origin x="88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562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44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8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9227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</a:t>
            </a:r>
            <a:r>
              <a:rPr lang="en-US" sz="1800" b="0" baseline="0" dirty="0">
                <a:solidFill>
                  <a:schemeClr val="bg1"/>
                </a:solidFill>
              </a:rPr>
              <a:t> 6: ACTIVITIES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10263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Review 6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3" r:id="rId17"/>
    <p:sldLayoutId id="2147483690" r:id="rId18"/>
    <p:sldLayoutId id="2147483691" r:id="rId19"/>
    <p:sldLayoutId id="2147483694" r:id="rId20"/>
    <p:sldLayoutId id="2147483695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ublicdomainpictures.net/view-image.php?image=41710&amp;picture=beach-ball-clipart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295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>
                <a:solidFill>
                  <a:srgbClr val="00B050"/>
                </a:solidFill>
              </a:rPr>
              <a:t>Review 6</a:t>
            </a:r>
            <a:endParaRPr lang="en-VN" sz="44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509711" y="4250197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43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18" y="389212"/>
            <a:ext cx="9039771" cy="59875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31214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run, </a:t>
            </a:r>
          </a:p>
          <a:p>
            <a:pPr algn="ctr"/>
            <a:r>
              <a:rPr lang="en-US" sz="3600" i="1" dirty="0"/>
              <a:t>sing, </a:t>
            </a:r>
          </a:p>
          <a:p>
            <a:pPr algn="ctr"/>
            <a:r>
              <a:rPr lang="en-US" sz="3600" i="1" dirty="0"/>
              <a:t>swim.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19" y="386348"/>
            <a:ext cx="9212730" cy="602238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26110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/>
            <a:r>
              <a:rPr lang="en-US" sz="3600" i="1" dirty="0"/>
              <a:t>I can (</a:t>
            </a:r>
            <a:r>
              <a:rPr lang="en-US" sz="3600" i="1" dirty="0">
                <a:solidFill>
                  <a:srgbClr val="FF0000"/>
                </a:solidFill>
              </a:rPr>
              <a:t>run</a:t>
            </a:r>
            <a:r>
              <a:rPr lang="en-US" sz="3600" i="1" dirty="0"/>
              <a:t>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9955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74117"/>
            <a:ext cx="8958582" cy="6026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1306" y="3900059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rgbClr val="EF578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1" y="2990558"/>
            <a:ext cx="4091688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swim.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23C4C-EA15-1ED6-03FA-429BAD08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24561"/>
            <a:ext cx="6805246" cy="52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rgbClr val="EF578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426757" y="3017549"/>
            <a:ext cx="4372707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AB1DE-5B0E-8364-C4D3-0125D2D4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38" y="548629"/>
            <a:ext cx="6805246" cy="52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12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rgbClr val="EF578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620037" y="2888190"/>
            <a:ext cx="3750095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run.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CE4EC-412D-0AED-C94D-E459DA01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29" y="535184"/>
            <a:ext cx="6845085" cy="5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41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28" y="423037"/>
            <a:ext cx="8638571" cy="5965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0648" y="37410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9124"/>
            <a:ext cx="9106648" cy="6031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0811" y="3663542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6B35E-F3CC-7DB4-7FEC-EE2058325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838"/>
            <a:ext cx="67183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2-TRACK 09.mp3" descr="CD2-TRACK 09.mp3">
            <a:hlinkClick r:id="" action="ppaction://media"/>
            <a:extLst>
              <a:ext uri="{FF2B5EF4-FFF2-40B4-BE49-F238E27FC236}">
                <a16:creationId xmlns:a16="http://schemas.microsoft.com/office/drawing/2014/main" id="{AEFBF4AA-3DDF-2430-606E-8C6A839FC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96" end="2682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2945" y="959004"/>
            <a:ext cx="812800" cy="74032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B13097-9B22-3562-BFCD-B6207C5EE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63" y="1181414"/>
            <a:ext cx="7772400" cy="51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34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78968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117456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talking about their abilities.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run, swim, sing,..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can (</a:t>
            </a:r>
            <a:r>
              <a:rPr lang="en-US" sz="3600" dirty="0">
                <a:solidFill>
                  <a:srgbClr val="FF0000"/>
                </a:solidFill>
              </a:rPr>
              <a:t>run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19503066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833767" y="608590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AA2D3FD-87F5-E786-CF62-8B056C09D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92" y="1327736"/>
            <a:ext cx="7983416" cy="47228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7620696" y="5090317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9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531520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2270B0B-0D64-9D8C-64B9-0128172D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407" y="1300961"/>
            <a:ext cx="8085183" cy="46788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CF5480E-A723-865C-D027-32F9173F2F14}"/>
              </a:ext>
            </a:extLst>
          </p:cNvPr>
          <p:cNvSpPr/>
          <p:nvPr/>
        </p:nvSpPr>
        <p:spPr>
          <a:xfrm>
            <a:off x="7596553" y="5013107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6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726F9A4-74B7-119F-7BDC-1E216A7E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45" y="1476807"/>
            <a:ext cx="8020707" cy="46415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ACC49C-3CA0-9559-716A-A3EE56B15DF3}"/>
              </a:ext>
            </a:extLst>
          </p:cNvPr>
          <p:cNvSpPr/>
          <p:nvPr/>
        </p:nvSpPr>
        <p:spPr>
          <a:xfrm>
            <a:off x="7542870" y="5135305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67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479514" y="2454604"/>
            <a:ext cx="5232971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10779995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6.1.mp4" descr="song u6.1.mp4">
            <a:hlinkClick r:id="" action="ppaction://media"/>
            <a:extLst>
              <a:ext uri="{FF2B5EF4-FFF2-40B4-BE49-F238E27FC236}">
                <a16:creationId xmlns:a16="http://schemas.microsoft.com/office/drawing/2014/main" id="{87C131D4-0E08-6879-415B-F2DC416DA2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46" end="225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12192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78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1600D68-4906-48D7-3195-18067F22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" y="422413"/>
            <a:ext cx="54356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3C5769-14E8-B266-8E37-E3D530ED8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9" y="1774135"/>
            <a:ext cx="11996261" cy="37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390518"/>
            <a:ext cx="8333430" cy="5997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15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C82D-BB59-78EA-16E0-C934D263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43000"/>
            <a:ext cx="8229600" cy="266700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Matching Game</a:t>
            </a:r>
            <a:r>
              <a:rPr lang="en-US" sz="1050" b="1" u="sng" dirty="0"/>
              <a:t/>
            </a:r>
            <a:br>
              <a:rPr lang="en-US" sz="1050" b="1" u="sng" dirty="0"/>
            </a:br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D7027-77CE-8AB0-99D4-22303177842A}"/>
              </a:ext>
            </a:extLst>
          </p:cNvPr>
          <p:cNvSpPr txBox="1"/>
          <p:nvPr/>
        </p:nvSpPr>
        <p:spPr>
          <a:xfrm>
            <a:off x="4638261" y="3140765"/>
            <a:ext cx="3405809" cy="923330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DFCE3"/>
                </a:solidFill>
              </a:rPr>
              <a:t> </a:t>
            </a:r>
            <a:r>
              <a:rPr lang="en-VN" sz="5400" b="1" dirty="0">
                <a:solidFill>
                  <a:srgbClr val="FDFCE3"/>
                </a:solidFill>
              </a:rPr>
              <a:t>Let’s play! </a:t>
            </a:r>
            <a:endParaRPr lang="en-VN" sz="4400" b="1" dirty="0">
              <a:solidFill>
                <a:srgbClr val="FDF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4913-AF02-D251-BA43-95EAA581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F5288"/>
                </a:solidFill>
              </a:rPr>
              <a:t>How to Play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B8743-B6A0-C73E-8543-52E8CC0D4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Divide the class into two teams.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Each team takes turns in choosing TWO squares.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If the two squares are the same word / picture, then the team gets a point.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If the two squares are different, then click on the green circle to hide the picture again.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087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3359"/>
              </p:ext>
            </p:extLst>
          </p:nvPr>
        </p:nvGraphicFramePr>
        <p:xfrm>
          <a:off x="1497626" y="838159"/>
          <a:ext cx="9144000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85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run </a:t>
                      </a:r>
                    </a:p>
                    <a:p>
                      <a:pPr algn="ctr"/>
                      <a:endParaRPr lang="en-US" sz="23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sing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45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swim</a:t>
                      </a:r>
                    </a:p>
                    <a:p>
                      <a:pPr algn="ctr"/>
                      <a:endParaRPr lang="en-US" sz="23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sing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45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swim</a:t>
                      </a:r>
                    </a:p>
                    <a:p>
                      <a:pPr algn="ctr"/>
                      <a:endParaRPr lang="en-US" sz="23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run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&quot;No&quot; Symbol 19"/>
          <p:cNvSpPr/>
          <p:nvPr/>
        </p:nvSpPr>
        <p:spPr>
          <a:xfrm>
            <a:off x="5348821" y="838159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&quot;No&quot; Symbol 48"/>
          <p:cNvSpPr/>
          <p:nvPr/>
        </p:nvSpPr>
        <p:spPr>
          <a:xfrm>
            <a:off x="5329551" y="2537292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&quot;No&quot; Symbol 50"/>
          <p:cNvSpPr/>
          <p:nvPr/>
        </p:nvSpPr>
        <p:spPr>
          <a:xfrm>
            <a:off x="5329551" y="4140231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&quot;No&quot; Symbol 61"/>
          <p:cNvSpPr/>
          <p:nvPr/>
        </p:nvSpPr>
        <p:spPr>
          <a:xfrm>
            <a:off x="9806005" y="935854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&quot;No&quot; Symbol 63"/>
          <p:cNvSpPr/>
          <p:nvPr/>
        </p:nvSpPr>
        <p:spPr>
          <a:xfrm>
            <a:off x="9806005" y="2537292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&quot;No&quot; Symbol 65"/>
          <p:cNvSpPr/>
          <p:nvPr/>
        </p:nvSpPr>
        <p:spPr>
          <a:xfrm>
            <a:off x="9814002" y="4119464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2547" y="791009"/>
            <a:ext cx="9144000" cy="475170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23230" y="760769"/>
            <a:ext cx="4568043" cy="1663609"/>
          </a:xfrm>
          <a:prstGeom prst="rect">
            <a:avLst/>
          </a:prstGeom>
          <a:solidFill>
            <a:srgbClr val="EE297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107883" y="771622"/>
            <a:ext cx="4610180" cy="1652211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489777" y="2456304"/>
            <a:ext cx="4603829" cy="1531700"/>
          </a:xfrm>
          <a:prstGeom prst="rect">
            <a:avLst/>
          </a:prstGeom>
          <a:solidFill>
            <a:srgbClr val="EE297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510427" y="3980986"/>
            <a:ext cx="4568043" cy="1586092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104675" y="2415292"/>
            <a:ext cx="4610180" cy="1593401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078470" y="3978034"/>
            <a:ext cx="4636385" cy="1626470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091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61" grpId="0" animBg="1"/>
      <p:bldP spid="61" grpId="1" animBg="1"/>
      <p:bldP spid="48" grpId="0" animBg="1"/>
      <p:bldP spid="48" grpId="1" animBg="1"/>
      <p:bldP spid="50" grpId="0" animBg="1"/>
      <p:bldP spid="50" grpId="1" animBg="1"/>
      <p:bldP spid="63" grpId="0" animBg="1"/>
      <p:bldP spid="63" grpId="1" animBg="1"/>
      <p:bldP spid="65" grpId="0" animBg="1"/>
      <p:bldP spid="6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6995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682911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63843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67604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82" y="483754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577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E28540-10E6-DC47-DAE8-D764E1AD65D5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659345-0242-CD19-9B63-D572AAD31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396349"/>
            <a:ext cx="4889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E6354D-28C0-2D0B-A05F-D353B59B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3" y="1395534"/>
            <a:ext cx="12150112" cy="43898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B1E956-577D-44F6-A4C1-B0D6A2844332}"/>
              </a:ext>
            </a:extLst>
          </p:cNvPr>
          <p:cNvSpPr/>
          <p:nvPr/>
        </p:nvSpPr>
        <p:spPr>
          <a:xfrm>
            <a:off x="8950570" y="2198077"/>
            <a:ext cx="2321169" cy="808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E02D67-EE16-F566-6BA0-B041776A2069}"/>
              </a:ext>
            </a:extLst>
          </p:cNvPr>
          <p:cNvSpPr/>
          <p:nvPr/>
        </p:nvSpPr>
        <p:spPr>
          <a:xfrm>
            <a:off x="4610255" y="4240978"/>
            <a:ext cx="2637692" cy="808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36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5558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431055" y="552114"/>
            <a:ext cx="478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467" y="1370500"/>
            <a:ext cx="9549127" cy="46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532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noFill/>
                  <a:prstDash val="solid"/>
                </a:ln>
                <a:solidFill>
                  <a:srgbClr val="FF40FF"/>
                </a:solidFill>
                <a:latin typeface="Arial" panose="020B0604020202020204" pitchFamily="34" charset="0"/>
              </a:rPr>
              <a:t>Pass the ball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8AD3B-9AB5-FDFF-FAF1-5E031925C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99757" y="2983523"/>
            <a:ext cx="2940050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50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10"/>
            <a:ext cx="8788399" cy="5992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142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Swim,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Sing,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Run.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can (</a:t>
            </a:r>
            <a:r>
              <a:rPr lang="en-US" sz="3600" i="1" dirty="0">
                <a:solidFill>
                  <a:srgbClr val="FF0000"/>
                </a:solidFill>
              </a:rPr>
              <a:t>run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527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44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139700"/>
            <a:ext cx="12192000" cy="699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8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062"/>
            <a:ext cx="8686800" cy="60125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Look and guess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ED65A-06BE-248B-921C-C6859FC794E5}"/>
              </a:ext>
            </a:extLst>
          </p:cNvPr>
          <p:cNvSpPr txBox="1"/>
          <p:nvPr/>
        </p:nvSpPr>
        <p:spPr>
          <a:xfrm>
            <a:off x="4479236" y="1790917"/>
            <a:ext cx="4038926" cy="1107996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DFCE3"/>
                </a:solidFill>
              </a:rPr>
              <a:t> </a:t>
            </a:r>
            <a:r>
              <a:rPr lang="en-VN" sz="6600" b="1" dirty="0">
                <a:solidFill>
                  <a:srgbClr val="FDFCE3"/>
                </a:solidFill>
              </a:rPr>
              <a:t>Let’s play! </a:t>
            </a:r>
            <a:endParaRPr lang="en-VN" sz="4400" b="1" dirty="0">
              <a:solidFill>
                <a:srgbClr val="FDF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8CE716-5684-4A17-70E1-9A76F3E6B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9" t="24374" r="33740" b="9785"/>
          <a:stretch/>
        </p:blipFill>
        <p:spPr>
          <a:xfrm>
            <a:off x="3402318" y="826478"/>
            <a:ext cx="5112598" cy="5222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27" name="run.mp3" descr="run.mp3">
            <a:hlinkClick r:id="" action="ppaction://media"/>
            <a:extLst>
              <a:ext uri="{FF2B5EF4-FFF2-40B4-BE49-F238E27FC236}">
                <a16:creationId xmlns:a16="http://schemas.microsoft.com/office/drawing/2014/main" id="{95049362-0449-5996-F778-1370D5BF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B3E55-A728-97FA-C0A9-E8F2169B8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1" t="35352" r="11466" b="8101"/>
          <a:stretch/>
        </p:blipFill>
        <p:spPr>
          <a:xfrm>
            <a:off x="3344419" y="2267417"/>
            <a:ext cx="4977462" cy="281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wim.mp3" descr="swim.mp3">
            <a:hlinkClick r:id="" action="ppaction://media"/>
            <a:extLst>
              <a:ext uri="{FF2B5EF4-FFF2-40B4-BE49-F238E27FC236}">
                <a16:creationId xmlns:a16="http://schemas.microsoft.com/office/drawing/2014/main" id="{C951D957-D1C7-E833-C2C0-200342CD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8714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75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0F44D-D0F5-FE16-D677-ED58F59B2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0" t="14840" r="21362" b="8542"/>
          <a:stretch/>
        </p:blipFill>
        <p:spPr>
          <a:xfrm>
            <a:off x="4196507" y="1408360"/>
            <a:ext cx="3273286" cy="4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ing.mp3" descr="sing.mp3">
            <a:hlinkClick r:id="" action="ppaction://media"/>
            <a:extLst>
              <a:ext uri="{FF2B5EF4-FFF2-40B4-BE49-F238E27FC236}">
                <a16:creationId xmlns:a16="http://schemas.microsoft.com/office/drawing/2014/main" id="{16BDAB16-9F35-0C07-912A-E8224B86C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289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395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1982</TotalTime>
  <Words>298</Words>
  <Application>Microsoft Office PowerPoint</Application>
  <PresentationFormat>Widescreen</PresentationFormat>
  <Paragraphs>91</Paragraphs>
  <Slides>37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Poppins SemiBold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Matching Game </vt:lpstr>
      <vt:lpstr>How to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196</cp:revision>
  <dcterms:created xsi:type="dcterms:W3CDTF">2019-07-02T02:13:33Z</dcterms:created>
  <dcterms:modified xsi:type="dcterms:W3CDTF">2023-08-05T18:08:47Z</dcterms:modified>
</cp:coreProperties>
</file>