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8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embeddedFontLst>
    <p:embeddedFont>
      <p:font typeface="Lucida Sans Unicode" panose="020B0602030504020204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FF40FF"/>
    <a:srgbClr val="FDFCE3"/>
    <a:srgbClr val="EF578A"/>
    <a:srgbClr val="EECAF2"/>
    <a:srgbClr val="EF5288"/>
    <a:srgbClr val="B597EA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84970"/>
  </p:normalViewPr>
  <p:slideViewPr>
    <p:cSldViewPr snapToGrid="0" snapToObjects="1">
      <p:cViewPr varScale="1">
        <p:scale>
          <a:sx n="73" d="100"/>
          <a:sy n="73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13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23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70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8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02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73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66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6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359050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279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</a:t>
            </a:r>
            <a:r>
              <a:rPr lang="en-US" sz="1800" b="0" dirty="0" smtClean="0">
                <a:solidFill>
                  <a:schemeClr val="bg1"/>
                </a:solidFill>
              </a:rPr>
              <a:t>7: NUMBERS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5" r:id="rId13"/>
    <p:sldLayoutId id="2147483680" r:id="rId1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8.wav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2.wav"/><Relationship Id="rId12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29.png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7.wav"/><Relationship Id="rId7" Type="http://schemas.microsoft.com/office/2007/relationships/hdphoto" Target="../media/hdphoto1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7.wav"/><Relationship Id="rId7" Type="http://schemas.openxmlformats.org/officeDocument/2006/relationships/image" Target="../media/image32.png"/><Relationship Id="rId12" Type="http://schemas.microsoft.com/office/2007/relationships/hdphoto" Target="../media/hdphoto2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microsoft.com/office/2007/relationships/hdphoto" Target="../media/hdphoto2.wdp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7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microsoft.com/office/2007/relationships/hdphoto" Target="../media/hdphoto2.wdp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audio" Target="../media/audio17.wav"/><Relationship Id="rId7" Type="http://schemas.openxmlformats.org/officeDocument/2006/relationships/image" Target="../media/image35.png"/><Relationship Id="rId12" Type="http://schemas.microsoft.com/office/2007/relationships/hdphoto" Target="../media/hdphoto1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7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/>
              </a:rPr>
              <a:t>Unit 7: Numbers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1.1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44 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2645"/>
            <a:ext cx="12192000" cy="4292710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1751"/>
            <a:ext cx="6177148" cy="6034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CD2-TRACK 10">
            <a:hlinkClick r:id="" action="ppaction://media"/>
            <a:extLst>
              <a:ext uri="{FF2B5EF4-FFF2-40B4-BE49-F238E27FC236}">
                <a16:creationId xmlns:a16="http://schemas.microsoft.com/office/drawing/2014/main" id="{8CDFE62D-5811-488D-9052-0DA04F32C3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7199" y="760459"/>
            <a:ext cx="673253" cy="6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454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471" y="1194029"/>
            <a:ext cx="3530247" cy="4443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E002D6-6416-76BE-8752-0BA91B2A4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5432" y="1334603"/>
            <a:ext cx="3583986" cy="4188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038" y="1194029"/>
            <a:ext cx="3530247" cy="444354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898" y="4489847"/>
            <a:ext cx="1236477" cy="5330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4149" y="4542676"/>
            <a:ext cx="1415366" cy="6762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1296" y="4430107"/>
            <a:ext cx="1440805" cy="8276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990994-ABE7-5E67-F72A-7F39AC1D8605}"/>
              </a:ext>
            </a:extLst>
          </p:cNvPr>
          <p:cNvSpPr txBox="1"/>
          <p:nvPr/>
        </p:nvSpPr>
        <p:spPr>
          <a:xfrm>
            <a:off x="325041" y="5414879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/wʌn/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một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23D2-7824-8C87-CC8C-A4B5E2EF226F}"/>
              </a:ext>
            </a:extLst>
          </p:cNvPr>
          <p:cNvSpPr txBox="1"/>
          <p:nvPr/>
        </p:nvSpPr>
        <p:spPr>
          <a:xfrm>
            <a:off x="4655185" y="5414878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/tuː/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hai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8233652" y="5401821"/>
            <a:ext cx="3633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l-GR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θ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ri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ː/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số 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3" name="CD2-TRACK 10">
            <a:hlinkClick r:id="" action="ppaction://media"/>
            <a:extLst>
              <a:ext uri="{FF2B5EF4-FFF2-40B4-BE49-F238E27FC236}">
                <a16:creationId xmlns:a16="http://schemas.microsoft.com/office/drawing/2014/main" id="{AAEEF7CC-FFDB-481B-8604-5F661E34A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49" end="10571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36354" y="912731"/>
            <a:ext cx="406400" cy="406400"/>
          </a:xfrm>
          <a:prstGeom prst="rect">
            <a:avLst/>
          </a:prstGeom>
        </p:spPr>
      </p:pic>
      <p:pic>
        <p:nvPicPr>
          <p:cNvPr id="14" name="CD2-TRACK 10">
            <a:hlinkClick r:id="" action="ppaction://media"/>
            <a:extLst>
              <a:ext uri="{FF2B5EF4-FFF2-40B4-BE49-F238E27FC236}">
                <a16:creationId xmlns:a16="http://schemas.microsoft.com/office/drawing/2014/main" id="{B201731D-EF75-4B74-8D2A-68C4CA1C3A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04" end="5253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6758" y="883517"/>
            <a:ext cx="406400" cy="406400"/>
          </a:xfrm>
          <a:prstGeom prst="rect">
            <a:avLst/>
          </a:prstGeom>
        </p:spPr>
      </p:pic>
      <p:pic>
        <p:nvPicPr>
          <p:cNvPr id="15" name="CD2-TRACK 10">
            <a:hlinkClick r:id="" action="ppaction://media"/>
            <a:extLst>
              <a:ext uri="{FF2B5EF4-FFF2-40B4-BE49-F238E27FC236}">
                <a16:creationId xmlns:a16="http://schemas.microsoft.com/office/drawing/2014/main" id="{D48B1959-7CA5-4E6C-A330-344B92C9CE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8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74225" y="862413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DE42EE-3CF1-46F1-B2CA-C45EBC6719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4486" y="284765"/>
            <a:ext cx="628552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53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h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F5FE5B-D7BA-2117-CCDF-E84697F1B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513" y="1194029"/>
            <a:ext cx="3707687" cy="5192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3D3CA-BB93-BD69-7B33-EDC280818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6284" y="2380343"/>
            <a:ext cx="2257867" cy="97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58E66-979C-1177-73EF-2DD96B877FDA}"/>
              </a:ext>
            </a:extLst>
          </p:cNvPr>
          <p:cNvSpPr txBox="1"/>
          <p:nvPr/>
        </p:nvSpPr>
        <p:spPr>
          <a:xfrm>
            <a:off x="7770869" y="3504206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/wʌn/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một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CD2-TRACK 10">
            <a:hlinkClick r:id="" action="ppaction://media"/>
            <a:extLst>
              <a:ext uri="{FF2B5EF4-FFF2-40B4-BE49-F238E27FC236}">
                <a16:creationId xmlns:a16="http://schemas.microsoft.com/office/drawing/2014/main" id="{799CCF22-E3BB-446B-AADB-29DAAC78BE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49" end="10571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1739" y="987363"/>
            <a:ext cx="926678" cy="926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BA9C8-DD5B-47DC-8E73-70670DBE61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74069"/>
            <a:ext cx="628552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89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CB120F-6572-5E15-DD40-E23540EFE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837" y="1287429"/>
            <a:ext cx="4249305" cy="4989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A584C-812D-BA63-5A81-AFADCD9A8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2725" y="2285996"/>
            <a:ext cx="2392333" cy="1143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A654E-EDA0-7B7C-BB82-DD5B8F979FD2}"/>
              </a:ext>
            </a:extLst>
          </p:cNvPr>
          <p:cNvSpPr txBox="1"/>
          <p:nvPr/>
        </p:nvSpPr>
        <p:spPr>
          <a:xfrm>
            <a:off x="7657317" y="3782021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/tuː/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hai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0" name="CD2-TRACK 10">
            <a:hlinkClick r:id="" action="ppaction://media"/>
            <a:extLst>
              <a:ext uri="{FF2B5EF4-FFF2-40B4-BE49-F238E27FC236}">
                <a16:creationId xmlns:a16="http://schemas.microsoft.com/office/drawing/2014/main" id="{DA487B47-E789-4463-91CB-10A353C69D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04" end="5253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8996" y="980535"/>
            <a:ext cx="713294" cy="7132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599D69-0656-4DA4-AB5A-695692315D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272" y="224740"/>
            <a:ext cx="628552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41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CE9AED-F6C6-52CA-9B63-E126E04B8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327" y="1127560"/>
            <a:ext cx="4285016" cy="4895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FE81C8-29FD-04C1-ADAC-412EFE67B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0439" y="2162625"/>
            <a:ext cx="2204429" cy="1266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38D50C-22D7-6E5F-ABB6-98F2C518046A}"/>
              </a:ext>
            </a:extLst>
          </p:cNvPr>
          <p:cNvSpPr txBox="1"/>
          <p:nvPr/>
        </p:nvSpPr>
        <p:spPr>
          <a:xfrm>
            <a:off x="7849023" y="3792311"/>
            <a:ext cx="3633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l-GR" sz="2800">
                <a:solidFill>
                  <a:srgbClr val="FF0000"/>
                </a:solidFill>
                <a:latin typeface="Lucida Sans Unicode" panose="020B0602030504020204" pitchFamily="34" charset="0"/>
              </a:rPr>
              <a:t>θ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riː/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0" name="CD2-TRACK 10">
            <a:hlinkClick r:id="" action="ppaction://media"/>
            <a:extLst>
              <a:ext uri="{FF2B5EF4-FFF2-40B4-BE49-F238E27FC236}">
                <a16:creationId xmlns:a16="http://schemas.microsoft.com/office/drawing/2014/main" id="{0C687AB9-3C9E-4C1A-AD84-9B42C92C22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7561" y="903067"/>
            <a:ext cx="863200" cy="86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94058C-CBB4-4CCA-BC97-36CCF74DE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41018"/>
            <a:ext cx="628552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68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8189" y="1009651"/>
            <a:ext cx="8287205" cy="5308832"/>
          </a:xfrm>
          <a:prstGeom prst="rect">
            <a:avLst/>
          </a:prstGeom>
        </p:spPr>
      </p:pic>
      <p:sp>
        <p:nvSpPr>
          <p:cNvPr id="2" name="Speech Bubble: Rectangle with Corners Rounded 8">
            <a:extLst>
              <a:ext uri="{FF2B5EF4-FFF2-40B4-BE49-F238E27FC236}">
                <a16:creationId xmlns:a16="http://schemas.microsoft.com/office/drawing/2014/main" id="{00FB33CB-4C83-ED21-A7E0-E4C6B2DB91F0}"/>
              </a:ext>
            </a:extLst>
          </p:cNvPr>
          <p:cNvSpPr/>
          <p:nvPr/>
        </p:nvSpPr>
        <p:spPr>
          <a:xfrm>
            <a:off x="94327" y="1249274"/>
            <a:ext cx="3403862" cy="739507"/>
          </a:xfrm>
          <a:prstGeom prst="wedgeRoundRectCallout">
            <a:avLst>
              <a:gd name="adj1" fmla="val 36516"/>
              <a:gd name="adj2" fmla="val 96378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B050"/>
                </a:solidFill>
                <a:latin typeface="Calibri"/>
              </a:rPr>
              <a:t>Who are they?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30002D-EC6E-FE40-E1E2-236DB5E41111}"/>
              </a:ext>
            </a:extLst>
          </p:cNvPr>
          <p:cNvCxnSpPr/>
          <p:nvPr/>
        </p:nvCxnSpPr>
        <p:spPr>
          <a:xfrm>
            <a:off x="5191125" y="2482967"/>
            <a:ext cx="1304925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8057E1-11B2-C662-74AF-CF09AEBD359C}"/>
              </a:ext>
            </a:extLst>
          </p:cNvPr>
          <p:cNvCxnSpPr/>
          <p:nvPr/>
        </p:nvCxnSpPr>
        <p:spPr>
          <a:xfrm>
            <a:off x="8693813" y="1339967"/>
            <a:ext cx="1304925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C5BB2B-F1EE-2628-4845-C13672C5D25D}"/>
              </a:ext>
            </a:extLst>
          </p:cNvPr>
          <p:cNvCxnSpPr/>
          <p:nvPr/>
        </p:nvCxnSpPr>
        <p:spPr>
          <a:xfrm>
            <a:off x="8693812" y="4187942"/>
            <a:ext cx="1304925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28D7E3-936F-48EB-869C-DF9732ED7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0986"/>
            <a:ext cx="3974937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780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8189" y="1009651"/>
            <a:ext cx="8287205" cy="5308832"/>
          </a:xfrm>
          <a:prstGeom prst="rect">
            <a:avLst/>
          </a:prstGeom>
        </p:spPr>
      </p:pic>
      <p:sp>
        <p:nvSpPr>
          <p:cNvPr id="2" name="Speech Bubble: Rectangle with Corners Rounded 8">
            <a:extLst>
              <a:ext uri="{FF2B5EF4-FFF2-40B4-BE49-F238E27FC236}">
                <a16:creationId xmlns:a16="http://schemas.microsoft.com/office/drawing/2014/main" id="{00FB33CB-4C83-ED21-A7E0-E4C6B2DB91F0}"/>
              </a:ext>
            </a:extLst>
          </p:cNvPr>
          <p:cNvSpPr/>
          <p:nvPr/>
        </p:nvSpPr>
        <p:spPr>
          <a:xfrm>
            <a:off x="94327" y="1249274"/>
            <a:ext cx="3403862" cy="1143000"/>
          </a:xfrm>
          <a:prstGeom prst="wedgeRoundRectCallout">
            <a:avLst>
              <a:gd name="adj1" fmla="val 36516"/>
              <a:gd name="adj2" fmla="val 96378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are they doing?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30002D-EC6E-FE40-E1E2-236DB5E41111}"/>
              </a:ext>
            </a:extLst>
          </p:cNvPr>
          <p:cNvCxnSpPr/>
          <p:nvPr/>
        </p:nvCxnSpPr>
        <p:spPr>
          <a:xfrm>
            <a:off x="4362450" y="2978267"/>
            <a:ext cx="1304925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B4AAF7F-2B63-4A87-B7B0-2AB089028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2836"/>
            <a:ext cx="3974937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244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8189" y="1009651"/>
            <a:ext cx="8287205" cy="5308832"/>
          </a:xfrm>
          <a:prstGeom prst="rect">
            <a:avLst/>
          </a:prstGeom>
        </p:spPr>
      </p:pic>
      <p:pic>
        <p:nvPicPr>
          <p:cNvPr id="4" name="CD2-TRACK 11">
            <a:hlinkClick r:id="" action="ppaction://media"/>
            <a:extLst>
              <a:ext uri="{FF2B5EF4-FFF2-40B4-BE49-F238E27FC236}">
                <a16:creationId xmlns:a16="http://schemas.microsoft.com/office/drawing/2014/main" id="{B5539D11-B209-4146-B002-79572C90C8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89" end="62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606" y="1258919"/>
            <a:ext cx="788157" cy="788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1950EE-F290-420B-B793-9AD11B240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8565"/>
            <a:ext cx="3974937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3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884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1866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980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Single Corner Rectangle 17">
            <a:extLst>
              <a:ext uri="{FF2B5EF4-FFF2-40B4-BE49-F238E27FC236}">
                <a16:creationId xmlns:a16="http://schemas.microsoft.com/office/drawing/2014/main" id="{1F584993-3FFA-072E-E95D-5FB599E08F6E}"/>
              </a:ext>
            </a:extLst>
          </p:cNvPr>
          <p:cNvSpPr/>
          <p:nvPr/>
        </p:nvSpPr>
        <p:spPr>
          <a:xfrm>
            <a:off x="1121441" y="1681568"/>
            <a:ext cx="3819168" cy="4472858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49693"/>
            <a:ext cx="6057993" cy="13197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73FA0B-CBDD-7936-4880-2B9B5D8B27A2}"/>
              </a:ext>
            </a:extLst>
          </p:cNvPr>
          <p:cNvSpPr txBox="1"/>
          <p:nvPr/>
        </p:nvSpPr>
        <p:spPr>
          <a:xfrm>
            <a:off x="1288560" y="1694753"/>
            <a:ext cx="117852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One.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1A14F4-A290-44E4-4122-C25164B6DD8D}"/>
              </a:ext>
            </a:extLst>
          </p:cNvPr>
          <p:cNvSpPr txBox="1"/>
          <p:nvPr/>
        </p:nvSpPr>
        <p:spPr>
          <a:xfrm>
            <a:off x="1288560" y="2385838"/>
            <a:ext cx="117852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AFF182-18D9-83BB-4C12-275D77CE686B}"/>
              </a:ext>
            </a:extLst>
          </p:cNvPr>
          <p:cNvSpPr txBox="1"/>
          <p:nvPr/>
        </p:nvSpPr>
        <p:spPr>
          <a:xfrm>
            <a:off x="1288560" y="3093724"/>
            <a:ext cx="222695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One, two.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33A7FC-F4A3-0CB3-6E71-0BDFD6784D3F}"/>
              </a:ext>
            </a:extLst>
          </p:cNvPr>
          <p:cNvSpPr txBox="1"/>
          <p:nvPr/>
        </p:nvSpPr>
        <p:spPr>
          <a:xfrm>
            <a:off x="1288560" y="3770065"/>
            <a:ext cx="222695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0AD00-EFE4-3C51-665F-1772F88E6A91}"/>
              </a:ext>
            </a:extLst>
          </p:cNvPr>
          <p:cNvSpPr txBox="1"/>
          <p:nvPr/>
        </p:nvSpPr>
        <p:spPr>
          <a:xfrm>
            <a:off x="1288560" y="4505880"/>
            <a:ext cx="358469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two, three.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6F20C-A5B7-12AA-C45A-1C7837B46EC0}"/>
              </a:ext>
            </a:extLst>
          </p:cNvPr>
          <p:cNvSpPr txBox="1"/>
          <p:nvPr/>
        </p:nvSpPr>
        <p:spPr>
          <a:xfrm>
            <a:off x="1288559" y="5213766"/>
            <a:ext cx="358469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two, three.</a:t>
            </a:r>
          </a:p>
        </p:txBody>
      </p:sp>
      <p:sp>
        <p:nvSpPr>
          <p:cNvPr id="17" name="Snip Single Corner Rectangle 17">
            <a:extLst>
              <a:ext uri="{FF2B5EF4-FFF2-40B4-BE49-F238E27FC236}">
                <a16:creationId xmlns:a16="http://schemas.microsoft.com/office/drawing/2014/main" id="{D85F6D8E-FBEA-C0E5-358F-879F513C6BE5}"/>
              </a:ext>
            </a:extLst>
          </p:cNvPr>
          <p:cNvSpPr/>
          <p:nvPr/>
        </p:nvSpPr>
        <p:spPr>
          <a:xfrm>
            <a:off x="7093616" y="1681568"/>
            <a:ext cx="3819168" cy="4472858"/>
          </a:xfrm>
          <a:prstGeom prst="snip1Rect">
            <a:avLst/>
          </a:prstGeom>
          <a:solidFill>
            <a:srgbClr val="EA6CE4"/>
          </a:solidFill>
          <a:ln>
            <a:solidFill>
              <a:srgbClr val="EA6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B21013-8C05-27DA-72A2-3FE1F0EE19D3}"/>
              </a:ext>
            </a:extLst>
          </p:cNvPr>
          <p:cNvSpPr txBox="1"/>
          <p:nvPr/>
        </p:nvSpPr>
        <p:spPr>
          <a:xfrm>
            <a:off x="7318741" y="1694753"/>
            <a:ext cx="117852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One.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268FB-51DD-039E-7046-5B214B06CE6D}"/>
              </a:ext>
            </a:extLst>
          </p:cNvPr>
          <p:cNvSpPr txBox="1"/>
          <p:nvPr/>
        </p:nvSpPr>
        <p:spPr>
          <a:xfrm>
            <a:off x="7318741" y="2385838"/>
            <a:ext cx="117852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1BA7D-C14D-203A-7229-FA5BC8FFB4FD}"/>
              </a:ext>
            </a:extLst>
          </p:cNvPr>
          <p:cNvSpPr txBox="1"/>
          <p:nvPr/>
        </p:nvSpPr>
        <p:spPr>
          <a:xfrm>
            <a:off x="7318741" y="3093724"/>
            <a:ext cx="222695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One, two.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DBFBF-05B5-AA04-13D8-9C470B52123F}"/>
              </a:ext>
            </a:extLst>
          </p:cNvPr>
          <p:cNvSpPr txBox="1"/>
          <p:nvPr/>
        </p:nvSpPr>
        <p:spPr>
          <a:xfrm>
            <a:off x="7318741" y="3770065"/>
            <a:ext cx="222695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13883-5B96-F27D-85DF-082575D59A92}"/>
              </a:ext>
            </a:extLst>
          </p:cNvPr>
          <p:cNvSpPr txBox="1"/>
          <p:nvPr/>
        </p:nvSpPr>
        <p:spPr>
          <a:xfrm>
            <a:off x="7318741" y="4505880"/>
            <a:ext cx="358469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two, three.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72591-665E-539B-2EC1-F62ED531DEA0}"/>
              </a:ext>
            </a:extLst>
          </p:cNvPr>
          <p:cNvSpPr txBox="1"/>
          <p:nvPr/>
        </p:nvSpPr>
        <p:spPr>
          <a:xfrm>
            <a:off x="7318740" y="5213766"/>
            <a:ext cx="358469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two, three.</a:t>
            </a:r>
          </a:p>
        </p:txBody>
      </p:sp>
      <p:pic>
        <p:nvPicPr>
          <p:cNvPr id="12" name="CD2-TRACK 12">
            <a:hlinkClick r:id="" action="ppaction://media"/>
            <a:extLst>
              <a:ext uri="{FF2B5EF4-FFF2-40B4-BE49-F238E27FC236}">
                <a16:creationId xmlns:a16="http://schemas.microsoft.com/office/drawing/2014/main" id="{3326730B-C26D-4066-A055-3A5F49A049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7" end="3952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75748" y="828936"/>
            <a:ext cx="706304" cy="706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199094-9F11-4355-8755-0B70797325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07" y="263092"/>
            <a:ext cx="3523793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058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32" grpId="0"/>
      <p:bldP spid="4" grpId="0"/>
      <p:bldP spid="5" grpId="0"/>
      <p:bldP spid="2" grpId="0"/>
      <p:bldP spid="6" grpId="0"/>
      <p:bldP spid="7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one, two, three</a:t>
            </a:r>
          </a:p>
          <a:p>
            <a:r>
              <a:rPr lang="en-US" sz="3600" b="1" smtClean="0">
                <a:solidFill>
                  <a:srgbClr val="0070C0"/>
                </a:solidFill>
              </a:rPr>
              <a:t>Skills</a:t>
            </a:r>
            <a:r>
              <a:rPr lang="en-US" sz="3600" b="1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Identify and use vocabulary about numbers. </a:t>
            </a:r>
          </a:p>
        </p:txBody>
      </p:sp>
    </p:spTree>
    <p:extLst>
      <p:ext uri="{BB962C8B-B14F-4D97-AF65-F5344CB8AC3E}">
        <p14:creationId xmlns:p14="http://schemas.microsoft.com/office/powerpoint/2010/main" val="13509246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39747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4801"/>
            <a:ext cx="12192001" cy="6062232"/>
          </a:xfrm>
          <a:prstGeom prst="rect">
            <a:avLst/>
          </a:prstGeom>
        </p:spPr>
      </p:pic>
      <p:pic>
        <p:nvPicPr>
          <p:cNvPr id="5" name="Picture 2" descr="Cat Png Cartoon Kitty Cu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11" y="3086001"/>
            <a:ext cx="919265" cy="1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ear Clipart - Cartoon, HD Png Download - vh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55" y="3356332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t Png Cartoon Kitty Cu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53" y="5088056"/>
            <a:ext cx="919265" cy="1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t Png Cartoon Kitty Cu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963" y="4937931"/>
            <a:ext cx="919265" cy="1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ear Clipart - Cartoon, HD Png Download - vh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38" y="4834833"/>
            <a:ext cx="1969645" cy="15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40969" y="421631"/>
            <a:ext cx="6449796" cy="131650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many bears?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21071" y="379983"/>
            <a:ext cx="4288047" cy="1358153"/>
          </a:xfrm>
          <a:prstGeom prst="roundRect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7221071" y="541592"/>
            <a:ext cx="930412" cy="10946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8735692" y="490968"/>
            <a:ext cx="973520" cy="1136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10293422" y="612558"/>
            <a:ext cx="923129" cy="11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128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28600"/>
            <a:ext cx="12192001" cy="6135930"/>
          </a:xfrm>
          <a:prstGeom prst="rect">
            <a:avLst/>
          </a:prstGeom>
        </p:spPr>
      </p:pic>
      <p:pic>
        <p:nvPicPr>
          <p:cNvPr id="7" name="Picture 6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55" y="3356332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t Png Cartoon Kitty Cut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94" y="5049993"/>
            <a:ext cx="919265" cy="1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40968" y="444740"/>
            <a:ext cx="6449796" cy="131650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many snakes?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21070" y="403092"/>
            <a:ext cx="4288047" cy="1358153"/>
          </a:xfrm>
          <a:prstGeom prst="roundRect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7221070" y="564701"/>
            <a:ext cx="930412" cy="10946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8735691" y="514077"/>
            <a:ext cx="973520" cy="1136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10293421" y="635667"/>
            <a:ext cx="923129" cy="1125576"/>
          </a:xfrm>
          <a:prstGeom prst="rect">
            <a:avLst/>
          </a:prstGeom>
        </p:spPr>
      </p:pic>
      <p:pic>
        <p:nvPicPr>
          <p:cNvPr id="18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93" y="4830942"/>
            <a:ext cx="1608465" cy="16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71" y="3247998"/>
            <a:ext cx="1608465" cy="16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44" y="4810335"/>
            <a:ext cx="1608465" cy="16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78" y="4912813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33" y="3618518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018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0614"/>
            <a:ext cx="12192001" cy="6096211"/>
          </a:xfrm>
          <a:prstGeom prst="rect">
            <a:avLst/>
          </a:prstGeom>
        </p:spPr>
      </p:pic>
      <p:pic>
        <p:nvPicPr>
          <p:cNvPr id="7" name="Picture 6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55" y="3356332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t Png Cartoon Kitty Cut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02" y="4989061"/>
            <a:ext cx="919265" cy="1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40968" y="342262"/>
            <a:ext cx="6449796" cy="131650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many cats?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21070" y="300614"/>
            <a:ext cx="4288047" cy="1358153"/>
          </a:xfrm>
          <a:prstGeom prst="roundRect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7221070" y="462223"/>
            <a:ext cx="930412" cy="10946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8735691" y="411599"/>
            <a:ext cx="973520" cy="1136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10293421" y="533189"/>
            <a:ext cx="923129" cy="1125576"/>
          </a:xfrm>
          <a:prstGeom prst="rect">
            <a:avLst/>
          </a:prstGeom>
        </p:spPr>
      </p:pic>
      <p:pic>
        <p:nvPicPr>
          <p:cNvPr id="18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779" y="5049993"/>
            <a:ext cx="1217741" cy="12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71" y="3647493"/>
            <a:ext cx="1217741" cy="12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78" y="4912813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33" y="3618518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7326" y="4789315"/>
            <a:ext cx="1397507" cy="155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189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93962"/>
            <a:ext cx="12192001" cy="6102863"/>
          </a:xfrm>
          <a:prstGeom prst="rect">
            <a:avLst/>
          </a:prstGeom>
        </p:spPr>
      </p:pic>
      <p:pic>
        <p:nvPicPr>
          <p:cNvPr id="7" name="Picture 6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55" y="3356332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40968" y="448751"/>
            <a:ext cx="6449796" cy="131650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many birds?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21070" y="407103"/>
            <a:ext cx="4288047" cy="1358153"/>
          </a:xfrm>
          <a:prstGeom prst="roundRect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7221070" y="568712"/>
            <a:ext cx="930412" cy="10946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8735691" y="518088"/>
            <a:ext cx="973520" cy="1136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10293421" y="639678"/>
            <a:ext cx="923129" cy="1125576"/>
          </a:xfrm>
          <a:prstGeom prst="rect">
            <a:avLst/>
          </a:prstGeom>
        </p:spPr>
      </p:pic>
      <p:pic>
        <p:nvPicPr>
          <p:cNvPr id="18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93" y="4666399"/>
            <a:ext cx="1608465" cy="16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71" y="3247998"/>
            <a:ext cx="1608465" cy="16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66" y="4752252"/>
            <a:ext cx="1608465" cy="16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94" y="4892571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33" y="3618518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1496" y="2464473"/>
            <a:ext cx="1605306" cy="11719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8051" y="5318165"/>
            <a:ext cx="1605306" cy="11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44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0614"/>
            <a:ext cx="12192001" cy="6099892"/>
          </a:xfrm>
          <a:prstGeom prst="rect">
            <a:avLst/>
          </a:prstGeom>
        </p:spPr>
      </p:pic>
      <p:pic>
        <p:nvPicPr>
          <p:cNvPr id="7" name="Picture 6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55" y="3356332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t Png Cartoon Kitty Cut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13" y="4989061"/>
            <a:ext cx="919265" cy="1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99867" y="457494"/>
            <a:ext cx="6449796" cy="131650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many monkeys?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79969" y="415846"/>
            <a:ext cx="4288047" cy="1358153"/>
          </a:xfrm>
          <a:prstGeom prst="roundRect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7179969" y="577455"/>
            <a:ext cx="930412" cy="10946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8694590" y="526831"/>
            <a:ext cx="973520" cy="1136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10252320" y="648421"/>
            <a:ext cx="923129" cy="1125576"/>
          </a:xfrm>
          <a:prstGeom prst="rect">
            <a:avLst/>
          </a:prstGeom>
        </p:spPr>
      </p:pic>
      <p:pic>
        <p:nvPicPr>
          <p:cNvPr id="18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143" y="5049993"/>
            <a:ext cx="1217741" cy="12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71" y="3647493"/>
            <a:ext cx="1217741" cy="12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78" y="4912813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Bear Clipart - Cartoon, HD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33" y="3618518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7326" y="4789315"/>
            <a:ext cx="1397507" cy="1554973"/>
          </a:xfrm>
          <a:prstGeom prst="rect">
            <a:avLst/>
          </a:prstGeom>
        </p:spPr>
      </p:pic>
      <p:pic>
        <p:nvPicPr>
          <p:cNvPr id="20" name="Picture 2" descr="Monkey Cartoon PNG Clipart Image | Cartoon monkey, Cartoons png, Monkey  pictures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79" y="2639440"/>
            <a:ext cx="1181708" cy="15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04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70248"/>
            <a:ext cx="12192001" cy="6126577"/>
          </a:xfrm>
          <a:prstGeom prst="rect">
            <a:avLst/>
          </a:prstGeom>
        </p:spPr>
      </p:pic>
      <p:pic>
        <p:nvPicPr>
          <p:cNvPr id="8" name="Picture 2" descr="Cat Png Cartoon Kitty Cu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79" y="4989061"/>
            <a:ext cx="919265" cy="1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40968" y="342262"/>
            <a:ext cx="6449796" cy="131650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many dogs?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21070" y="300614"/>
            <a:ext cx="4288047" cy="1358153"/>
          </a:xfrm>
          <a:prstGeom prst="roundRect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7221070" y="462223"/>
            <a:ext cx="930412" cy="10946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8735691" y="411599"/>
            <a:ext cx="973520" cy="1136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10293421" y="533189"/>
            <a:ext cx="923129" cy="1125576"/>
          </a:xfrm>
          <a:prstGeom prst="rect">
            <a:avLst/>
          </a:prstGeom>
        </p:spPr>
      </p:pic>
      <p:pic>
        <p:nvPicPr>
          <p:cNvPr id="18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448" y="4740770"/>
            <a:ext cx="1608465" cy="16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artoon Snake, Snake, Cartoon, Tongue PNG Transparent Clipart Image and PSD  File for Free Download | Cute snake, Cute frogs, Cartoon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CFFEA"/>
              </a:clrFrom>
              <a:clrTo>
                <a:srgbClr val="FCFF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6" b="100000" l="10000" r="96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71" y="3247998"/>
            <a:ext cx="1608465" cy="16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ear Clipart - Cartoon, HD Png Download - vh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01" l="233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78" y="4912813"/>
            <a:ext cx="1840163" cy="1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0974" y="3608204"/>
            <a:ext cx="1397507" cy="15549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2672" y="4681190"/>
            <a:ext cx="1397507" cy="15549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4668" y="3220243"/>
            <a:ext cx="1397507" cy="155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340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42735596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373" y="1682751"/>
            <a:ext cx="9682222" cy="40271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85" y="366225"/>
            <a:ext cx="2209698" cy="46400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F96A1E-A28B-9B83-2D0D-BB97221C7AF6}"/>
              </a:ext>
            </a:extLst>
          </p:cNvPr>
          <p:cNvCxnSpPr>
            <a:cxnSpLocks/>
          </p:cNvCxnSpPr>
          <p:nvPr/>
        </p:nvCxnSpPr>
        <p:spPr>
          <a:xfrm>
            <a:off x="2501686" y="3600479"/>
            <a:ext cx="7188628" cy="8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1CC106-A825-36EA-2C5B-122975013194}"/>
              </a:ext>
            </a:extLst>
          </p:cNvPr>
          <p:cNvCxnSpPr>
            <a:cxnSpLocks/>
          </p:cNvCxnSpPr>
          <p:nvPr/>
        </p:nvCxnSpPr>
        <p:spPr>
          <a:xfrm flipV="1">
            <a:off x="2535637" y="3600479"/>
            <a:ext cx="7154677" cy="8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470663-14E2-99F8-335D-FEF5462A637C}"/>
              </a:ext>
            </a:extLst>
          </p:cNvPr>
          <p:cNvCxnSpPr>
            <a:cxnSpLocks/>
          </p:cNvCxnSpPr>
          <p:nvPr/>
        </p:nvCxnSpPr>
        <p:spPr>
          <a:xfrm flipV="1">
            <a:off x="6096000" y="3539794"/>
            <a:ext cx="0" cy="8940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3169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8" y="1184668"/>
            <a:ext cx="12033683" cy="46449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13" y="285751"/>
            <a:ext cx="4565664" cy="604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AB41CC-8CDB-F399-8FF8-5E4726F1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034" y="2489426"/>
            <a:ext cx="1441465" cy="93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F2E32-483D-8750-6730-CB5FC2B3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377" y="4833483"/>
            <a:ext cx="1441465" cy="93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671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354785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379671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354785" y="4779516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354785" y="565915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354785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79671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354785" y="3882741"/>
            <a:ext cx="3256378" cy="69668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593" y="432601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742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8" y="1219897"/>
            <a:ext cx="12033683" cy="4574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13" y="285751"/>
            <a:ext cx="4565664" cy="604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AB41CC-8CDB-F399-8FF8-5E4726F1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377" y="1219897"/>
            <a:ext cx="1441465" cy="93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F2E32-483D-8750-6730-CB5FC2B3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062" y="4927825"/>
            <a:ext cx="1441465" cy="93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1717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937071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" b="1525"/>
          <a:stretch/>
        </p:blipFill>
        <p:spPr>
          <a:xfrm>
            <a:off x="2954938" y="1265342"/>
            <a:ext cx="8047045" cy="5079231"/>
          </a:xfrm>
          <a:prstGeom prst="roundRect">
            <a:avLst>
              <a:gd name="adj" fmla="val 2403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28262955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694868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205372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one, two, three</a:t>
            </a: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Skills: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and use vocabulary about numbers. </a:t>
            </a:r>
          </a:p>
        </p:txBody>
      </p:sp>
    </p:spTree>
    <p:extLst>
      <p:ext uri="{BB962C8B-B14F-4D97-AF65-F5344CB8AC3E}">
        <p14:creationId xmlns:p14="http://schemas.microsoft.com/office/powerpoint/2010/main" val="193731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42)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42).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45).</a:t>
            </a:r>
          </a:p>
        </p:txBody>
      </p:sp>
    </p:spTree>
    <p:extLst>
      <p:ext uri="{BB962C8B-B14F-4D97-AF65-F5344CB8AC3E}">
        <p14:creationId xmlns:p14="http://schemas.microsoft.com/office/powerpoint/2010/main" val="3457388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14300"/>
            <a:ext cx="12192001" cy="6981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427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804"/>
            <a:ext cx="9398524" cy="611297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261584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extLst>
              <a:ext uri="{FF2B5EF4-FFF2-40B4-BE49-F238E27FC236}">
                <a16:creationId xmlns:a16="http://schemas.microsoft.com/office/drawing/2014/main" id="{EAEB220C-3723-E2E0-4F59-68623A24C02F}"/>
              </a:ext>
            </a:extLst>
          </p:cNvPr>
          <p:cNvSpPr txBox="1"/>
          <p:nvPr/>
        </p:nvSpPr>
        <p:spPr>
          <a:xfrm>
            <a:off x="2871788" y="938213"/>
            <a:ext cx="4384675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6DE859FF-5EB8-69BD-15DA-65929FC178CF}"/>
              </a:ext>
            </a:extLst>
          </p:cNvPr>
          <p:cNvSpPr txBox="1"/>
          <p:nvPr/>
        </p:nvSpPr>
        <p:spPr>
          <a:xfrm>
            <a:off x="2351088" y="2217738"/>
            <a:ext cx="4176712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48DCA26F-1A6B-9FFD-1B68-7080FAD496BC}"/>
              </a:ext>
            </a:extLst>
          </p:cNvPr>
          <p:cNvSpPr txBox="1"/>
          <p:nvPr/>
        </p:nvSpPr>
        <p:spPr>
          <a:xfrm>
            <a:off x="2351088" y="3470275"/>
            <a:ext cx="4176712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A845AEEE-F02D-78E4-007F-F14B3CC7AEDD}"/>
              </a:ext>
            </a:extLst>
          </p:cNvPr>
          <p:cNvSpPr txBox="1"/>
          <p:nvPr/>
        </p:nvSpPr>
        <p:spPr>
          <a:xfrm>
            <a:off x="2873375" y="4797425"/>
            <a:ext cx="4230688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Abrir corchete">
            <a:extLst>
              <a:ext uri="{FF2B5EF4-FFF2-40B4-BE49-F238E27FC236}">
                <a16:creationId xmlns:a16="http://schemas.microsoft.com/office/drawing/2014/main" id="{3D4762A4-9403-F4D1-5C12-5F7850DB1329}"/>
              </a:ext>
            </a:extLst>
          </p:cNvPr>
          <p:cNvSpPr/>
          <p:nvPr/>
        </p:nvSpPr>
        <p:spPr>
          <a:xfrm>
            <a:off x="5664200" y="-171450"/>
            <a:ext cx="3313113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342900" dist="38100" sx="102000" sy="102000" algn="ctr" rotWithShape="0">
              <a:prstClr val="black">
                <a:alpha val="8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DC7A070B-FD65-DF0C-EBD2-1FC1F523C321}"/>
              </a:ext>
            </a:extLst>
          </p:cNvPr>
          <p:cNvSpPr/>
          <p:nvPr/>
        </p:nvSpPr>
        <p:spPr>
          <a:xfrm>
            <a:off x="8615363" y="0"/>
            <a:ext cx="2052637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DFA173-9630-2898-5B33-CB1EB81824EE}"/>
              </a:ext>
            </a:extLst>
          </p:cNvPr>
          <p:cNvSpPr txBox="1"/>
          <p:nvPr/>
        </p:nvSpPr>
        <p:spPr>
          <a:xfrm>
            <a:off x="8405464" y="4984625"/>
            <a:ext cx="1594366" cy="1528465"/>
          </a:xfrm>
          <a:prstGeom prst="righ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next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E8C93-D08A-9311-5804-97C110726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863" y="1724025"/>
            <a:ext cx="2805112" cy="285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1357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extLst>
              <a:ext uri="{FF2B5EF4-FFF2-40B4-BE49-F238E27FC236}">
                <a16:creationId xmlns:a16="http://schemas.microsoft.com/office/drawing/2014/main" id="{289F995A-911D-0E76-F7C4-FC24FAD390BB}"/>
              </a:ext>
            </a:extLst>
          </p:cNvPr>
          <p:cNvSpPr txBox="1"/>
          <p:nvPr/>
        </p:nvSpPr>
        <p:spPr>
          <a:xfrm>
            <a:off x="6240463" y="3470275"/>
            <a:ext cx="3814762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two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AA00EBE4-C27B-8FA6-7F47-CB14D654F378}"/>
              </a:ext>
            </a:extLst>
          </p:cNvPr>
          <p:cNvSpPr txBox="1"/>
          <p:nvPr/>
        </p:nvSpPr>
        <p:spPr>
          <a:xfrm>
            <a:off x="6167438" y="2217738"/>
            <a:ext cx="3873500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three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4CF776AE-2FC9-4D4E-8741-9DCC858AE4DA}"/>
              </a:ext>
            </a:extLst>
          </p:cNvPr>
          <p:cNvSpPr txBox="1"/>
          <p:nvPr/>
        </p:nvSpPr>
        <p:spPr>
          <a:xfrm>
            <a:off x="5375275" y="981075"/>
            <a:ext cx="4160838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BDE23435-CE4E-6C92-53DB-312830E23B75}"/>
              </a:ext>
            </a:extLst>
          </p:cNvPr>
          <p:cNvSpPr txBox="1"/>
          <p:nvPr/>
        </p:nvSpPr>
        <p:spPr>
          <a:xfrm>
            <a:off x="5375275" y="4738688"/>
            <a:ext cx="4249738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eight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Abrir corchete">
            <a:extLst>
              <a:ext uri="{FF2B5EF4-FFF2-40B4-BE49-F238E27FC236}">
                <a16:creationId xmlns:a16="http://schemas.microsoft.com/office/drawing/2014/main" id="{8EA6A25B-5CC3-9C85-7E68-EFA794FB11ED}"/>
              </a:ext>
            </a:extLst>
          </p:cNvPr>
          <p:cNvSpPr/>
          <p:nvPr/>
        </p:nvSpPr>
        <p:spPr>
          <a:xfrm flipH="1">
            <a:off x="3648075" y="-171450"/>
            <a:ext cx="3095625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03200" sx="102000" sy="102000" algn="ctr" rotWithShape="0">
              <a:prstClr val="black">
                <a:alpha val="6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256BA057-CF0D-295C-776C-7B5AD1A63CE7}"/>
              </a:ext>
            </a:extLst>
          </p:cNvPr>
          <p:cNvSpPr/>
          <p:nvPr/>
        </p:nvSpPr>
        <p:spPr>
          <a:xfrm>
            <a:off x="1487488" y="0"/>
            <a:ext cx="2447925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0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1C6763-B4D3-28C2-3521-E09AE0F51E96}"/>
              </a:ext>
            </a:extLst>
          </p:cNvPr>
          <p:cNvSpPr txBox="1"/>
          <p:nvPr/>
        </p:nvSpPr>
        <p:spPr>
          <a:xfrm>
            <a:off x="2274762" y="4969114"/>
            <a:ext cx="1594366" cy="1528465"/>
          </a:xfrm>
          <a:prstGeom prst="lef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next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76353-F9C4-C521-1AAD-83C873B3E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450" y="1673225"/>
            <a:ext cx="3138488" cy="312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256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extLst>
              <a:ext uri="{FF2B5EF4-FFF2-40B4-BE49-F238E27FC236}">
                <a16:creationId xmlns:a16="http://schemas.microsoft.com/office/drawing/2014/main" id="{3C6A3C33-3FD5-7041-68E1-49E449B3A7E5}"/>
              </a:ext>
            </a:extLst>
          </p:cNvPr>
          <p:cNvSpPr txBox="1"/>
          <p:nvPr/>
        </p:nvSpPr>
        <p:spPr>
          <a:xfrm>
            <a:off x="2944813" y="4724400"/>
            <a:ext cx="3816350" cy="99695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three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F068248C-A54D-6EC5-A527-88D36FB8D56F}"/>
              </a:ext>
            </a:extLst>
          </p:cNvPr>
          <p:cNvSpPr txBox="1"/>
          <p:nvPr/>
        </p:nvSpPr>
        <p:spPr>
          <a:xfrm>
            <a:off x="2422525" y="2217738"/>
            <a:ext cx="4002088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1D0A2239-1390-9F08-5EBC-732BBF0F34F4}"/>
              </a:ext>
            </a:extLst>
          </p:cNvPr>
          <p:cNvSpPr txBox="1"/>
          <p:nvPr/>
        </p:nvSpPr>
        <p:spPr>
          <a:xfrm>
            <a:off x="2422525" y="3470275"/>
            <a:ext cx="3889375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A9257D24-C3EE-EB4E-FA7C-D39B7BA57728}"/>
              </a:ext>
            </a:extLst>
          </p:cNvPr>
          <p:cNvSpPr txBox="1"/>
          <p:nvPr/>
        </p:nvSpPr>
        <p:spPr>
          <a:xfrm>
            <a:off x="2944813" y="981075"/>
            <a:ext cx="3816350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Abrir corchete">
            <a:extLst>
              <a:ext uri="{FF2B5EF4-FFF2-40B4-BE49-F238E27FC236}">
                <a16:creationId xmlns:a16="http://schemas.microsoft.com/office/drawing/2014/main" id="{E61220ED-6DA6-CD17-C89F-4E62CF48D11F}"/>
              </a:ext>
            </a:extLst>
          </p:cNvPr>
          <p:cNvSpPr/>
          <p:nvPr/>
        </p:nvSpPr>
        <p:spPr>
          <a:xfrm>
            <a:off x="5664200" y="-171450"/>
            <a:ext cx="3313113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66700" sx="102000" sy="102000" algn="ctr" rotWithShape="0">
              <a:prstClr val="black">
                <a:alpha val="6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1E16D51C-75A9-61EA-3629-1BF91E377BBE}"/>
              </a:ext>
            </a:extLst>
          </p:cNvPr>
          <p:cNvSpPr/>
          <p:nvPr/>
        </p:nvSpPr>
        <p:spPr>
          <a:xfrm>
            <a:off x="8615363" y="0"/>
            <a:ext cx="2052637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5036A-6AF1-CD72-9C80-E9F47CEEA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713" y="1736725"/>
            <a:ext cx="2859087" cy="2952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20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D5C05F-0883-3981-B42B-9980EC8668C1}"/>
              </a:ext>
            </a:extLst>
          </p:cNvPr>
          <p:cNvSpPr txBox="1"/>
          <p:nvPr/>
        </p:nvSpPr>
        <p:spPr>
          <a:xfrm>
            <a:off x="8405464" y="4984625"/>
            <a:ext cx="1582865" cy="1528465"/>
          </a:xfrm>
          <a:prstGeom prst="righ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next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396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3420449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one, two, three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5882904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2398</TotalTime>
  <Words>319</Words>
  <Application>Microsoft Office PowerPoint</Application>
  <PresentationFormat>Widescreen</PresentationFormat>
  <Paragraphs>98</Paragraphs>
  <Slides>36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Lucida Sans Unicode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219</cp:revision>
  <dcterms:created xsi:type="dcterms:W3CDTF">2019-07-02T02:13:33Z</dcterms:created>
  <dcterms:modified xsi:type="dcterms:W3CDTF">2023-08-05T19:43:02Z</dcterms:modified>
</cp:coreProperties>
</file>