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43"/>
  </p:notesMasterIdLst>
  <p:sldIdLst>
    <p:sldId id="256" r:id="rId2"/>
    <p:sldId id="304" r:id="rId3"/>
    <p:sldId id="302" r:id="rId4"/>
    <p:sldId id="292" r:id="rId5"/>
    <p:sldId id="691" r:id="rId6"/>
    <p:sldId id="374" r:id="rId7"/>
    <p:sldId id="375" r:id="rId8"/>
    <p:sldId id="692" r:id="rId9"/>
    <p:sldId id="377" r:id="rId10"/>
    <p:sldId id="693" r:id="rId11"/>
    <p:sldId id="334" r:id="rId12"/>
    <p:sldId id="376" r:id="rId13"/>
    <p:sldId id="674" r:id="rId14"/>
    <p:sldId id="379" r:id="rId15"/>
    <p:sldId id="380" r:id="rId16"/>
    <p:sldId id="381" r:id="rId17"/>
    <p:sldId id="694" r:id="rId18"/>
    <p:sldId id="383" r:id="rId19"/>
    <p:sldId id="371" r:id="rId20"/>
    <p:sldId id="336" r:id="rId21"/>
    <p:sldId id="373" r:id="rId22"/>
    <p:sldId id="378" r:id="rId23"/>
    <p:sldId id="471" r:id="rId24"/>
    <p:sldId id="666" r:id="rId25"/>
    <p:sldId id="690" r:id="rId26"/>
    <p:sldId id="384" r:id="rId27"/>
    <p:sldId id="385" r:id="rId28"/>
    <p:sldId id="386" r:id="rId29"/>
    <p:sldId id="387" r:id="rId30"/>
    <p:sldId id="388" r:id="rId31"/>
    <p:sldId id="389" r:id="rId32"/>
    <p:sldId id="402" r:id="rId33"/>
    <p:sldId id="403" r:id="rId34"/>
    <p:sldId id="390" r:id="rId35"/>
    <p:sldId id="391" r:id="rId36"/>
    <p:sldId id="315" r:id="rId37"/>
    <p:sldId id="418" r:id="rId38"/>
    <p:sldId id="419" r:id="rId39"/>
    <p:sldId id="420" r:id="rId40"/>
    <p:sldId id="396" r:id="rId41"/>
    <p:sldId id="343" r:id="rId42"/>
  </p:sldIdLst>
  <p:sldSz cx="12192000" cy="6858000"/>
  <p:notesSz cx="6858000" cy="9144000"/>
  <p:embeddedFontLst>
    <p:embeddedFont>
      <p:font typeface="Agency FB" panose="020B0503020202020204" pitchFamily="34" charset="0"/>
      <p:regular r:id="rId44"/>
      <p:bold r:id="rId45"/>
    </p:embeddedFont>
    <p:embeddedFont>
      <p:font typeface="Arial Black" panose="020B0A04020102020204" pitchFamily="34" charset="0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ooper Black" panose="0208090404030B020404" pitchFamily="18" charset="0"/>
      <p:regular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FF40FF"/>
    <a:srgbClr val="FDFCE3"/>
    <a:srgbClr val="EF578A"/>
    <a:srgbClr val="EECAF2"/>
    <a:srgbClr val="EF5288"/>
    <a:srgbClr val="B597EA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84970"/>
  </p:normalViewPr>
  <p:slideViewPr>
    <p:cSldViewPr snapToGrid="0" snapToObjects="1">
      <p:cViewPr>
        <p:scale>
          <a:sx n="10" d="100"/>
          <a:sy n="10" d="100"/>
        </p:scale>
        <p:origin x="2866" y="16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07/08/2023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703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71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147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925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882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39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03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928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279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7: NUMBERS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1.2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65" r:id="rId1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slide" Target="slide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9.wav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openxmlformats.org/officeDocument/2006/relationships/image" Target="../media/image34.png"/><Relationship Id="rId5" Type="http://schemas.openxmlformats.org/officeDocument/2006/relationships/audio" Target="../media/audio7.wav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31.xml"/><Relationship Id="rId18" Type="http://schemas.openxmlformats.org/officeDocument/2006/relationships/slide" Target="slide3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0.png"/><Relationship Id="rId7" Type="http://schemas.openxmlformats.org/officeDocument/2006/relationships/slide" Target="slide36.xml"/><Relationship Id="rId12" Type="http://schemas.openxmlformats.org/officeDocument/2006/relationships/image" Target="../media/image47.png"/><Relationship Id="rId17" Type="http://schemas.openxmlformats.org/officeDocument/2006/relationships/slide" Target="slide30.xml"/><Relationship Id="rId2" Type="http://schemas.openxmlformats.org/officeDocument/2006/relationships/audio" Target="../media/media3.mp3"/><Relationship Id="rId16" Type="http://schemas.openxmlformats.org/officeDocument/2006/relationships/image" Target="../media/image49.png"/><Relationship Id="rId20" Type="http://schemas.openxmlformats.org/officeDocument/2006/relationships/slide" Target="slide34.xml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slide" Target="slide28.xml"/><Relationship Id="rId5" Type="http://schemas.openxmlformats.org/officeDocument/2006/relationships/audio" Target="../media/audio11.wav"/><Relationship Id="rId15" Type="http://schemas.openxmlformats.org/officeDocument/2006/relationships/image" Target="../media/image48.png"/><Relationship Id="rId23" Type="http://schemas.openxmlformats.org/officeDocument/2006/relationships/image" Target="../media/image38.png"/><Relationship Id="rId10" Type="http://schemas.openxmlformats.org/officeDocument/2006/relationships/image" Target="../media/image46.png"/><Relationship Id="rId19" Type="http://schemas.openxmlformats.org/officeDocument/2006/relationships/slide" Target="slide29.xml"/><Relationship Id="rId4" Type="http://schemas.openxmlformats.org/officeDocument/2006/relationships/notesSlide" Target="../notesSlides/notesSlide9.xml"/><Relationship Id="rId9" Type="http://schemas.openxmlformats.org/officeDocument/2006/relationships/slide" Target="slide35.xml"/><Relationship Id="rId14" Type="http://schemas.openxmlformats.org/officeDocument/2006/relationships/slide" Target="slide33.xml"/><Relationship Id="rId2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g"/><Relationship Id="rId12" Type="http://schemas.openxmlformats.org/officeDocument/2006/relationships/image" Target="../media/image56.jpeg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audio13.wav"/><Relationship Id="rId11" Type="http://schemas.openxmlformats.org/officeDocument/2006/relationships/image" Target="../media/image55.png"/><Relationship Id="rId5" Type="http://schemas.openxmlformats.org/officeDocument/2006/relationships/audio" Target="../media/audio12.wav"/><Relationship Id="rId15" Type="http://schemas.openxmlformats.org/officeDocument/2006/relationships/image" Target="../media/image58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png"/><Relationship Id="rId1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jpg"/><Relationship Id="rId11" Type="http://schemas.openxmlformats.org/officeDocument/2006/relationships/slide" Target="slide27.xml"/><Relationship Id="rId5" Type="http://schemas.openxmlformats.org/officeDocument/2006/relationships/audio" Target="../media/audio13.wav"/><Relationship Id="rId10" Type="http://schemas.openxmlformats.org/officeDocument/2006/relationships/image" Target="../media/image60.png"/><Relationship Id="rId4" Type="http://schemas.openxmlformats.org/officeDocument/2006/relationships/audio" Target="../media/audio12.wav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slide" Target="slide2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jpg"/><Relationship Id="rId11" Type="http://schemas.microsoft.com/office/2007/relationships/hdphoto" Target="../media/hdphoto1.wdp"/><Relationship Id="rId5" Type="http://schemas.openxmlformats.org/officeDocument/2006/relationships/audio" Target="../media/audio13.wav"/><Relationship Id="rId10" Type="http://schemas.openxmlformats.org/officeDocument/2006/relationships/image" Target="../media/image61.png"/><Relationship Id="rId4" Type="http://schemas.openxmlformats.org/officeDocument/2006/relationships/audio" Target="../media/audio12.wav"/><Relationship Id="rId9" Type="http://schemas.openxmlformats.org/officeDocument/2006/relationships/image" Target="../media/image38.png"/><Relationship Id="rId1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jpg"/><Relationship Id="rId11" Type="http://schemas.openxmlformats.org/officeDocument/2006/relationships/slide" Target="slide27.xml"/><Relationship Id="rId5" Type="http://schemas.openxmlformats.org/officeDocument/2006/relationships/audio" Target="../media/audio13.wav"/><Relationship Id="rId10" Type="http://schemas.openxmlformats.org/officeDocument/2006/relationships/image" Target="../media/image62.png"/><Relationship Id="rId4" Type="http://schemas.openxmlformats.org/officeDocument/2006/relationships/audio" Target="../media/audio12.wav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jpeg"/><Relationship Id="rId12" Type="http://schemas.openxmlformats.org/officeDocument/2006/relationships/slide" Target="slide2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jpg"/><Relationship Id="rId11" Type="http://schemas.openxmlformats.org/officeDocument/2006/relationships/image" Target="../media/image59.png"/><Relationship Id="rId5" Type="http://schemas.openxmlformats.org/officeDocument/2006/relationships/audio" Target="../media/audio13.wav"/><Relationship Id="rId10" Type="http://schemas.openxmlformats.org/officeDocument/2006/relationships/image" Target="../media/image38.png"/><Relationship Id="rId4" Type="http://schemas.openxmlformats.org/officeDocument/2006/relationships/audio" Target="../media/audio12.wav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6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jpg"/><Relationship Id="rId11" Type="http://schemas.openxmlformats.org/officeDocument/2006/relationships/image" Target="../media/image58.png"/><Relationship Id="rId5" Type="http://schemas.openxmlformats.org/officeDocument/2006/relationships/audio" Target="../media/audio13.wav"/><Relationship Id="rId10" Type="http://schemas.openxmlformats.org/officeDocument/2006/relationships/slide" Target="slide27.xml"/><Relationship Id="rId4" Type="http://schemas.openxmlformats.org/officeDocument/2006/relationships/audio" Target="../media/audio12.wav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slide" Target="slide2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jpg"/><Relationship Id="rId11" Type="http://schemas.openxmlformats.org/officeDocument/2006/relationships/image" Target="../media/image67.png"/><Relationship Id="rId5" Type="http://schemas.openxmlformats.org/officeDocument/2006/relationships/audio" Target="../media/audio13.wav"/><Relationship Id="rId10" Type="http://schemas.openxmlformats.org/officeDocument/2006/relationships/image" Target="../media/image66.png"/><Relationship Id="rId4" Type="http://schemas.openxmlformats.org/officeDocument/2006/relationships/audio" Target="../media/audio12.wav"/><Relationship Id="rId9" Type="http://schemas.openxmlformats.org/officeDocument/2006/relationships/image" Target="../media/image38.png"/><Relationship Id="rId1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3.wav"/><Relationship Id="rId7" Type="http://schemas.openxmlformats.org/officeDocument/2006/relationships/image" Target="../media/image6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65.jpg"/><Relationship Id="rId9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7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tiff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7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tiff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7.jp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jp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9008" y="2751994"/>
            <a:ext cx="65942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FF0000"/>
                </a:solidFill>
                <a:latin typeface="Calibri"/>
              </a:rPr>
              <a:t>Unit 7: Numbers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1.2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Speaking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45 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289728"/>
            <a:ext cx="12193057" cy="62085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50"/>
            <a:ext cx="12230101" cy="4621174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047" y="4047519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164" y="4116314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9728021" y="1630172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44904" y="3147185"/>
            <a:ext cx="9144000" cy="335113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4280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7" y="5577056"/>
            <a:ext cx="9137207" cy="848799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253" y="3099521"/>
            <a:ext cx="1102649" cy="11195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6523682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8" y="3025497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4026269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811385" y="289728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103428" y="289728"/>
            <a:ext cx="449991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20765" y="289728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9"/>
            <a:ext cx="1025392" cy="714816"/>
          </a:xfrm>
          <a:prstGeom prst="rect">
            <a:avLst/>
          </a:prstGeom>
        </p:spPr>
      </p:pic>
      <p:sp>
        <p:nvSpPr>
          <p:cNvPr id="45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818370" y="289728"/>
            <a:ext cx="7883496" cy="1800755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71887" y="1529966"/>
            <a:ext cx="520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a  	     b          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364488" y="744473"/>
            <a:ext cx="163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81049" y="703923"/>
            <a:ext cx="163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AD9D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92876" y="761240"/>
            <a:ext cx="163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AD9D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2279381" y="628577"/>
            <a:ext cx="923129" cy="11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0571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74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357181305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3DF24D-AF7E-8586-C064-B01E4529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96"/>
            <a:ext cx="4352957" cy="723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0AA143-43A2-0C08-2EFA-2146CEEC1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947" y="543984"/>
            <a:ext cx="1957402" cy="1038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01CAAF-C094-7FE5-17B3-F1CAC95F8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61" y="1063100"/>
            <a:ext cx="7856686" cy="524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85" y="1623265"/>
            <a:ext cx="7254102" cy="4845843"/>
          </a:xfrm>
          <a:prstGeom prst="rect">
            <a:avLst/>
          </a:prstGeom>
        </p:spPr>
      </p:pic>
      <p:sp>
        <p:nvSpPr>
          <p:cNvPr id="12" name="Google Shape;1014;p44"/>
          <p:cNvSpPr/>
          <p:nvPr/>
        </p:nvSpPr>
        <p:spPr>
          <a:xfrm flipH="1">
            <a:off x="3904782" y="406719"/>
            <a:ext cx="4850400" cy="1056900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many cats?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28" y="1864407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one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7328" y="3296076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two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7328" y="4824402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three</a:t>
            </a:r>
          </a:p>
        </p:txBody>
      </p:sp>
      <p:sp>
        <p:nvSpPr>
          <p:cNvPr id="17" name="Multiply 16"/>
          <p:cNvSpPr/>
          <p:nvPr/>
        </p:nvSpPr>
        <p:spPr>
          <a:xfrm>
            <a:off x="10716737" y="1823574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716737" y="4669854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f Frame 18"/>
          <p:cNvSpPr/>
          <p:nvPr/>
        </p:nvSpPr>
        <p:spPr>
          <a:xfrm rot="13174979">
            <a:off x="11033306" y="3015149"/>
            <a:ext cx="411196" cy="1141602"/>
          </a:xfrm>
          <a:prstGeom prst="halfFrame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4628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85" y="1623265"/>
            <a:ext cx="7254102" cy="4845843"/>
          </a:xfrm>
          <a:prstGeom prst="rect">
            <a:avLst/>
          </a:prstGeom>
        </p:spPr>
      </p:pic>
      <p:sp>
        <p:nvSpPr>
          <p:cNvPr id="12" name="Google Shape;1014;p44"/>
          <p:cNvSpPr/>
          <p:nvPr/>
        </p:nvSpPr>
        <p:spPr>
          <a:xfrm flipH="1">
            <a:off x="3904782" y="406719"/>
            <a:ext cx="4850400" cy="1056900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</a:rPr>
              <a:t>How many books?</a:t>
            </a:r>
            <a:endParaRPr sz="3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28" y="1864407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one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7328" y="4307004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three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7328" y="3085706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two</a:t>
            </a:r>
          </a:p>
        </p:txBody>
      </p:sp>
      <p:sp>
        <p:nvSpPr>
          <p:cNvPr id="17" name="Multiply 16"/>
          <p:cNvSpPr/>
          <p:nvPr/>
        </p:nvSpPr>
        <p:spPr>
          <a:xfrm>
            <a:off x="10716737" y="1823574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716737" y="2931158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f Frame 18"/>
          <p:cNvSpPr/>
          <p:nvPr/>
        </p:nvSpPr>
        <p:spPr>
          <a:xfrm rot="13174979">
            <a:off x="11033306" y="3884318"/>
            <a:ext cx="411196" cy="1141602"/>
          </a:xfrm>
          <a:prstGeom prst="halfFrame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488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85" y="1623265"/>
            <a:ext cx="7254102" cy="4845843"/>
          </a:xfrm>
          <a:prstGeom prst="rect">
            <a:avLst/>
          </a:prstGeom>
        </p:spPr>
      </p:pic>
      <p:sp>
        <p:nvSpPr>
          <p:cNvPr id="12" name="Google Shape;1014;p44"/>
          <p:cNvSpPr/>
          <p:nvPr/>
        </p:nvSpPr>
        <p:spPr>
          <a:xfrm flipH="1">
            <a:off x="3904782" y="406719"/>
            <a:ext cx="4850400" cy="1056900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</a:rPr>
              <a:t>How many bags?</a:t>
            </a:r>
            <a:endParaRPr sz="3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28" y="3424266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two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7327" y="2302263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one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7328" y="4645565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three</a:t>
            </a:r>
          </a:p>
        </p:txBody>
      </p:sp>
      <p:sp>
        <p:nvSpPr>
          <p:cNvPr id="17" name="Multiply 16"/>
          <p:cNvSpPr/>
          <p:nvPr/>
        </p:nvSpPr>
        <p:spPr>
          <a:xfrm>
            <a:off x="10716737" y="3383433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716737" y="4491017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f Frame 18"/>
          <p:cNvSpPr/>
          <p:nvPr/>
        </p:nvSpPr>
        <p:spPr>
          <a:xfrm rot="13174979">
            <a:off x="11033306" y="1789132"/>
            <a:ext cx="411196" cy="1141602"/>
          </a:xfrm>
          <a:prstGeom prst="halfFrame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952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85" y="1623265"/>
            <a:ext cx="7254102" cy="4845843"/>
          </a:xfrm>
          <a:prstGeom prst="rect">
            <a:avLst/>
          </a:prstGeom>
        </p:spPr>
      </p:pic>
      <p:sp>
        <p:nvSpPr>
          <p:cNvPr id="12" name="Google Shape;1014;p44"/>
          <p:cNvSpPr/>
          <p:nvPr/>
        </p:nvSpPr>
        <p:spPr>
          <a:xfrm flipH="1">
            <a:off x="3904782" y="406719"/>
            <a:ext cx="4850400" cy="1056900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</a:rPr>
              <a:t>How many dogs?</a:t>
            </a:r>
            <a:endParaRPr sz="3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28" y="3424266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two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7327" y="2302263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one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7328" y="4645565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three</a:t>
            </a:r>
          </a:p>
        </p:txBody>
      </p:sp>
      <p:sp>
        <p:nvSpPr>
          <p:cNvPr id="17" name="Multiply 16"/>
          <p:cNvSpPr/>
          <p:nvPr/>
        </p:nvSpPr>
        <p:spPr>
          <a:xfrm>
            <a:off x="10716737" y="3383433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716737" y="4491017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f Frame 18"/>
          <p:cNvSpPr/>
          <p:nvPr/>
        </p:nvSpPr>
        <p:spPr>
          <a:xfrm rot="13174979">
            <a:off x="11033306" y="1789132"/>
            <a:ext cx="411196" cy="1141602"/>
          </a:xfrm>
          <a:prstGeom prst="halfFrame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863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85" y="1623265"/>
            <a:ext cx="7254102" cy="4845843"/>
          </a:xfrm>
          <a:prstGeom prst="rect">
            <a:avLst/>
          </a:prstGeom>
        </p:spPr>
      </p:pic>
      <p:sp>
        <p:nvSpPr>
          <p:cNvPr id="12" name="Google Shape;1014;p44"/>
          <p:cNvSpPr/>
          <p:nvPr/>
        </p:nvSpPr>
        <p:spPr>
          <a:xfrm flipH="1">
            <a:off x="3904782" y="406719"/>
            <a:ext cx="4850400" cy="1056900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</a:rPr>
              <a:t>How many pencils?</a:t>
            </a:r>
            <a:endParaRPr sz="3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28" y="1864407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one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7328" y="4307004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three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7328" y="3085706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two</a:t>
            </a:r>
          </a:p>
        </p:txBody>
      </p:sp>
      <p:sp>
        <p:nvSpPr>
          <p:cNvPr id="17" name="Multiply 16"/>
          <p:cNvSpPr/>
          <p:nvPr/>
        </p:nvSpPr>
        <p:spPr>
          <a:xfrm>
            <a:off x="10716737" y="1823574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716737" y="2931158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f Frame 18"/>
          <p:cNvSpPr/>
          <p:nvPr/>
        </p:nvSpPr>
        <p:spPr>
          <a:xfrm rot="13174979">
            <a:off x="11135764" y="3884318"/>
            <a:ext cx="411196" cy="1141602"/>
          </a:xfrm>
          <a:prstGeom prst="halfFrame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896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" b="254"/>
          <a:stretch/>
        </p:blipFill>
        <p:spPr>
          <a:xfrm>
            <a:off x="0" y="228600"/>
            <a:ext cx="12242800" cy="6172200"/>
          </a:xfrm>
          <a:prstGeom prst="rect">
            <a:avLst/>
          </a:prstGeom>
        </p:spPr>
      </p:pic>
      <p:sp>
        <p:nvSpPr>
          <p:cNvPr id="6" name="Google Shape;1014;p44"/>
          <p:cNvSpPr/>
          <p:nvPr/>
        </p:nvSpPr>
        <p:spPr>
          <a:xfrm flipH="1">
            <a:off x="314417" y="228600"/>
            <a:ext cx="3679359" cy="871948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</a:rPr>
              <a:t>Point and say</a:t>
            </a:r>
            <a:endParaRPr sz="3600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3690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675297" y="146266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1652397" y="4534066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675297" y="5508323"/>
            <a:ext cx="3256378" cy="58139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675297" y="250534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700183" y="464938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630922" y="3519658"/>
            <a:ext cx="3256378" cy="69668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086" y="397431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87" y="2889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5373" y="36426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824" y="1045028"/>
            <a:ext cx="10764351" cy="5079873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5" y="345939"/>
            <a:ext cx="4544078" cy="69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0CAA16-8AC3-6E4C-5D38-B3CA417B2E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307"/>
            <a:ext cx="12142036" cy="4117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C5DAFE-386E-338B-7691-ECBEBCD328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47" y="1370306"/>
            <a:ext cx="711754" cy="723921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5594AD-7C76-846B-A149-848882A73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03" y="1370307"/>
            <a:ext cx="723921" cy="70567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571E71-70FD-3CBF-5F21-8D589236F1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23" y="1370307"/>
            <a:ext cx="705670" cy="705670"/>
          </a:xfrm>
          <a:prstGeom prst="ellipse">
            <a:avLst/>
          </a:prstGeom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E05EC3C8-29B0-FC54-ACD5-C795928779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520484" y="4124325"/>
            <a:ext cx="1083616" cy="9464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414934A3-BB1A-389A-8060-5F372A0EF1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5707072" y="4279672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11 Imagen">
            <a:extLst>
              <a:ext uri="{FF2B5EF4-FFF2-40B4-BE49-F238E27FC236}">
                <a16:creationId xmlns:a16="http://schemas.microsoft.com/office/drawing/2014/main" id="{1D5BE48E-9681-7349-09A8-98EC880DA6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943624" y="427967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31761A-EE4B-4B61-B388-F959D5E83E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205997"/>
            <a:ext cx="7023201" cy="762066"/>
          </a:xfrm>
          <a:prstGeom prst="rect">
            <a:avLst/>
          </a:prstGeom>
        </p:spPr>
      </p:pic>
      <p:pic>
        <p:nvPicPr>
          <p:cNvPr id="4" name="TRACK 25">
            <a:hlinkClick r:id="" action="ppaction://media"/>
            <a:extLst>
              <a:ext uri="{FF2B5EF4-FFF2-40B4-BE49-F238E27FC236}">
                <a16:creationId xmlns:a16="http://schemas.microsoft.com/office/drawing/2014/main" id="{F0027B85-7928-474D-9A3B-98612D9618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94215" y="675260"/>
            <a:ext cx="762066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153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r="1143"/>
          <a:stretch/>
        </p:blipFill>
        <p:spPr>
          <a:xfrm>
            <a:off x="0" y="323851"/>
            <a:ext cx="4905375" cy="602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1E013D-0DF6-36BF-5039-EAAC95371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19" y="846769"/>
            <a:ext cx="6859732" cy="5449256"/>
          </a:xfrm>
          <a:prstGeom prst="rect">
            <a:avLst/>
          </a:prstGeom>
        </p:spPr>
      </p:pic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3F381CE2-2D5B-4BDD-D4EA-D7515C7C459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55512" y="1864258"/>
            <a:ext cx="2044333" cy="136994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9A64CC7B-FA23-E90B-9516-F67E5C6A87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58590" y="4048715"/>
            <a:ext cx="2000730" cy="1046096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99B5FC9-30A9-249A-85E3-1D334FF4EDD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61517" y="3879692"/>
            <a:ext cx="2044335" cy="1340539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FA6E5415-0E2E-B9E5-C09A-3376F7E1647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29072" y="3019196"/>
            <a:ext cx="4045065" cy="10608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40CEC4D7-4AAC-978B-2DF3-31BFE4B0C5F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78605" y="2853176"/>
            <a:ext cx="4001461" cy="1349237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039700B1-C845-80B6-1373-E8F00EC4BDB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58590" y="2004380"/>
            <a:ext cx="2000730" cy="1046096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9302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9876236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01" y="4493709"/>
            <a:ext cx="3600356" cy="1103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995" y="2667001"/>
            <a:ext cx="8024473" cy="1826708"/>
          </a:xfrm>
          <a:prstGeom prst="rect">
            <a:avLst/>
          </a:prstGeom>
        </p:spPr>
      </p:pic>
      <p:pic>
        <p:nvPicPr>
          <p:cNvPr id="9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35103" y="-1257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280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" y="4790667"/>
            <a:ext cx="11917680" cy="2200689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08" y="4586343"/>
            <a:ext cx="1582217" cy="133609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>
              <a:snd r:embed="rId5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03" y="892483"/>
            <a:ext cx="1017508" cy="508754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>
              <a:snd r:embed="rId5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65" y="3530878"/>
            <a:ext cx="1017508" cy="791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00" y="-50800"/>
            <a:ext cx="3913638" cy="3913638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>
              <a:snd r:embed="rId5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85" y="3013541"/>
            <a:ext cx="1017508" cy="508754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>
              <a:snd r:embed="rId5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622" y="750721"/>
            <a:ext cx="1017508" cy="508754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73" y="6136461"/>
            <a:ext cx="3064470" cy="5713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92" y="6038075"/>
            <a:ext cx="3064470" cy="5713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49" y="6142956"/>
            <a:ext cx="3064470" cy="571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01" y="6083124"/>
            <a:ext cx="3064470" cy="571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70" y="6063498"/>
            <a:ext cx="3064470" cy="571342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>
              <a:snd r:embed="rId5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04" y="3022124"/>
            <a:ext cx="1017508" cy="508754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>
              <a:snd r:embed="rId5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46" y="1651642"/>
            <a:ext cx="1017508" cy="508754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>
              <a:snd r:embed="rId5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49" y="3681869"/>
            <a:ext cx="1017508" cy="508754"/>
          </a:xfrm>
          <a:prstGeom prst="rect">
            <a:avLst/>
          </a:prstGeom>
        </p:spPr>
      </p:pic>
      <p:pic>
        <p:nvPicPr>
          <p:cNvPr id="19" name="Picture 18">
            <a:hlinkClick r:id="rId20" action="ppaction://hlinksldjump">
              <a:snd r:embed="rId5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95" y="975003"/>
            <a:ext cx="1017508" cy="5087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60" y="6152562"/>
            <a:ext cx="3064470" cy="5713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02" y="6029462"/>
            <a:ext cx="3064470" cy="5713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38" y="6056293"/>
            <a:ext cx="3064470" cy="5713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81" y="6097533"/>
            <a:ext cx="3064470" cy="5713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95" y="6069993"/>
            <a:ext cx="3064470" cy="5713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2" y="2012140"/>
            <a:ext cx="1581895" cy="15868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77" y="119020"/>
            <a:ext cx="904173" cy="9041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20" y="3516865"/>
            <a:ext cx="904173" cy="9041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13" y="3739933"/>
            <a:ext cx="904173" cy="904173"/>
          </a:xfrm>
          <a:prstGeom prst="rect">
            <a:avLst/>
          </a:prstGeom>
        </p:spPr>
      </p:pic>
      <p:pic>
        <p:nvPicPr>
          <p:cNvPr id="3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835103" y="-1257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2531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path" presetSubtype="0" repeatCount="100000" accel="9000" decel="7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13634 C 0.02995 0.01481 0.075 -0.06204 0.125 -0.06204 C 0.175 -0.06204 0.22005 0.01481 0.25 0.13634 C 0.22005 0.25787 0.175 0.33495 0.125 0.33495 C 0.075 0.33495 0.02995 0.25787 -1.25E-6 0.13634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6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48 -0.125 C -0.12448 -0.04375 -0.08047 0.02223 -0.02617 0.02223 C 0.03789 0.02223 0.06081 -0.05115 0.07083 -0.09537 L 0.0806 -0.15463 C 0.09036 -0.19884 0.11497 -0.27199 0.18737 -0.27199 C 0.2332 -0.27199 0.28594 -0.20625 0.28594 -0.125 C 0.28594 -0.04375 0.2332 0.02223 0.18737 0.02223 C 0.11497 0.02223 0.09036 -0.05115 0.0806 -0.09537 L 0.07083 -0.15463 C 0.06081 -0.19884 0.03789 -0.27199 -0.02617 -0.27199 C -0.08047 -0.27199 -0.12448 -0.20625 -0.12448 -0.125 Z " pathEditMode="relative" rAng="0" ptsTypes="AAAAAAAAAAA">
                                      <p:cBhvr>
                                        <p:cTn id="1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13 -0.3669 C 0.22838 -0.46597 0.34713 -0.49445 0.36224 -0.43102 C 0.37747 -0.36736 0.28333 -0.23565 0.15208 -0.13681 C 0.02083 -0.03773 -0.09779 -0.00857 -0.11276 -0.07245 C -0.12813 -0.13611 -0.03412 -0.26736 0.09713 -0.3669 Z " pathEditMode="relative" rAng="20220000" ptsTypes="AAAAA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11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C 0.01523 -0.0382 0.04179 -0.09236 0.07369 -0.09236 C 0.12122 -0.09236 0.1595 -0.03565 0.1595 0.03518 C 0.1595 0.05856 0.15559 0.0794 0.14791 0.09861 C 0.14934 0.09861 -0.325 0.40717 -0.325 0.40972 C -0.325 0.40717 -0.14961 0.09861 -0.14818 0.09861 C -0.15586 0.0794 -0.15951 0.05856 -0.15951 0.03518 C -0.15951 -0.03565 -0.12136 -0.09236 -0.07292 -0.09236 C -0.04206 -0.09236 -0.0155 -0.0382 4.375E-6 2.22222E-6 Z " pathEditMode="relative" rAng="0" ptsTypes="AAAAAAAAA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585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path" presetSubtype="0" repeatCount="100000" accel="69000" decel="3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15856 C 0.02968 0.05092 -0.20026 -0.11412 -0.15026 -0.11412 C -0.10026 -0.11412 0.21979 0.05092 0.24974 0.15856 C 0.21979 0.26643 0.35599 -0.21227 0.30599 -0.21227 C 0.25599 -0.21227 0.02968 0.26643 -0.00013 0.15856 Z " pathEditMode="relative" rAng="0" ptsTypes="AAAAA">
                                      <p:cBhvr>
                                        <p:cTn id="3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-1775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path" presetSubtype="0" repeatCount="100000" accel="9000" decel="7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2331 C 0.03528 0.33102 -0.10313 0.00879 -0.05313 0.00879 C -0.00313 0.00879 0.22526 0.33102 0.25521 0.2331 C 0.22526 0.13495 0.37708 0.02916 0.32708 0.02916 C 0.27721 0.02916 0.03528 0.13495 0.00534 0.2331 Z " pathEditMode="relative" rAng="0" ptsTypes="AAAAA">
                                      <p:cBhvr>
                                        <p:cTn id="37" dur="5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1030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4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06297 C -0.04844 -0.06204 -0.00729 -0.05394 0.01419 -0.0419 L 0.06406 -0.01389 C 0.07487 -0.00787 0.09232 -0.00487 0.11406 -0.00487 C 0.14427 -0.00487 0.17018 -0.01297 0.17252 -0.025 C 0.17018 -0.03496 0.14427 -0.04399 0.11406 -0.04399 C 0.09232 -0.04399 0.07487 -0.04005 0.06406 -0.03496 L 0.01419 -0.00695 C -0.00729 0.00509 -0.04844 0.01296 -0.09844 0.01412 C -0.14844 0.01296 -0.18958 0.00509 -0.21107 -0.00695 L -0.26094 -0.03496 C -0.27175 -0.04005 -0.28919 -0.04399 -0.31094 -0.04399 C -0.34115 -0.04399 -0.36706 -0.03496 -0.36927 -0.025 C -0.36706 -0.01297 -0.34115 -0.00487 -0.31094 -0.00487 C -0.28919 -0.00487 -0.27175 -0.00787 -0.26094 -0.01389 L -0.21107 -0.0419 C -0.18958 -0.05394 -0.14844 -0.06204 -0.09844 -0.06297 Z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-0.12408 C -0.27096 -0.08889 -0.29609 -0.0088 -0.28099 0.05439 C -0.26589 0.11805 -0.21602 0.1412 -0.16953 0.10602 C -0.12318 0.07083 -0.09779 -0.00857 -0.11302 -0.07223 C -0.12813 -0.13588 -0.178 -0.15857 -0.22448 -0.12408 Z " pathEditMode="relative" rAng="20220000" ptsTypes="AAAAA">
                                      <p:cBhvr>
                                        <p:cTn id="44" dur="2222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1150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86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2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134982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39190" y="1746638"/>
              <a:ext cx="2869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2666666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41494" y="1719921"/>
              <a:ext cx="1064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45501" y="1750193"/>
              <a:ext cx="824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9965" y="-926989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2812" y="2582302"/>
            <a:ext cx="2933700" cy="1562100"/>
          </a:xfrm>
          <a:prstGeom prst="rect">
            <a:avLst/>
          </a:prstGeom>
        </p:spPr>
      </p:pic>
      <p:pic>
        <p:nvPicPr>
          <p:cNvPr id="1026" name="Picture 2" descr="Cartoon Red Bright Apple, Apple, Fruit, Red Apple Clipart PNG Transparent  Clipart Image and PSD File for Free Download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124" y="2350023"/>
            <a:ext cx="1126995" cy="11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artoon Red Bright Apple, Apple, Fruit, Red Apple Clipart PNG Transparent  Clipart Image and PSD File for Free Download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914" y="2262932"/>
            <a:ext cx="1245173" cy="12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6" y="-5919367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1859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347 L 1.04167E-6 0.864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91844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63690" y="1752316"/>
              <a:ext cx="31970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40641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66535" y="1787275"/>
              <a:ext cx="339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29862" y="1758358"/>
              <a:ext cx="1064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303" y="-100759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2173" y="2084256"/>
            <a:ext cx="2162175" cy="2114550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8854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one, two, three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Say the numbers, using the vocabulary in the lesson.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401478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54934" y="1611086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2666666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67757" y="1611086"/>
              <a:ext cx="9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1161506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501048" y="1611086"/>
              <a:ext cx="13131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2600" y="-1146850"/>
            <a:ext cx="609600" cy="609600"/>
          </a:xfrm>
          <a:prstGeom prst="rect">
            <a:avLst/>
          </a:prstGeom>
        </p:spPr>
      </p:pic>
      <p:pic>
        <p:nvPicPr>
          <p:cNvPr id="3074" name="Picture 2" descr="Cartoon teddy bear Royalty Free Vector Image - VectorStock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0" b="92713" l="0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96"/>
          <a:stretch/>
        </p:blipFill>
        <p:spPr bwMode="auto">
          <a:xfrm>
            <a:off x="9017187" y="2069094"/>
            <a:ext cx="1943100" cy="212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124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2839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01046" y="1611086"/>
              <a:ext cx="13131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03742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67759" y="1611086"/>
              <a:ext cx="9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54935" y="1611086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9055" y="-1073944"/>
            <a:ext cx="609600" cy="609600"/>
          </a:xfrm>
          <a:prstGeom prst="rect">
            <a:avLst/>
          </a:prstGeom>
        </p:spPr>
      </p:pic>
      <p:sp>
        <p:nvSpPr>
          <p:cNvPr id="2" name="AutoShape 2" descr="Cartoon Cat Png Clip Art - Cartoon Cat Clipart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2160" y="2111330"/>
            <a:ext cx="2228850" cy="2047875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8652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28" y="-4523"/>
            <a:ext cx="12180723" cy="6858000"/>
          </a:xfrm>
          <a:prstGeom prst="rect">
            <a:avLst/>
          </a:prstGeom>
        </p:spPr>
      </p:pic>
      <p:pic>
        <p:nvPicPr>
          <p:cNvPr id="25" name="Picture 2" descr="Backpack Blue Beige Cartoon Backpack, Backpack Clipart, Traveling Backpack,  Backpack PNG Transparent Clipart Image and PSD File for Free Downloa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349" y="2072556"/>
            <a:ext cx="1634200" cy="1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ackpack Blue Beige Cartoon Backpack, Backpack Clipart, Traveling Backpack,  Backpack PNG Transparent Clipart Image and PSD File for Free Downloa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58" y="2631878"/>
            <a:ext cx="1634200" cy="1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ackpack Blue Beige Cartoon Backpack, Backpack Clipart, Traveling Backpack,  Backpack PNG Transparent Clipart Image and PSD File for Free Downloa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09" y="1993948"/>
            <a:ext cx="1634200" cy="1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886058" y="262839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01046" y="1611086"/>
              <a:ext cx="13131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03742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67759" y="1611086"/>
              <a:ext cx="9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54935" y="1611086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9055" y="-1073944"/>
            <a:ext cx="6096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" y="6916220"/>
            <a:ext cx="12213273" cy="4999808"/>
          </a:xfrm>
          <a:prstGeom prst="rect">
            <a:avLst/>
          </a:prstGeom>
        </p:spPr>
      </p:pic>
      <p:sp>
        <p:nvSpPr>
          <p:cNvPr id="2" name="AutoShape 2" descr="Cartoon Cat Png Clip Art - Cartoon Cat Clipart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49" y="-5496822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3675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348 L 8.33333E-7 0.8648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736 L 1.87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91844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83105" y="1752316"/>
              <a:ext cx="31970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40641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66535" y="1787275"/>
              <a:ext cx="339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29862" y="1758358"/>
              <a:ext cx="1064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303" y="-1007594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3716" y="2514204"/>
            <a:ext cx="2201274" cy="15052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8252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86829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57500" y="1349829"/>
            <a:ext cx="7292340" cy="1393371"/>
            <a:chOff x="2857500" y="1349829"/>
            <a:chExt cx="789596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00" y="1349829"/>
              <a:ext cx="789596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75749" y="1674615"/>
              <a:ext cx="14218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pic>
        <p:nvPicPr>
          <p:cNvPr id="18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8275" y="-1244378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40759" y="3373679"/>
            <a:ext cx="3424936" cy="2334864"/>
            <a:chOff x="4540759" y="3373679"/>
            <a:chExt cx="3424936" cy="233486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759" y="3373679"/>
              <a:ext cx="3424936" cy="23348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3658" y="3725227"/>
              <a:ext cx="1343660" cy="172368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954796" y="3377978"/>
            <a:ext cx="3424936" cy="2334864"/>
            <a:chOff x="954796" y="3377978"/>
            <a:chExt cx="3424936" cy="23348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96" y="3377978"/>
              <a:ext cx="3424936" cy="233486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29211" y="3801093"/>
              <a:ext cx="1343660" cy="172368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3317" y="3683567"/>
              <a:ext cx="1343660" cy="172368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126722" y="3369380"/>
            <a:ext cx="3424936" cy="2334864"/>
            <a:chOff x="8126722" y="3369380"/>
            <a:chExt cx="3424936" cy="23348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6722" y="3369380"/>
              <a:ext cx="3424936" cy="233486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3904" y="3801093"/>
              <a:ext cx="1343660" cy="172368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66761" y="3801093"/>
              <a:ext cx="1343660" cy="172368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2597" y="3725227"/>
              <a:ext cx="1343660" cy="1723685"/>
            </a:xfrm>
            <a:prstGeom prst="rect">
              <a:avLst/>
            </a:prstGeom>
          </p:spPr>
        </p:pic>
      </p:grpSp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7097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72707" y="1349829"/>
            <a:ext cx="6340261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86825" y="1611086"/>
              <a:ext cx="7416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sp>
        <p:nvSpPr>
          <p:cNvPr id="8" name="AutoShape 2" descr="cartoon short pencil png transparent - Clipart Wor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1" name="AutoShape 4" descr="cartoon short pencil png transparent - Clipart Worl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17715" y="3377978"/>
            <a:ext cx="3424936" cy="2334864"/>
            <a:chOff x="4517715" y="3377978"/>
            <a:chExt cx="3424936" cy="23348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715" y="3377978"/>
              <a:ext cx="3424936" cy="233486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44402" y="3863176"/>
              <a:ext cx="1950147" cy="136801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05707" y="3373679"/>
            <a:ext cx="3424936" cy="2334864"/>
            <a:chOff x="805707" y="3373679"/>
            <a:chExt cx="3424936" cy="233486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07" y="3373679"/>
              <a:ext cx="3424936" cy="233486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52583" y="4134447"/>
              <a:ext cx="1950147" cy="136801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26634" y="3525482"/>
              <a:ext cx="1950147" cy="136801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126722" y="3369380"/>
            <a:ext cx="3424936" cy="2334864"/>
            <a:chOff x="8126722" y="3369380"/>
            <a:chExt cx="3424936" cy="23348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6722" y="3369380"/>
              <a:ext cx="3424936" cy="23348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13794" y="4221086"/>
              <a:ext cx="1950147" cy="136801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64116" y="3879237"/>
              <a:ext cx="1950147" cy="136801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14438" y="3537388"/>
              <a:ext cx="1950147" cy="1368014"/>
            </a:xfrm>
            <a:prstGeom prst="rect">
              <a:avLst/>
            </a:prstGeom>
          </p:spPr>
        </p:pic>
      </p:grpSp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85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" b="3010"/>
          <a:stretch/>
        </p:blipFill>
        <p:spPr>
          <a:xfrm>
            <a:off x="3064213" y="1228136"/>
            <a:ext cx="7777264" cy="5029876"/>
          </a:xfrm>
          <a:prstGeom prst="roundRect">
            <a:avLst>
              <a:gd name="adj" fmla="val 5028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82" y="443695"/>
            <a:ext cx="8896912" cy="5970609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28172" y="2434358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one, two, three</a:t>
            </a:r>
          </a:p>
        </p:txBody>
      </p:sp>
      <p:sp>
        <p:nvSpPr>
          <p:cNvPr id="6" name="Plaque 5"/>
          <p:cNvSpPr/>
          <p:nvPr/>
        </p:nvSpPr>
        <p:spPr>
          <a:xfrm>
            <a:off x="5691824" y="2074312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Skills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Say the numbers, using the vocab in the lesson.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89192"/>
            <a:ext cx="9605343" cy="6001448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93184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</a:rPr>
              <a:t>Review the vocabularies &amp; structures and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43).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43).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46).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344859"/>
            <a:ext cx="12193057" cy="6129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50"/>
            <a:ext cx="12230101" cy="4642514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713" y="4062337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321" y="3959787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4486688" y="1644991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9106693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1" y="3144723"/>
            <a:ext cx="9144000" cy="336841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4280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7" y="5577057"/>
            <a:ext cx="9137207" cy="842233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404" y="6264689"/>
            <a:ext cx="682811" cy="57917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1887" y="6040905"/>
            <a:ext cx="999831" cy="853515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739253" y="3099521"/>
            <a:ext cx="1102649" cy="11195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6523682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1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4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838717" y="338336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130760" y="338336"/>
            <a:ext cx="449991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48097" y="338336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</a:p>
        </p:txBody>
      </p:sp>
      <p:sp>
        <p:nvSpPr>
          <p:cNvPr id="4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733876" y="383539"/>
            <a:ext cx="7883496" cy="1493611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4965508" y="551870"/>
            <a:ext cx="930412" cy="10946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6480129" y="501246"/>
            <a:ext cx="973520" cy="113618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8037859" y="622836"/>
            <a:ext cx="923129" cy="112557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340601" y="1316633"/>
            <a:ext cx="425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 	    b          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9928" y="783563"/>
            <a:ext cx="2055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235162133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312274"/>
            <a:ext cx="12193057" cy="6284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50"/>
            <a:ext cx="12230101" cy="466857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003" y="400700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531289" y="1474920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1" y="3144723"/>
            <a:ext cx="9144000" cy="3346556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253" y="3099521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729" y="6319955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7" y="5577056"/>
            <a:ext cx="9137207" cy="886203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404" y="6264689"/>
            <a:ext cx="682811" cy="57917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887" y="6040905"/>
            <a:ext cx="999831" cy="8535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100089" y="3778892"/>
            <a:ext cx="2017001" cy="1323061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1" y="752920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3793" y="304005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85836" y="304005"/>
            <a:ext cx="449991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3173" y="304005"/>
            <a:ext cx="455735" cy="457200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569024" y="1691460"/>
            <a:ext cx="2017001" cy="1323061"/>
          </a:xfrm>
          <a:prstGeom prst="rect">
            <a:avLst/>
          </a:prstGeom>
        </p:spPr>
      </p:pic>
      <p:sp>
        <p:nvSpPr>
          <p:cNvPr id="43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733876" y="312273"/>
            <a:ext cx="7883496" cy="1564877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4979520" y="362899"/>
            <a:ext cx="930412" cy="109460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6494141" y="312275"/>
            <a:ext cx="973520" cy="113618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8051871" y="433865"/>
            <a:ext cx="923129" cy="112557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40601" y="1316633"/>
            <a:ext cx="425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 	    b          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83940" y="594592"/>
            <a:ext cx="2055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241885589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312275"/>
            <a:ext cx="12193057" cy="60594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50"/>
            <a:ext cx="12230101" cy="4494622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047" y="4047519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164" y="4116314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9728021" y="1630172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1" y="3144724"/>
            <a:ext cx="9144000" cy="3206516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4280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7" y="5577056"/>
            <a:ext cx="9137207" cy="726747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6433" y="5327902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404" y="6264689"/>
            <a:ext cx="682811" cy="57917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6948" y="5603768"/>
            <a:ext cx="2828789" cy="131075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1887" y="6040905"/>
            <a:ext cx="999831" cy="853515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739253" y="3099521"/>
            <a:ext cx="1102649" cy="11195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6523682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8" y="3025497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467">
            <a:off x="4026269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84071" y="296639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76114" y="296639"/>
            <a:ext cx="449991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493451" y="296639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9"/>
            <a:ext cx="1025392" cy="714816"/>
          </a:xfrm>
          <a:prstGeom prst="rect">
            <a:avLst/>
          </a:prstGeom>
        </p:spPr>
      </p:pic>
      <p:sp>
        <p:nvSpPr>
          <p:cNvPr id="4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733876" y="281201"/>
            <a:ext cx="7883496" cy="1595949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4979520" y="362899"/>
            <a:ext cx="930412" cy="10946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6494141" y="312275"/>
            <a:ext cx="973520" cy="113618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8051871" y="433865"/>
            <a:ext cx="923129" cy="112557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340601" y="1316633"/>
            <a:ext cx="425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 	    b          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83940" y="594592"/>
            <a:ext cx="2055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4207222530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299280"/>
            <a:ext cx="12193057" cy="61168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49"/>
            <a:ext cx="12230101" cy="4496845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003" y="400700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531289" y="1474920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1" y="3144723"/>
            <a:ext cx="9144000" cy="3278450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253" y="3099521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729" y="6319955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7" y="5577057"/>
            <a:ext cx="9137207" cy="739770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100089" y="3778892"/>
            <a:ext cx="2017001" cy="1323061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1" y="752920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53299" y="251317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45342" y="251317"/>
            <a:ext cx="449991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462679" y="251317"/>
            <a:ext cx="455735" cy="457200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569024" y="1691460"/>
            <a:ext cx="2017001" cy="1323061"/>
          </a:xfrm>
          <a:prstGeom prst="rect">
            <a:avLst/>
          </a:prstGeom>
        </p:spPr>
      </p:pic>
      <p:sp>
        <p:nvSpPr>
          <p:cNvPr id="49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733876" y="299280"/>
            <a:ext cx="7883496" cy="1577870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2175851" y="434827"/>
            <a:ext cx="973520" cy="113618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340601" y="1316633"/>
            <a:ext cx="425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 	     b          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33989" y="514375"/>
            <a:ext cx="163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tow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631697" y="531141"/>
            <a:ext cx="163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AD9D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229405" y="547907"/>
            <a:ext cx="163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421655766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289728"/>
            <a:ext cx="12193057" cy="6223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4635992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3" y="4062337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1" y="3959787"/>
            <a:ext cx="2341067" cy="24508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3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1" y="3144723"/>
            <a:ext cx="9144000" cy="336841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80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7" y="5577056"/>
            <a:ext cx="9137207" cy="964075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39253" y="3099521"/>
            <a:ext cx="1102649" cy="11195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345261" y="836397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old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2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1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4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805822" y="343922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7865" y="343922"/>
            <a:ext cx="449991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15202" y="343922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8" y="1644991"/>
            <a:ext cx="2017001" cy="1323061"/>
          </a:xfrm>
          <a:prstGeom prst="rect">
            <a:avLst/>
          </a:prstGeom>
        </p:spPr>
      </p:pic>
      <p:sp>
        <p:nvSpPr>
          <p:cNvPr id="47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818370" y="289728"/>
            <a:ext cx="7883496" cy="1800755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71887" y="1529966"/>
            <a:ext cx="520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a  	     b          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85511" y="744473"/>
            <a:ext cx="163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602072" y="703923"/>
            <a:ext cx="163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13899" y="761240"/>
            <a:ext cx="163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AD9D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oen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AD9D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2516260" y="668673"/>
            <a:ext cx="930412" cy="109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85320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2410</TotalTime>
  <Words>339</Words>
  <Application>Microsoft Office PowerPoint</Application>
  <PresentationFormat>Widescreen</PresentationFormat>
  <Paragraphs>125</Paragraphs>
  <Slides>41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 Black</vt:lpstr>
      <vt:lpstr>Calibri Light</vt:lpstr>
      <vt:lpstr>Calibri</vt:lpstr>
      <vt:lpstr>Cooper Black</vt:lpstr>
      <vt:lpstr>Arial</vt:lpstr>
      <vt:lpstr>Agency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223</cp:revision>
  <dcterms:created xsi:type="dcterms:W3CDTF">2019-07-02T02:13:33Z</dcterms:created>
  <dcterms:modified xsi:type="dcterms:W3CDTF">2023-08-07T05:29:03Z</dcterms:modified>
</cp:coreProperties>
</file>