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5"/>
  </p:notesMasterIdLst>
  <p:sldIdLst>
    <p:sldId id="256" r:id="rId2"/>
    <p:sldId id="414" r:id="rId3"/>
    <p:sldId id="413" r:id="rId4"/>
    <p:sldId id="412" r:id="rId5"/>
    <p:sldId id="411" r:id="rId6"/>
    <p:sldId id="410" r:id="rId7"/>
    <p:sldId id="409" r:id="rId8"/>
    <p:sldId id="408" r:id="rId9"/>
    <p:sldId id="407" r:id="rId10"/>
    <p:sldId id="406" r:id="rId11"/>
    <p:sldId id="405" r:id="rId12"/>
    <p:sldId id="404" r:id="rId13"/>
    <p:sldId id="403" r:id="rId14"/>
    <p:sldId id="402" r:id="rId15"/>
    <p:sldId id="401" r:id="rId16"/>
    <p:sldId id="400" r:id="rId17"/>
    <p:sldId id="399" r:id="rId18"/>
    <p:sldId id="398" r:id="rId19"/>
    <p:sldId id="397" r:id="rId20"/>
    <p:sldId id="396" r:id="rId21"/>
    <p:sldId id="395" r:id="rId22"/>
    <p:sldId id="394" r:id="rId23"/>
    <p:sldId id="393" r:id="rId24"/>
    <p:sldId id="392" r:id="rId25"/>
    <p:sldId id="391" r:id="rId26"/>
    <p:sldId id="390" r:id="rId27"/>
    <p:sldId id="389" r:id="rId28"/>
    <p:sldId id="388" r:id="rId29"/>
    <p:sldId id="387" r:id="rId30"/>
    <p:sldId id="386" r:id="rId31"/>
    <p:sldId id="385" r:id="rId32"/>
    <p:sldId id="384" r:id="rId33"/>
    <p:sldId id="383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Lucida Sans Unicode" panose="020B0602030504020204" pitchFamily="34" charset="0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FF40FF"/>
    <a:srgbClr val="FDFCE3"/>
    <a:srgbClr val="EF578A"/>
    <a:srgbClr val="EECAF2"/>
    <a:srgbClr val="EF5288"/>
    <a:srgbClr val="B597EA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96" autoAdjust="0"/>
    <p:restoredTop sz="84970"/>
  </p:normalViewPr>
  <p:slideViewPr>
    <p:cSldViewPr snapToGrid="0" snapToObjects="1">
      <p:cViewPr varScale="1">
        <p:scale>
          <a:sx n="85" d="100"/>
          <a:sy n="85" d="100"/>
        </p:scale>
        <p:origin x="5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07/08/2023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114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743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20" y="0"/>
            <a:ext cx="18279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7: NUMBERS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16570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</a:t>
            </a:r>
            <a:r>
              <a:rPr lang="en-US" sz="1800" b="0" baseline="0" dirty="0">
                <a:solidFill>
                  <a:schemeClr val="bg1"/>
                </a:solidFill>
              </a:rPr>
              <a:t>2.2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65" r:id="rId1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3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5" Type="http://schemas.openxmlformats.org/officeDocument/2006/relationships/slide" Target="slide12.xml"/><Relationship Id="rId4" Type="http://schemas.openxmlformats.org/officeDocument/2006/relationships/slide" Target="slide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1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11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12.wav"/><Relationship Id="rId10" Type="http://schemas.openxmlformats.org/officeDocument/2006/relationships/image" Target="../media/image30.jpeg"/><Relationship Id="rId4" Type="http://schemas.openxmlformats.org/officeDocument/2006/relationships/audio" Target="../media/audio10.wav"/><Relationship Id="rId9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6.wav"/><Relationship Id="rId12" Type="http://schemas.openxmlformats.org/officeDocument/2006/relationships/image" Target="../media/image48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audio" Target="../media/audio15.wav"/><Relationship Id="rId11" Type="http://schemas.openxmlformats.org/officeDocument/2006/relationships/image" Target="../media/image47.png"/><Relationship Id="rId5" Type="http://schemas.openxmlformats.org/officeDocument/2006/relationships/audio" Target="../media/audio14.wav"/><Relationship Id="rId10" Type="http://schemas.openxmlformats.org/officeDocument/2006/relationships/image" Target="../media/image46.png"/><Relationship Id="rId4" Type="http://schemas.openxmlformats.org/officeDocument/2006/relationships/audio" Target="../media/audio13.wav"/><Relationship Id="rId9" Type="http://schemas.openxmlformats.org/officeDocument/2006/relationships/image" Target="../media/image45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1&amp;idSubject=1&amp;idSeries=1&amp;idTheme=298&amp;IdLevel=1&amp;idThemeServer=7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519"/>
            <a:ext cx="12198273" cy="6951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7: Numbers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Vocabulary &amp; 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Page: 47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831D048-7205-E922-BA4E-2FA54188B8F0}"/>
              </a:ext>
            </a:extLst>
          </p:cNvPr>
          <p:cNvSpPr txBox="1"/>
          <p:nvPr/>
        </p:nvSpPr>
        <p:spPr>
          <a:xfrm>
            <a:off x="7584097" y="3742908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dʒʌmp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120E3-74AC-3334-9261-5E12E0C2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6" y="1046389"/>
            <a:ext cx="2876522" cy="40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7861281-D5B9-9DD2-629B-70CC512FA056}"/>
              </a:ext>
            </a:extLst>
          </p:cNvPr>
          <p:cNvGrpSpPr>
            <a:grpSpLocks/>
          </p:cNvGrpSpPr>
          <p:nvPr/>
        </p:nvGrpSpPr>
        <p:grpSpPr bwMode="auto">
          <a:xfrm>
            <a:off x="3415167" y="1210177"/>
            <a:ext cx="1752600" cy="2206348"/>
            <a:chOff x="5219700" y="2728819"/>
            <a:chExt cx="1752600" cy="22067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82B824F-F947-5D39-9213-34DB0FDFFA45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3EFBE56D-5972-AAA3-B21B-F83B60EAF5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25459" y="2728819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53B208-74C8-02BC-EE5E-C070DE695608}"/>
              </a:ext>
            </a:extLst>
          </p:cNvPr>
          <p:cNvGrpSpPr>
            <a:grpSpLocks/>
          </p:cNvGrpSpPr>
          <p:nvPr/>
        </p:nvGrpSpPr>
        <p:grpSpPr bwMode="auto">
          <a:xfrm>
            <a:off x="5251904" y="1210178"/>
            <a:ext cx="1752600" cy="2196921"/>
            <a:chOff x="5219700" y="2738248"/>
            <a:chExt cx="1752600" cy="219727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34C42DB-6D9D-3737-6475-7B6226D02501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8" name="TextBox 22">
              <a:extLst>
                <a:ext uri="{FF2B5EF4-FFF2-40B4-BE49-F238E27FC236}">
                  <a16:creationId xmlns:a16="http://schemas.microsoft.com/office/drawing/2014/main" id="{D189793C-E964-883A-21E3-5F44177CD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6929" y="273824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0893BA-D130-7BFC-511E-33AE8CA1D871}"/>
              </a:ext>
            </a:extLst>
          </p:cNvPr>
          <p:cNvGrpSpPr>
            <a:grpSpLocks/>
          </p:cNvGrpSpPr>
          <p:nvPr/>
        </p:nvGrpSpPr>
        <p:grpSpPr bwMode="auto">
          <a:xfrm>
            <a:off x="7004504" y="1150098"/>
            <a:ext cx="4419600" cy="2420415"/>
            <a:chOff x="5219700" y="2534576"/>
            <a:chExt cx="1752600" cy="206584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DFE1B2A-B1CE-CA38-340E-FF6227F4158D}"/>
                </a:ext>
              </a:extLst>
            </p:cNvPr>
            <p:cNvSpPr/>
            <p:nvPr/>
          </p:nvSpPr>
          <p:spPr>
            <a:xfrm>
              <a:off x="5219700" y="2788861"/>
              <a:ext cx="1752600" cy="181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C797497B-F53E-4691-98C1-8162594D7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4556" y="2534576"/>
              <a:ext cx="1442783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r>
                <a:rPr lang="en-US" altLang="en-US" sz="13800" dirty="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ump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67457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B01ECA-CE72-C2DF-F4E0-874038B05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93" y="870318"/>
            <a:ext cx="3132149" cy="42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5179E2D-7AF4-95D8-82FF-C8114A2525E9}"/>
              </a:ext>
            </a:extLst>
          </p:cNvPr>
          <p:cNvGrpSpPr>
            <a:grpSpLocks/>
          </p:cNvGrpSpPr>
          <p:nvPr/>
        </p:nvGrpSpPr>
        <p:grpSpPr bwMode="auto">
          <a:xfrm>
            <a:off x="3328081" y="1679575"/>
            <a:ext cx="1752600" cy="2124075"/>
            <a:chOff x="5219700" y="2907958"/>
            <a:chExt cx="1752600" cy="212441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674A4C5-75DC-0F61-8101-B3D7790FBD6A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958CCFF4-5287-4368-2A88-58B07DEC24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E962B56-3FD6-FE54-9265-BB94EAFF82B1}"/>
              </a:ext>
            </a:extLst>
          </p:cNvPr>
          <p:cNvGrpSpPr>
            <a:grpSpLocks/>
          </p:cNvGrpSpPr>
          <p:nvPr/>
        </p:nvGrpSpPr>
        <p:grpSpPr bwMode="auto">
          <a:xfrm>
            <a:off x="5164818" y="1679575"/>
            <a:ext cx="1752600" cy="2124075"/>
            <a:chOff x="5219700" y="2907958"/>
            <a:chExt cx="1752600" cy="212441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0232766-FB15-0261-8616-74D1A063B2E0}"/>
                </a:ext>
              </a:extLst>
            </p:cNvPr>
            <p:cNvSpPr/>
            <p:nvPr/>
          </p:nvSpPr>
          <p:spPr>
            <a:xfrm>
              <a:off x="5219700" y="3088962"/>
              <a:ext cx="1752600" cy="184655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1" name="TextBox 22">
              <a:extLst>
                <a:ext uri="{FF2B5EF4-FFF2-40B4-BE49-F238E27FC236}">
                  <a16:creationId xmlns:a16="http://schemas.microsoft.com/office/drawing/2014/main" id="{2F3EA91D-8654-5E30-DF4A-33BF8CF2D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9938" y="2907958"/>
              <a:ext cx="492122" cy="2124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endParaRPr lang="en-US" altLang="en-US" sz="13800" dirty="0">
                <a:solidFill>
                  <a:srgbClr val="EC1018"/>
                </a:solidFill>
                <a:latin typeface="HP001 4H" panose="020B0603050302020204" pitchFamily="34" charset="0"/>
                <a:ea typeface="HP001" panose="020B060305030202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9A731A-BEEA-6166-E07A-EBE32C9F0FBA}"/>
              </a:ext>
            </a:extLst>
          </p:cNvPr>
          <p:cNvGrpSpPr>
            <a:grpSpLocks/>
          </p:cNvGrpSpPr>
          <p:nvPr/>
        </p:nvGrpSpPr>
        <p:grpSpPr bwMode="auto">
          <a:xfrm>
            <a:off x="6917418" y="1583155"/>
            <a:ext cx="4419600" cy="2277645"/>
            <a:chOff x="5219700" y="2656432"/>
            <a:chExt cx="1752600" cy="194399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5EA2099-59BE-2E5B-658B-8D6E51C939F0}"/>
                </a:ext>
              </a:extLst>
            </p:cNvPr>
            <p:cNvSpPr/>
            <p:nvPr/>
          </p:nvSpPr>
          <p:spPr>
            <a:xfrm>
              <a:off x="5219700" y="2788861"/>
              <a:ext cx="1752600" cy="181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9600">
                <a:solidFill>
                  <a:srgbClr val="EC1018"/>
                </a:solidFill>
              </a:endParaRP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48C0D770-2605-1B6E-BA34-C2494B00C5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6968" y="2656432"/>
              <a:ext cx="1363970" cy="1812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3800" dirty="0">
                  <a:solidFill>
                    <a:srgbClr val="EC1018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j</a:t>
              </a:r>
              <a:r>
                <a:rPr lang="en-US" altLang="en-US" sz="13800" dirty="0">
                  <a:solidFill>
                    <a:srgbClr val="000000"/>
                  </a:solidFill>
                  <a:latin typeface="Times New Roman" panose="02020603050405020304" pitchFamily="18" charset="0"/>
                  <a:ea typeface="HP001" panose="020B0603050302020204" pitchFamily="34" charset="0"/>
                  <a:cs typeface="Times New Roman" panose="02020603050405020304" pitchFamily="18" charset="0"/>
                </a:rPr>
                <a:t>uice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95EF4E6-66D6-98AB-57CA-1F059C6CA4ED}"/>
              </a:ext>
            </a:extLst>
          </p:cNvPr>
          <p:cNvSpPr txBox="1"/>
          <p:nvPr/>
        </p:nvSpPr>
        <p:spPr>
          <a:xfrm>
            <a:off x="7624382" y="41710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800" dirty="0" err="1">
                <a:solidFill>
                  <a:srgbClr val="FF0000"/>
                </a:solidFill>
                <a:latin typeface="Lucida Sans Unicode" panose="020B0602030504020204" pitchFamily="34" charset="0"/>
              </a:rPr>
              <a:t>dʒuːs</a:t>
            </a:r>
            <a:r>
              <a:rPr lang="en-US" sz="28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ép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8012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B4719-F338-272D-E84E-28239814A7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1511" y="4687857"/>
            <a:ext cx="4583168" cy="13673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4223A-DA0E-AAA9-2E1A-EC444D31E2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62489" y="4715750"/>
            <a:ext cx="4654970" cy="13394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2D72FF-2E16-DC98-B749-8A6DCBCF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46" y="1103087"/>
            <a:ext cx="2463876" cy="344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725CA8-C09A-3F37-EDBE-B2E738D91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110" y="850279"/>
            <a:ext cx="2662690" cy="362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A69EA-AAB9-4E73-888C-A0361B22BB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265" y="374550"/>
            <a:ext cx="4456562" cy="591363"/>
          </a:xfrm>
          <a:prstGeom prst="rect">
            <a:avLst/>
          </a:prstGeom>
        </p:spPr>
      </p:pic>
      <p:pic>
        <p:nvPicPr>
          <p:cNvPr id="8" name="CD2-TRACK 18">
            <a:hlinkClick r:id="" action="ppaction://media"/>
            <a:extLst>
              <a:ext uri="{FF2B5EF4-FFF2-40B4-BE49-F238E27FC236}">
                <a16:creationId xmlns:a16="http://schemas.microsoft.com/office/drawing/2014/main" id="{493A947E-FE23-4073-A0FA-371C0DCD30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9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99106" y="1103087"/>
            <a:ext cx="688753" cy="688753"/>
          </a:xfrm>
          <a:prstGeom prst="rect">
            <a:avLst/>
          </a:prstGeom>
        </p:spPr>
      </p:pic>
      <p:pic>
        <p:nvPicPr>
          <p:cNvPr id="9" name="CD2-TRACK 18">
            <a:hlinkClick r:id="" action="ppaction://media"/>
            <a:extLst>
              <a:ext uri="{FF2B5EF4-FFF2-40B4-BE49-F238E27FC236}">
                <a16:creationId xmlns:a16="http://schemas.microsoft.com/office/drawing/2014/main" id="{A832BE06-4CE9-4299-AE49-DA86F1781A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77" end="651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5962" y="1310289"/>
            <a:ext cx="688753" cy="68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22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Everybody, jump.</a:t>
            </a:r>
          </a:p>
        </p:txBody>
      </p:sp>
    </p:spTree>
    <p:extLst>
      <p:ext uri="{BB962C8B-B14F-4D97-AF65-F5344CB8AC3E}">
        <p14:creationId xmlns:p14="http://schemas.microsoft.com/office/powerpoint/2010/main" val="5029991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BFFCB5-68EE-203B-AECC-AE95E86AC7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2259719" y="602343"/>
            <a:ext cx="10261600" cy="51308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DBF1EBD-3C7A-43F4-82C1-1B840A9D0DAA}"/>
              </a:ext>
            </a:extLst>
          </p:cNvPr>
          <p:cNvGrpSpPr/>
          <p:nvPr/>
        </p:nvGrpSpPr>
        <p:grpSpPr>
          <a:xfrm>
            <a:off x="2871395" y="1269822"/>
            <a:ext cx="8377176" cy="1417697"/>
            <a:chOff x="2811630" y="1225116"/>
            <a:chExt cx="8377176" cy="141769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D9D998-3954-4AB3-860E-1C4F38FABC3A}"/>
                </a:ext>
              </a:extLst>
            </p:cNvPr>
            <p:cNvSpPr txBox="1"/>
            <p:nvPr/>
          </p:nvSpPr>
          <p:spPr>
            <a:xfrm>
              <a:off x="2811630" y="1373953"/>
              <a:ext cx="6280887" cy="92333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Everybody, jump       ,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13516A-C1DF-8478-3430-CD63FE1EF731}"/>
                </a:ext>
              </a:extLst>
            </p:cNvPr>
            <p:cNvSpPr txBox="1"/>
            <p:nvPr/>
          </p:nvSpPr>
          <p:spPr>
            <a:xfrm>
              <a:off x="8728634" y="1355400"/>
              <a:ext cx="2460172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       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610BEE7-45F5-01AB-24A1-6627E9646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0232" y="1225116"/>
              <a:ext cx="1013056" cy="141769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612AAA-5633-F90E-95E3-1EA619F36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05163" y="1225116"/>
              <a:ext cx="922458" cy="1290912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60409-F051-5B6A-4868-4FFD6A867472}"/>
              </a:ext>
            </a:extLst>
          </p:cNvPr>
          <p:cNvGrpSpPr/>
          <p:nvPr/>
        </p:nvGrpSpPr>
        <p:grpSpPr>
          <a:xfrm>
            <a:off x="2871395" y="3040565"/>
            <a:ext cx="8377176" cy="1417697"/>
            <a:chOff x="2811630" y="1225116"/>
            <a:chExt cx="8377176" cy="14176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5B6EFF1-4DBA-B717-A27F-1186711A4A02}"/>
                </a:ext>
              </a:extLst>
            </p:cNvPr>
            <p:cNvSpPr txBox="1"/>
            <p:nvPr/>
          </p:nvSpPr>
          <p:spPr>
            <a:xfrm>
              <a:off x="2811630" y="1373953"/>
              <a:ext cx="6280887" cy="923330"/>
            </a:xfrm>
            <a:prstGeom prst="rect">
              <a:avLst/>
            </a:prstGeom>
            <a:noFill/>
          </p:spPr>
          <p:txBody>
            <a:bodyPr vert="horz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Everybody, jump       ,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15F8EA-2DE7-ADB7-D20A-E4D4594F7A94}"/>
                </a:ext>
              </a:extLst>
            </p:cNvPr>
            <p:cNvSpPr txBox="1"/>
            <p:nvPr/>
          </p:nvSpPr>
          <p:spPr>
            <a:xfrm>
              <a:off x="8728634" y="1355400"/>
              <a:ext cx="2460172" cy="92333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j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72D452A-07DD-0988-BFA1-8B6331EE3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70232" y="1225116"/>
              <a:ext cx="1013056" cy="141769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12F65B1-B12C-4C39-A169-5F3C184070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1047"/>
            <a:ext cx="2261812" cy="542591"/>
          </a:xfrm>
          <a:prstGeom prst="rect">
            <a:avLst/>
          </a:prstGeom>
        </p:spPr>
      </p:pic>
      <p:pic>
        <p:nvPicPr>
          <p:cNvPr id="7" name="CD2-TRACK 19">
            <a:hlinkClick r:id="" action="ppaction://media"/>
            <a:extLst>
              <a:ext uri="{FF2B5EF4-FFF2-40B4-BE49-F238E27FC236}">
                <a16:creationId xmlns:a16="http://schemas.microsoft.com/office/drawing/2014/main" id="{CCC4FEAE-4ED1-4DD7-8353-5E6FB259C2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1340" y="993706"/>
            <a:ext cx="686238" cy="68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066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s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387" y="311397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39673" y="36680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040053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B566D5-28DD-1A3C-4F26-6AE4D5D9F8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3540" y="943429"/>
            <a:ext cx="5277109" cy="5213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A7EB8-B6DB-456D-A61B-6BE88EA57E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9739"/>
            <a:ext cx="3901778" cy="518205"/>
          </a:xfrm>
          <a:prstGeom prst="rect">
            <a:avLst/>
          </a:prstGeom>
        </p:spPr>
      </p:pic>
      <p:pic>
        <p:nvPicPr>
          <p:cNvPr id="4" name="CD2-TRACK 20">
            <a:hlinkClick r:id="" action="ppaction://media"/>
            <a:extLst>
              <a:ext uri="{FF2B5EF4-FFF2-40B4-BE49-F238E27FC236}">
                <a16:creationId xmlns:a16="http://schemas.microsoft.com/office/drawing/2014/main" id="{8DBCC966-77DD-499E-A2B3-11F03BDCD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6009" y="1093382"/>
            <a:ext cx="858874" cy="85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27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play …</a:t>
            </a:r>
          </a:p>
        </p:txBody>
      </p:sp>
    </p:spTree>
    <p:extLst>
      <p:ext uri="{BB962C8B-B14F-4D97-AF65-F5344CB8AC3E}">
        <p14:creationId xmlns:p14="http://schemas.microsoft.com/office/powerpoint/2010/main" val="489298353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283030"/>
            <a:ext cx="12192000" cy="6074228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5646" y="432380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08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6018432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jump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Listen and choose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700211" y="538241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juice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4D9333-E582-5474-11B1-D24D2BF432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647" y="5142710"/>
            <a:ext cx="8175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3272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A21A61DF-55EC-B123-4CBB-CDA1126AB49A}"/>
              </a:ext>
            </a:extLst>
          </p:cNvPr>
          <p:cNvSpPr/>
          <p:nvPr/>
        </p:nvSpPr>
        <p:spPr>
          <a:xfrm>
            <a:off x="1628162" y="125526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7">
            <a:hlinkClick r:id="rId3" action="ppaction://hlinksldjump"/>
            <a:extLst>
              <a:ext uri="{FF2B5EF4-FFF2-40B4-BE49-F238E27FC236}">
                <a16:creationId xmlns:a16="http://schemas.microsoft.com/office/drawing/2014/main" id="{8F6BAB6D-9B6B-7803-B3D3-7AF2005C3AD6}"/>
              </a:ext>
            </a:extLst>
          </p:cNvPr>
          <p:cNvSpPr/>
          <p:nvPr/>
        </p:nvSpPr>
        <p:spPr>
          <a:xfrm>
            <a:off x="1653048" y="213044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5" name="Rounded 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42CE34F5-7674-0CE1-7B9F-04E8667E487C}"/>
              </a:ext>
            </a:extLst>
          </p:cNvPr>
          <p:cNvSpPr/>
          <p:nvPr/>
        </p:nvSpPr>
        <p:spPr>
          <a:xfrm>
            <a:off x="1628162" y="471352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6" name="Rounded 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BCE8EAE8-81C5-64F5-CAB1-67C6D20AFBE2}"/>
              </a:ext>
            </a:extLst>
          </p:cNvPr>
          <p:cNvSpPr/>
          <p:nvPr/>
        </p:nvSpPr>
        <p:spPr>
          <a:xfrm>
            <a:off x="1628162" y="556488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7" name="Rounded Rectangle 11">
            <a:hlinkClick r:id="" action="ppaction://noaction"/>
            <a:extLst>
              <a:ext uri="{FF2B5EF4-FFF2-40B4-BE49-F238E27FC236}">
                <a16:creationId xmlns:a16="http://schemas.microsoft.com/office/drawing/2014/main" id="{4D12F089-D9C7-755A-D165-2B3DC19FA287}"/>
              </a:ext>
            </a:extLst>
          </p:cNvPr>
          <p:cNvSpPr/>
          <p:nvPr/>
        </p:nvSpPr>
        <p:spPr>
          <a:xfrm>
            <a:off x="1628162" y="2984398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Phonics</a:t>
            </a:r>
            <a:endParaRPr lang="en-US" b="1" dirty="0"/>
          </a:p>
        </p:txBody>
      </p:sp>
      <p:sp>
        <p:nvSpPr>
          <p:cNvPr id="11" name="Rounded Rectangle 12">
            <a:extLst>
              <a:ext uri="{FF2B5EF4-FFF2-40B4-BE49-F238E27FC236}">
                <a16:creationId xmlns:a16="http://schemas.microsoft.com/office/drawing/2014/main" id="{7AFA8290-432C-B170-B9DB-8E55643183E7}"/>
              </a:ext>
            </a:extLst>
          </p:cNvPr>
          <p:cNvSpPr/>
          <p:nvPr/>
        </p:nvSpPr>
        <p:spPr>
          <a:xfrm>
            <a:off x="1653048" y="380095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79BEE23C-2029-D644-DE7E-B5C2A090DA46}"/>
              </a:ext>
            </a:extLst>
          </p:cNvPr>
          <p:cNvSpPr/>
          <p:nvPr/>
        </p:nvSpPr>
        <p:spPr>
          <a:xfrm>
            <a:off x="1628162" y="3845033"/>
            <a:ext cx="3256378" cy="69668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778" y="423809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677841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6047460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i</a:t>
            </a:r>
            <a:endParaRPr lang="en-US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This picture begins with the sound.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518783" y="422443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980"/>
          <a:stretch/>
        </p:blipFill>
        <p:spPr>
          <a:xfrm>
            <a:off x="4626065" y="4226492"/>
            <a:ext cx="1757971" cy="22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288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4815 L 0.55325 -0.98056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59667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00978" y="272771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jupm</a:t>
            </a:r>
            <a:endParaRPr lang="en-US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cs typeface="Arial" panose="020B0604020202020204" pitchFamily="34" charset="0"/>
              </a:rPr>
              <a:t>Choose the right word for this picture.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393940" y="448858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966523" y="446686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jump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982"/>
          <a:stretch/>
        </p:blipFill>
        <p:spPr>
          <a:xfrm>
            <a:off x="2819082" y="4291806"/>
            <a:ext cx="1905318" cy="209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41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5966728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juice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 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Listen and choose </a:t>
            </a:r>
            <a:endParaRPr lang="en-US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630817" y="581474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</a:rPr>
              <a:t>ump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F027E1-A713-F3B7-FD78-5779535891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517" y="5150920"/>
            <a:ext cx="817563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8840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6018432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00978" y="272771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n-US" sz="4000" b="1" dirty="0" err="1">
                <a:solidFill>
                  <a:prstClr val="black"/>
                </a:solidFill>
                <a:cs typeface="Arial" panose="020B0604020202020204" pitchFamily="34" charset="0"/>
              </a:rPr>
              <a:t>juiec</a:t>
            </a:r>
            <a:endParaRPr lang="en-US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Choose the right word for this picture.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850597" y="422443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966523" y="4466868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cs typeface="Arial" panose="020B0604020202020204" pitchFamily="34" charset="0"/>
              </a:rPr>
              <a:t>juice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980"/>
          <a:stretch/>
        </p:blipFill>
        <p:spPr>
          <a:xfrm>
            <a:off x="2855601" y="4226492"/>
            <a:ext cx="1757971" cy="222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932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309798"/>
            <a:ext cx="12192000" cy="6047460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10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808417" y="311536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808418" y="477329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This picture begins with the sound.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t="6487" b="7211"/>
          <a:stretch/>
        </p:blipFill>
        <p:spPr>
          <a:xfrm>
            <a:off x="10754317" y="618039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982"/>
          <a:stretch/>
        </p:blipFill>
        <p:spPr>
          <a:xfrm>
            <a:off x="3118195" y="4758939"/>
            <a:ext cx="1232784" cy="135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10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50"/>
                            </p:stCondLst>
                            <p:childTnLst>
                              <p:par>
                                <p:cTn id="3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ju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3625235575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0FE94F-CC63-D14C-ECB7-576C6FF95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7" y="1509488"/>
            <a:ext cx="11668127" cy="466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82A712-DEFF-233A-974D-7AB9E38215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1" y="3429000"/>
            <a:ext cx="709289" cy="721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B34E1-F0AF-19D6-0C54-72B963BDCC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260" y="3427505"/>
            <a:ext cx="721414" cy="7032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97D99-DC6C-F3E9-2CB3-3F1F015A61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56" y="3429000"/>
            <a:ext cx="703227" cy="7032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7C933F-2E84-6A88-C935-6FF996F57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26" y="1382715"/>
            <a:ext cx="2389189" cy="228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B4060A-D602-1F9F-B8A8-732A7EC32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727" y="3356657"/>
            <a:ext cx="2389189" cy="29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D6F3F3-47E2-1877-819B-034DEAD47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28" y="3293271"/>
            <a:ext cx="2389189" cy="294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E1C17CD-A723-441D-9556-6E3B3B0C94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6507" y="298459"/>
            <a:ext cx="5011346" cy="664522"/>
          </a:xfrm>
          <a:prstGeom prst="rect">
            <a:avLst/>
          </a:prstGeom>
        </p:spPr>
      </p:pic>
      <p:pic>
        <p:nvPicPr>
          <p:cNvPr id="4" name="TRACK 26">
            <a:hlinkClick r:id="" action="ppaction://media"/>
            <a:extLst>
              <a:ext uri="{FF2B5EF4-FFF2-40B4-BE49-F238E27FC236}">
                <a16:creationId xmlns:a16="http://schemas.microsoft.com/office/drawing/2014/main" id="{18070D95-96B5-47C3-BDA5-992F1024DF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236491" y="779154"/>
            <a:ext cx="688753" cy="68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467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E5CEA0-467D-AE74-6912-F17791B510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545"/>
            <a:ext cx="5148300" cy="69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56A66-FA2A-9BC2-7BA3-A991F9E19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8300" y="574692"/>
            <a:ext cx="2325048" cy="5515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51F0C-8D72-36E1-9504-D31AE56350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5204" y="574692"/>
            <a:ext cx="2238391" cy="57086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8C8EA-35E2-450F-7FC9-27ECAD3E2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44" y="4956629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8E044E-FC52-0673-C37E-56D82C69F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97" y="3879170"/>
            <a:ext cx="1653004" cy="107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3352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51106165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" b="412"/>
          <a:stretch/>
        </p:blipFill>
        <p:spPr>
          <a:xfrm>
            <a:off x="3049081" y="1250004"/>
            <a:ext cx="7740268" cy="5079525"/>
          </a:xfrm>
          <a:prstGeom prst="roundRect">
            <a:avLst>
              <a:gd name="adj" fmla="val 5708"/>
            </a:avLst>
          </a:prstGeom>
          <a:solidFill>
            <a:srgbClr val="EF4E88"/>
          </a:solidFill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rgbClr val="EF4E8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301731729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3927" y="52492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4527" y="1541437"/>
            <a:ext cx="1197150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gain the following: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dʒ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</a:t>
            </a:r>
            <a:endParaRPr kumimoji="0" lang="en-US" sz="36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Sentence pattern: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“Everybody, Jump”.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Vocabulary: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jump, juice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Recognize the letter J/j and the sound /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dʒ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 in words and produce them individually.</a:t>
            </a:r>
          </a:p>
        </p:txBody>
      </p:sp>
    </p:spTree>
    <p:extLst>
      <p:ext uri="{BB962C8B-B14F-4D97-AF65-F5344CB8AC3E}">
        <p14:creationId xmlns:p14="http://schemas.microsoft.com/office/powerpoint/2010/main" val="1364919344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93824770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06168" y="2759849"/>
            <a:ext cx="50010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dʒ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  <p:sp>
        <p:nvSpPr>
          <p:cNvPr id="6" name="Plaque 5"/>
          <p:cNvSpPr/>
          <p:nvPr/>
        </p:nvSpPr>
        <p:spPr>
          <a:xfrm>
            <a:off x="5662661" y="1693049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jump, juice</a:t>
            </a: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226884A0-DFE2-FEA9-E41A-3C884366523C}"/>
              </a:ext>
            </a:extLst>
          </p:cNvPr>
          <p:cNvSpPr/>
          <p:nvPr/>
        </p:nvSpPr>
        <p:spPr>
          <a:xfrm>
            <a:off x="5662661" y="3429000"/>
            <a:ext cx="5892278" cy="156019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Sentence pattern: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“Everybody, Jump.”</a:t>
            </a:r>
          </a:p>
        </p:txBody>
      </p:sp>
    </p:spTree>
    <p:extLst>
      <p:ext uri="{BB962C8B-B14F-4D97-AF65-F5344CB8AC3E}">
        <p14:creationId xmlns:p14="http://schemas.microsoft.com/office/powerpoint/2010/main" val="3086258537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phonics. Make sentences using them. </a:t>
            </a:r>
          </a:p>
          <a:p>
            <a:pPr marL="571500" indent="-571500">
              <a:buFontTx/>
              <a:buChar char="-"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phonics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45)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45).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1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48).</a:t>
            </a:r>
          </a:p>
        </p:txBody>
      </p:sp>
    </p:spTree>
    <p:extLst>
      <p:ext uri="{BB962C8B-B14F-4D97-AF65-F5344CB8AC3E}">
        <p14:creationId xmlns:p14="http://schemas.microsoft.com/office/powerpoint/2010/main" val="36549522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01600"/>
            <a:ext cx="12192001" cy="6968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65740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01658"/>
            <a:ext cx="9681329" cy="6048924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8683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21719891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279801" y="1606731"/>
            <a:ext cx="4679936" cy="4833669"/>
          </a:xfrm>
          <a:prstGeom prst="roundRect">
            <a:avLst>
              <a:gd name="adj" fmla="val 12660"/>
            </a:avLst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14051" y="5116537"/>
            <a:ext cx="2382450" cy="879314"/>
          </a:xfrm>
          <a:prstGeom prst="round2Diag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insect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6653" y="1606731"/>
            <a:ext cx="4637314" cy="4833668"/>
          </a:xfrm>
          <a:prstGeom prst="roundRect">
            <a:avLst>
              <a:gd name="adj" fmla="val 14126"/>
            </a:avLst>
          </a:prstGeom>
          <a:solidFill>
            <a:srgbClr val="FFC000"/>
          </a:solidFill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34259" y="5116537"/>
            <a:ext cx="2098042" cy="879314"/>
          </a:xfrm>
          <a:prstGeom prst="round2Diag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ink</a:t>
            </a:r>
          </a:p>
        </p:txBody>
      </p:sp>
      <p:pic>
        <p:nvPicPr>
          <p:cNvPr id="1026" name="Picture 2" descr="Animated Transparent Question Mar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32" y="2150883"/>
            <a:ext cx="1503408" cy="271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nimated Transparent Question Mar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253" y="2150883"/>
            <a:ext cx="1503408" cy="271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2103120" y="317499"/>
            <a:ext cx="8046720" cy="943633"/>
          </a:xfrm>
          <a:prstGeom prst="roundRect">
            <a:avLst>
              <a:gd name="adj" fmla="val 12660"/>
            </a:avLst>
          </a:prstGeom>
          <a:solidFill>
            <a:srgbClr val="00B050"/>
          </a:solidFill>
          <a:ln w="57150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Review: Letter I,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39144" y="966651"/>
            <a:ext cx="391886" cy="1017715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412482" y="925075"/>
            <a:ext cx="391886" cy="1017715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237"/>
          <a:stretch/>
        </p:blipFill>
        <p:spPr>
          <a:xfrm>
            <a:off x="6839074" y="2776424"/>
            <a:ext cx="2787697" cy="20102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2950"/>
          <a:stretch/>
        </p:blipFill>
        <p:spPr>
          <a:xfrm>
            <a:off x="2430440" y="2024126"/>
            <a:ext cx="2210181" cy="296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469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" fill="hold">
                                          <p:stCondLst>
                                            <p:cond delay="2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139301176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1084088" y="316431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1758983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4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dʒ</a:t>
            </a:r>
            <a:r>
              <a:rPr kumimoji="0" lang="en-US" sz="4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2242132492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-TRACK 17">
            <a:hlinkClick r:id="" action="ppaction://media"/>
            <a:extLst>
              <a:ext uri="{FF2B5EF4-FFF2-40B4-BE49-F238E27FC236}">
                <a16:creationId xmlns:a16="http://schemas.microsoft.com/office/drawing/2014/main" id="{BA89E735-CBE0-4685-AA2C-F8CA403099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157" y="1165231"/>
            <a:ext cx="678121" cy="6781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76A9EA-8D14-4CED-A760-27358CEDBB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3361" y="1504291"/>
            <a:ext cx="6444031" cy="4468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FC635D-AFEB-4363-9207-85239779C5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987" y="2065335"/>
            <a:ext cx="5578323" cy="3627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729D67-1CE6-4DB8-A3FF-8D6CFA6CB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608" y="329609"/>
            <a:ext cx="12192000" cy="8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347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jump, juice</a:t>
            </a:r>
          </a:p>
        </p:txBody>
      </p:sp>
    </p:spTree>
    <p:extLst>
      <p:ext uri="{BB962C8B-B14F-4D97-AF65-F5344CB8AC3E}">
        <p14:creationId xmlns:p14="http://schemas.microsoft.com/office/powerpoint/2010/main" val="3753560401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2413</TotalTime>
  <Words>313</Words>
  <Application>Microsoft Office PowerPoint</Application>
  <PresentationFormat>Widescreen</PresentationFormat>
  <Paragraphs>97</Paragraphs>
  <Slides>33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HP001 4H</vt:lpstr>
      <vt:lpstr>Calibri Light</vt:lpstr>
      <vt:lpstr>Calibri</vt:lpstr>
      <vt:lpstr>Lucida Sans Unicode</vt:lpstr>
      <vt:lpstr>Arial</vt:lpstr>
      <vt:lpstr>Times New Roman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vaxalin@outlook.com.vn</cp:lastModifiedBy>
  <cp:revision>226</cp:revision>
  <dcterms:created xsi:type="dcterms:W3CDTF">2019-07-02T02:13:33Z</dcterms:created>
  <dcterms:modified xsi:type="dcterms:W3CDTF">2023-08-07T06:02:06Z</dcterms:modified>
</cp:coreProperties>
</file>