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6.wav" ContentType="audio/x-wav"/>
  <Override PartName="/ppt/media/audio7.wav" ContentType="audio/x-wav"/>
  <Override PartName="/ppt/media/audio8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9.wav" ContentType="audio/x-wav"/>
  <Override PartName="/ppt/media/audio10.wav" ContentType="audio/x-wav"/>
  <Override PartName="/ppt/media/audio11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notesSlides/notesSlide8.xml" ContentType="application/vnd.openxmlformats-officedocument.presentationml.notesSlide+xml"/>
  <Override PartName="/ppt/media/audio16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8.wav" ContentType="audio/x-wav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9"/>
  </p:notesMasterIdLst>
  <p:handoutMasterIdLst>
    <p:handoutMasterId r:id="rId40"/>
  </p:handoutMasterIdLst>
  <p:sldIdLst>
    <p:sldId id="256" r:id="rId2"/>
    <p:sldId id="418" r:id="rId3"/>
    <p:sldId id="417" r:id="rId4"/>
    <p:sldId id="416" r:id="rId5"/>
    <p:sldId id="415" r:id="rId6"/>
    <p:sldId id="414" r:id="rId7"/>
    <p:sldId id="413" r:id="rId8"/>
    <p:sldId id="412" r:id="rId9"/>
    <p:sldId id="411" r:id="rId10"/>
    <p:sldId id="410" r:id="rId11"/>
    <p:sldId id="409" r:id="rId12"/>
    <p:sldId id="408" r:id="rId13"/>
    <p:sldId id="407" r:id="rId14"/>
    <p:sldId id="406" r:id="rId15"/>
    <p:sldId id="405" r:id="rId16"/>
    <p:sldId id="404" r:id="rId17"/>
    <p:sldId id="403" r:id="rId18"/>
    <p:sldId id="402" r:id="rId19"/>
    <p:sldId id="401" r:id="rId20"/>
    <p:sldId id="400" r:id="rId21"/>
    <p:sldId id="399" r:id="rId22"/>
    <p:sldId id="398" r:id="rId23"/>
    <p:sldId id="397" r:id="rId24"/>
    <p:sldId id="396" r:id="rId25"/>
    <p:sldId id="395" r:id="rId26"/>
    <p:sldId id="394" r:id="rId27"/>
    <p:sldId id="393" r:id="rId28"/>
    <p:sldId id="392" r:id="rId29"/>
    <p:sldId id="391" r:id="rId30"/>
    <p:sldId id="390" r:id="rId31"/>
    <p:sldId id="389" r:id="rId32"/>
    <p:sldId id="388" r:id="rId33"/>
    <p:sldId id="387" r:id="rId34"/>
    <p:sldId id="386" r:id="rId35"/>
    <p:sldId id="385" r:id="rId36"/>
    <p:sldId id="384" r:id="rId37"/>
    <p:sldId id="383" r:id="rId38"/>
  </p:sldIdLst>
  <p:sldSz cx="12192000" cy="6858000"/>
  <p:notesSz cx="6858000" cy="9144000"/>
  <p:embeddedFontLst>
    <p:embeddedFont>
      <p:font typeface="Aharoni" panose="02010803020104030203" pitchFamily="2" charset="-79"/>
      <p:bold r:id="rId41"/>
    </p:embeddedFont>
    <p:embeddedFont>
      <p:font typeface="Berlin Sans FB" panose="020E0602020502020306" pitchFamily="34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Lucida Sans Unicode" panose="020B0602030504020204" pitchFamily="34" charset="0"/>
      <p:regular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FF40FF"/>
    <a:srgbClr val="FDFCE3"/>
    <a:srgbClr val="EF578A"/>
    <a:srgbClr val="EECAF2"/>
    <a:srgbClr val="EF5288"/>
    <a:srgbClr val="B597EA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84970"/>
  </p:normalViewPr>
  <p:slideViewPr>
    <p:cSldViewPr snapToGrid="0" snapToObjects="1">
      <p:cViewPr varScale="1">
        <p:scale>
          <a:sx n="85" d="100"/>
          <a:sy n="85" d="100"/>
        </p:scale>
        <p:origin x="5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4" d="100"/>
          <a:sy n="64" d="100"/>
        </p:scale>
        <p:origin x="319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7501DD-81D6-49EA-827D-8A0E6B45E2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607557-0A25-4225-9200-2745335CCE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FFA69-C631-4E95-B0FE-97C849A06564}" type="datetimeFigureOut">
              <a:rPr lang="en-GB" smtClean="0"/>
              <a:t>07/08/2023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D5310-56A1-489D-B78A-825E9691ED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8CD74-39B8-4CE0-8DA2-388BA9CD24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07CC1-5023-46E9-A22E-B2B784932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072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07/08/2023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gbe0e1090f1_0_4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7" name="Google Shape;2607;gbe0e1090f1_0_4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630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gbe0e1090f1_0_4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8" name="Google Shape;2578;gbe0e1090f1_0_4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077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668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0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144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2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1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8279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7: NUMBERS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16570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65" r:id="rId1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9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11.wav"/><Relationship Id="rId10" Type="http://schemas.openxmlformats.org/officeDocument/2006/relationships/image" Target="../media/image21.png"/><Relationship Id="rId4" Type="http://schemas.openxmlformats.org/officeDocument/2006/relationships/audio" Target="../media/audio10.wav"/><Relationship Id="rId9" Type="http://schemas.openxmlformats.org/officeDocument/2006/relationships/image" Target="../media/image20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audio" Target="../media/audio9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audio" Target="../media/audio10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audio" Target="../media/audio1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14.wav"/><Relationship Id="rId12" Type="http://schemas.openxmlformats.org/officeDocument/2006/relationships/image" Target="../media/image34.jpeg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audio" Target="../media/audio13.wav"/><Relationship Id="rId11" Type="http://schemas.openxmlformats.org/officeDocument/2006/relationships/image" Target="../media/image33.jpeg"/><Relationship Id="rId5" Type="http://schemas.openxmlformats.org/officeDocument/2006/relationships/audio" Target="../media/audio12.wav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Relationship Id="rId1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audio" Target="../media/audio16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slide" Target="slide20.xml"/><Relationship Id="rId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7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7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7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7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7.bin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7.bin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7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7.jp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jp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7.jp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10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19"/>
            <a:ext cx="12198273" cy="6951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7: Numbers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3.1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Page: 48 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four, five, six</a:t>
            </a:r>
          </a:p>
        </p:txBody>
      </p:sp>
    </p:spTree>
    <p:extLst>
      <p:ext uri="{BB962C8B-B14F-4D97-AF65-F5344CB8AC3E}">
        <p14:creationId xmlns:p14="http://schemas.microsoft.com/office/powerpoint/2010/main" val="3732334797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FCB369-E0D5-6AC4-101C-4551B8F52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" y="1748971"/>
            <a:ext cx="12135211" cy="3312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CC5C7-0D87-D843-F424-C7E81723B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28" y="2149246"/>
            <a:ext cx="2858151" cy="24976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90BF5-84A0-6B58-07CF-251F898DEA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915" y="2182954"/>
            <a:ext cx="2753312" cy="2403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156B3-D28B-35C2-B3C1-A4EE945BC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1381" y="2167168"/>
            <a:ext cx="2729459" cy="24558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262757-316D-AD6E-0013-08582BDE5F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8" b="8968"/>
          <a:stretch/>
        </p:blipFill>
        <p:spPr>
          <a:xfrm>
            <a:off x="1354101" y="5003548"/>
            <a:ext cx="1573830" cy="638514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4A11DE-2281-6B14-09EA-5D7EF8886A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6" b="10246"/>
          <a:stretch/>
        </p:blipFill>
        <p:spPr>
          <a:xfrm>
            <a:off x="4960553" y="4980502"/>
            <a:ext cx="1661293" cy="605387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9D1629-96FC-C97C-2343-7A562A109C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3" b="14733"/>
          <a:stretch/>
        </p:blipFill>
        <p:spPr>
          <a:xfrm>
            <a:off x="9037974" y="4973104"/>
            <a:ext cx="1573829" cy="608071"/>
          </a:xfrm>
          <a:prstGeom prst="roundRect">
            <a:avLst/>
          </a:prstGeom>
        </p:spPr>
      </p:pic>
      <p:pic>
        <p:nvPicPr>
          <p:cNvPr id="2" name="CD2-TRACK 21">
            <a:hlinkClick r:id="" action="ppaction://media"/>
            <a:extLst>
              <a:ext uri="{FF2B5EF4-FFF2-40B4-BE49-F238E27FC236}">
                <a16:creationId xmlns:a16="http://schemas.microsoft.com/office/drawing/2014/main" id="{70916A5F-04BC-4F37-BBB3-DFE7A7B424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5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49847" y="653600"/>
            <a:ext cx="947421" cy="94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E8CFB-2A57-4EC5-8FC4-1920125258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287808"/>
            <a:ext cx="6090432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08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FCB369-E0D5-6AC4-101C-4551B8F52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823" y="1469909"/>
            <a:ext cx="12135211" cy="3312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CC5C7-0D87-D843-F424-C7E81723B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3080" y="1888299"/>
            <a:ext cx="2858151" cy="24976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90BF5-84A0-6B58-07CF-251F898DEA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7635" y="1950895"/>
            <a:ext cx="2753312" cy="2403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156B3-D28B-35C2-B3C1-A4EE945BC4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0666" y="1991707"/>
            <a:ext cx="2540152" cy="2285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262757-316D-AD6E-0013-08582BDE5F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" b="9839"/>
          <a:stretch/>
        </p:blipFill>
        <p:spPr>
          <a:xfrm>
            <a:off x="2098873" y="4708856"/>
            <a:ext cx="1573830" cy="624963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4A11DE-2281-6B14-09EA-5D7EF8886A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6" b="10246"/>
          <a:stretch/>
        </p:blipFill>
        <p:spPr>
          <a:xfrm>
            <a:off x="5273684" y="4708856"/>
            <a:ext cx="1661293" cy="605387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9D1629-96FC-C97C-2343-7A562A109C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3" b="14733"/>
          <a:stretch/>
        </p:blipFill>
        <p:spPr>
          <a:xfrm>
            <a:off x="8222323" y="4699083"/>
            <a:ext cx="1573831" cy="608072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73D27-7785-1BE3-5A1D-33B9AD09704C}"/>
              </a:ext>
            </a:extLst>
          </p:cNvPr>
          <p:cNvSpPr txBox="1"/>
          <p:nvPr/>
        </p:nvSpPr>
        <p:spPr>
          <a:xfrm>
            <a:off x="1503828" y="5344060"/>
            <a:ext cx="268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/fɔːr/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bốn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10E94-109D-48E2-1BDC-806475EC1A2B}"/>
              </a:ext>
            </a:extLst>
          </p:cNvPr>
          <p:cNvSpPr txBox="1"/>
          <p:nvPr/>
        </p:nvSpPr>
        <p:spPr>
          <a:xfrm>
            <a:off x="4680191" y="5377750"/>
            <a:ext cx="25523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/faɪv/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BD410-289D-E284-3A69-F146D838AB21}"/>
              </a:ext>
            </a:extLst>
          </p:cNvPr>
          <p:cNvSpPr txBox="1"/>
          <p:nvPr/>
        </p:nvSpPr>
        <p:spPr>
          <a:xfrm>
            <a:off x="7687953" y="5334375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/sɪks/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sáu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FA0BB-CB62-4714-B614-51931E71D9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98" y="356528"/>
            <a:ext cx="6090432" cy="7315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06B6FA-F161-4048-90B5-EBE01F30FCE8}"/>
              </a:ext>
            </a:extLst>
          </p:cNvPr>
          <p:cNvSpPr txBox="1"/>
          <p:nvPr/>
        </p:nvSpPr>
        <p:spPr>
          <a:xfrm>
            <a:off x="6240293" y="498065"/>
            <a:ext cx="413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9526600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2EC1A1-2292-B12A-5EC1-FC4A291E1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88DF3B-32C3-F249-3E0F-875015F82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614" y="1415504"/>
            <a:ext cx="4124199" cy="4433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2BC96B-78B5-9906-1583-BAC76CA4BA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" b="9839"/>
          <a:stretch/>
        </p:blipFill>
        <p:spPr>
          <a:xfrm>
            <a:off x="7101516" y="2684113"/>
            <a:ext cx="1573830" cy="624963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C0FCF5-FCAF-23EF-0945-8710390775C5}"/>
              </a:ext>
            </a:extLst>
          </p:cNvPr>
          <p:cNvSpPr txBox="1"/>
          <p:nvPr/>
        </p:nvSpPr>
        <p:spPr>
          <a:xfrm>
            <a:off x="6531871" y="3598717"/>
            <a:ext cx="268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fɔːr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bốn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7" name="CD2-TRACK 21">
            <a:hlinkClick r:id="" action="ppaction://media"/>
            <a:extLst>
              <a:ext uri="{FF2B5EF4-FFF2-40B4-BE49-F238E27FC236}">
                <a16:creationId xmlns:a16="http://schemas.microsoft.com/office/drawing/2014/main" id="{7FAD6FC6-1EC9-4D33-9E0F-5F0EF52DEB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56" end="9274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2639" y="1215179"/>
            <a:ext cx="731584" cy="731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738724-4C05-46F3-8D1C-F63A3AA84E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97" y="395727"/>
            <a:ext cx="6090432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06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0C32B3-5711-2D5A-68F7-A70103778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073EC-7291-B176-24E9-AE4EABBF4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728" y="1226458"/>
            <a:ext cx="3885917" cy="4852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AF70C-1A9F-9DE7-4BC8-5173A32C9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6" b="10246"/>
          <a:stretch/>
        </p:blipFill>
        <p:spPr>
          <a:xfrm>
            <a:off x="7314756" y="2760106"/>
            <a:ext cx="1661293" cy="605387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CB676-4861-B6C4-8CEF-6DAA4A6EFF54}"/>
              </a:ext>
            </a:extLst>
          </p:cNvPr>
          <p:cNvSpPr txBox="1"/>
          <p:nvPr/>
        </p:nvSpPr>
        <p:spPr>
          <a:xfrm>
            <a:off x="6860963" y="3619500"/>
            <a:ext cx="25523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faɪv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8" name="CD2-TRACK 21">
            <a:hlinkClick r:id="" action="ppaction://media"/>
            <a:extLst>
              <a:ext uri="{FF2B5EF4-FFF2-40B4-BE49-F238E27FC236}">
                <a16:creationId xmlns:a16="http://schemas.microsoft.com/office/drawing/2014/main" id="{FF42AB74-571B-47D7-8931-EC38E7D6A6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65" end="4488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77905" y="1404716"/>
            <a:ext cx="731584" cy="7315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ED48E6-5C9D-4B58-9027-BA0D60E985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8" y="335856"/>
            <a:ext cx="6090432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0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0C32B3-5711-2D5A-68F7-A70103778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610079-2174-7AEA-CFC7-EEC74BD895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723" y="1184398"/>
            <a:ext cx="3807981" cy="4895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D3338F-FC88-CBB6-730B-B720D196EB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3" b="14733"/>
          <a:stretch/>
        </p:blipFill>
        <p:spPr>
          <a:xfrm>
            <a:off x="7086581" y="2773076"/>
            <a:ext cx="1573831" cy="608072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328063-3D35-4EF1-B701-3D130F5ED666}"/>
              </a:ext>
            </a:extLst>
          </p:cNvPr>
          <p:cNvSpPr txBox="1"/>
          <p:nvPr/>
        </p:nvSpPr>
        <p:spPr>
          <a:xfrm>
            <a:off x="6559467" y="3701518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sɪks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số sáu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1" name="CD2-TRACK 21">
            <a:hlinkClick r:id="" action="ppaction://media"/>
            <a:extLst>
              <a:ext uri="{FF2B5EF4-FFF2-40B4-BE49-F238E27FC236}">
                <a16:creationId xmlns:a16="http://schemas.microsoft.com/office/drawing/2014/main" id="{8B40443A-833A-4C21-88DF-ABFB9DA86F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74" end="515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75809" y="1321209"/>
            <a:ext cx="736734" cy="7367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5615B6-11AB-4863-AB45-03F655246A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97" y="301385"/>
            <a:ext cx="6090432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417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968994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1443681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(Vinh)’s (six).</a:t>
            </a:r>
          </a:p>
        </p:txBody>
      </p:sp>
    </p:spTree>
    <p:extLst>
      <p:ext uri="{BB962C8B-B14F-4D97-AF65-F5344CB8AC3E}">
        <p14:creationId xmlns:p14="http://schemas.microsoft.com/office/powerpoint/2010/main" val="3315996888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587" y="3270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873" y="36553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07641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" y="294808"/>
            <a:ext cx="12145880" cy="6004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6950"/>
            <a:ext cx="12192000" cy="539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3EBAF-C8C4-EA27-30EB-9BB25A4625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3366" y="1020212"/>
            <a:ext cx="2949031" cy="2641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6F637-DA56-9350-98FC-C4E4958891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2397" y="996891"/>
            <a:ext cx="2747211" cy="2462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3DDD0-874B-BA65-5FB8-1D77A3422C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06" y="971720"/>
            <a:ext cx="5205663" cy="4650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E2FAA-E5BB-2B54-B82C-F31E6C6302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433" y="3385454"/>
            <a:ext cx="3011925" cy="2452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963C5E-0124-4BBB-8D44-02BBE19E4A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89" y="308842"/>
            <a:ext cx="4127350" cy="499915"/>
          </a:xfrm>
          <a:prstGeom prst="rect">
            <a:avLst/>
          </a:prstGeom>
        </p:spPr>
      </p:pic>
      <p:pic>
        <p:nvPicPr>
          <p:cNvPr id="9" name="CD2-TRACK 22">
            <a:hlinkClick r:id="" action="ppaction://media"/>
            <a:extLst>
              <a:ext uri="{FF2B5EF4-FFF2-40B4-BE49-F238E27FC236}">
                <a16:creationId xmlns:a16="http://schemas.microsoft.com/office/drawing/2014/main" id="{724C40BA-06A1-4FF9-9E3D-EADD93139B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3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1906" y="2669260"/>
            <a:ext cx="627743" cy="62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37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694"/>
            <a:ext cx="12202669" cy="6004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4131B-AF22-A1F1-CF9D-9F1465F4C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5" b="6155"/>
          <a:stretch/>
        </p:blipFill>
        <p:spPr>
          <a:xfrm>
            <a:off x="1899696" y="2084129"/>
            <a:ext cx="8113086" cy="2689742"/>
          </a:xfrm>
          <a:prstGeom prst="roundRect">
            <a:avLst>
              <a:gd name="adj" fmla="val 38521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352C7D-5A7C-4FAA-A7D5-3D1319242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30" y="384728"/>
            <a:ext cx="3633531" cy="536494"/>
          </a:xfrm>
          <a:prstGeom prst="rect">
            <a:avLst/>
          </a:prstGeom>
        </p:spPr>
      </p:pic>
      <p:pic>
        <p:nvPicPr>
          <p:cNvPr id="4" name="CD2-TRACK 23">
            <a:hlinkClick r:id="" action="ppaction://media"/>
            <a:extLst>
              <a:ext uri="{FF2B5EF4-FFF2-40B4-BE49-F238E27FC236}">
                <a16:creationId xmlns:a16="http://schemas.microsoft.com/office/drawing/2014/main" id="{A89B1830-D175-4162-98CD-F2323DE7F6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98" end="67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51087" y="981976"/>
            <a:ext cx="850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282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998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6247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99881" y="4788943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99881" y="5640296"/>
            <a:ext cx="3256378" cy="54390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998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6247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99881" y="3882741"/>
            <a:ext cx="3256378" cy="69668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633" y="371057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4543970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8" y="327655"/>
            <a:ext cx="5114937" cy="590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4131B-AF22-A1F1-CF9D-9F1465F4C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80" y="1119315"/>
            <a:ext cx="12113420" cy="415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17007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8083736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Box 133"/>
          <p:cNvSpPr txBox="1"/>
          <p:nvPr/>
        </p:nvSpPr>
        <p:spPr>
          <a:xfrm>
            <a:off x="1411941" y="1477166"/>
            <a:ext cx="93681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Play game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“Guess the number”</a:t>
            </a:r>
          </a:p>
        </p:txBody>
      </p:sp>
    </p:spTree>
    <p:extLst>
      <p:ext uri="{BB962C8B-B14F-4D97-AF65-F5344CB8AC3E}">
        <p14:creationId xmlns:p14="http://schemas.microsoft.com/office/powerpoint/2010/main" val="12535784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3896e60656130bde216a5d9f9217dc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1083" y="579120"/>
            <a:ext cx="4255135" cy="569976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83317" y="173040"/>
            <a:ext cx="9597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sym typeface="Gochi Hand"/>
              </a:rPr>
              <a:t>Guess the number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0582" y="1826826"/>
            <a:ext cx="2202500" cy="377061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/>
        </p:nvSpPr>
        <p:spPr>
          <a:xfrm>
            <a:off x="4966448" y="950686"/>
            <a:ext cx="3778409" cy="5112915"/>
          </a:xfrm>
          <a:prstGeom prst="triangle">
            <a:avLst/>
          </a:prstGeom>
          <a:solidFill>
            <a:srgbClr val="FFBE5D"/>
          </a:solidFill>
          <a:ln w="25400" cap="flat" cmpd="sng" algn="ctr">
            <a:solidFill>
              <a:srgbClr val="FFBE5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7965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3896e60656130bde216a5d9f9217dc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579120"/>
            <a:ext cx="4255135" cy="569976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83317" y="173040"/>
            <a:ext cx="9597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defTabSz="914400">
              <a:defRPr/>
            </a:pPr>
            <a:r>
              <a:rPr lang="en-US" b="1" kern="0" dirty="0">
                <a:solidFill>
                  <a:srgbClr val="00B050"/>
                </a:solidFill>
                <a:latin typeface="+mn-lt"/>
              </a:rPr>
              <a:t>Guess the number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6430" y="1421493"/>
            <a:ext cx="3023037" cy="41832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/>
        </p:nvSpPr>
        <p:spPr>
          <a:xfrm>
            <a:off x="5696757" y="1014804"/>
            <a:ext cx="3210773" cy="4446494"/>
          </a:xfrm>
          <a:prstGeom prst="triangle">
            <a:avLst/>
          </a:prstGeom>
          <a:solidFill>
            <a:srgbClr val="FFBE5D"/>
          </a:solidFill>
          <a:ln w="25400" cap="flat" cmpd="sng" algn="ctr">
            <a:solidFill>
              <a:srgbClr val="FFBE5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230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3896e60656130bde216a5d9f9217dc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1272" y="665640"/>
            <a:ext cx="4255135" cy="569976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83317" y="173040"/>
            <a:ext cx="9597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tabLst/>
              <a:defRPr/>
            </a:pPr>
            <a:r>
              <a:rPr lang="en-US" b="1" kern="0" dirty="0">
                <a:solidFill>
                  <a:srgbClr val="00B050"/>
                </a:solidFill>
                <a:latin typeface="+mn-lt"/>
              </a:rPr>
              <a:t>Guess the number</a:t>
            </a: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0188" y="1865367"/>
            <a:ext cx="2437091" cy="38618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/>
        </p:nvSpPr>
        <p:spPr>
          <a:xfrm>
            <a:off x="5153346" y="978945"/>
            <a:ext cx="3210773" cy="4446494"/>
          </a:xfrm>
          <a:prstGeom prst="triangle">
            <a:avLst/>
          </a:prstGeom>
          <a:solidFill>
            <a:srgbClr val="FFBE5D"/>
          </a:solidFill>
          <a:ln w="25400" cap="flat" cmpd="sng" algn="ctr">
            <a:solidFill>
              <a:srgbClr val="FFBE5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490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3896e60656130bde216a5d9f9217dc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6415" y="519612"/>
            <a:ext cx="4255135" cy="569976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83317" y="173040"/>
            <a:ext cx="9597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defTabSz="914400">
              <a:defRPr/>
            </a:pPr>
            <a:r>
              <a:rPr lang="en-US" b="1" kern="0" dirty="0">
                <a:solidFill>
                  <a:srgbClr val="00B050"/>
                </a:solidFill>
                <a:latin typeface="+mn-lt"/>
              </a:rPr>
              <a:t>Guess the number</a:t>
            </a: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9929" y="1834124"/>
            <a:ext cx="1953868" cy="377061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/>
        </p:nvSpPr>
        <p:spPr>
          <a:xfrm>
            <a:off x="5771476" y="996875"/>
            <a:ext cx="3210773" cy="4446494"/>
          </a:xfrm>
          <a:prstGeom prst="triangle">
            <a:avLst/>
          </a:prstGeom>
          <a:solidFill>
            <a:srgbClr val="FFBE5D"/>
          </a:solidFill>
          <a:ln w="25400" cap="flat" cmpd="sng" algn="ctr">
            <a:solidFill>
              <a:srgbClr val="FFBE5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529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3896e60656130bde216a5d9f9217dc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7386" y="531607"/>
            <a:ext cx="4255135" cy="569976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83317" y="173040"/>
            <a:ext cx="9597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lvl="0" indent="0" defTabSz="914400" fontAlgn="auto">
              <a:tabLst/>
              <a:defRPr/>
            </a:pPr>
            <a:r>
              <a:rPr lang="en-US" b="1" kern="0" dirty="0">
                <a:solidFill>
                  <a:srgbClr val="00B050"/>
                </a:solidFill>
                <a:latin typeface="+mn-lt"/>
              </a:rPr>
              <a:t>Guess the number</a:t>
            </a:r>
          </a:p>
        </p:txBody>
      </p:sp>
      <p:pic>
        <p:nvPicPr>
          <p:cNvPr id="6" name="Picture 20" descr="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3" t="12361" r="17304" b="12367"/>
          <a:stretch/>
        </p:blipFill>
        <p:spPr bwMode="auto">
          <a:xfrm>
            <a:off x="5689365" y="2290947"/>
            <a:ext cx="2785503" cy="33137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/>
        </p:nvSpPr>
        <p:spPr>
          <a:xfrm>
            <a:off x="5689365" y="1158240"/>
            <a:ext cx="3210773" cy="4446494"/>
          </a:xfrm>
          <a:prstGeom prst="triangle">
            <a:avLst/>
          </a:prstGeom>
          <a:solidFill>
            <a:srgbClr val="FFBE5D"/>
          </a:solidFill>
          <a:ln w="25400" cap="flat" cmpd="sng" algn="ctr">
            <a:solidFill>
              <a:srgbClr val="FFBE5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5689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3896e60656130bde216a5d9f9217dc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7558" y="579120"/>
            <a:ext cx="4255135" cy="569976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83317" y="173040"/>
            <a:ext cx="9597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defTabSz="914400">
              <a:defRPr/>
            </a:pPr>
            <a:r>
              <a:rPr lang="en-US" b="1" kern="0" dirty="0">
                <a:solidFill>
                  <a:srgbClr val="00B050"/>
                </a:solidFill>
                <a:latin typeface="+mn-lt"/>
              </a:rPr>
              <a:t>Guess the number</a:t>
            </a:r>
          </a:p>
        </p:txBody>
      </p:sp>
      <p:pic>
        <p:nvPicPr>
          <p:cNvPr id="5" name="Picture 18" descr="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5" t="7930" r="16065" b="14979"/>
          <a:stretch/>
        </p:blipFill>
        <p:spPr bwMode="auto">
          <a:xfrm>
            <a:off x="6190091" y="2005059"/>
            <a:ext cx="2910888" cy="35996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/>
        </p:nvSpPr>
        <p:spPr>
          <a:xfrm>
            <a:off x="6040148" y="1158240"/>
            <a:ext cx="3210773" cy="4446494"/>
          </a:xfrm>
          <a:prstGeom prst="triangle">
            <a:avLst/>
          </a:prstGeom>
          <a:solidFill>
            <a:srgbClr val="FFBE5D"/>
          </a:solidFill>
          <a:ln w="25400" cap="flat" cmpd="sng" algn="ctr">
            <a:solidFill>
              <a:srgbClr val="FFBE5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346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829128" cy="5886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286014917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four, five, six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(Vinh)’s (six).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Tell about someone's age. </a:t>
            </a:r>
          </a:p>
        </p:txBody>
      </p:sp>
    </p:spTree>
    <p:extLst>
      <p:ext uri="{BB962C8B-B14F-4D97-AF65-F5344CB8AC3E}">
        <p14:creationId xmlns:p14="http://schemas.microsoft.com/office/powerpoint/2010/main" val="1123654798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08" y="298817"/>
            <a:ext cx="5099517" cy="660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68FF86-BD2D-1DC6-1D16-9133105AB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6" y="959521"/>
            <a:ext cx="11211007" cy="5162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363B7D-5AA3-991F-6AB2-A5FD9C8D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430" y="2224767"/>
            <a:ext cx="1378856" cy="89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BA006-08CA-3387-922F-35C1AB574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859" y="3734470"/>
            <a:ext cx="1378856" cy="89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396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08" y="298817"/>
            <a:ext cx="5099517" cy="660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68FF86-BD2D-1DC6-1D16-9133105AB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2749" y="901464"/>
            <a:ext cx="8479480" cy="53340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363B7D-5AA3-991F-6AB2-A5FD9C8D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9" y="1782082"/>
            <a:ext cx="1378856" cy="89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BA006-08CA-3387-922F-35C1AB574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9" y="3045042"/>
            <a:ext cx="1378856" cy="89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6F07D7-7A39-AB56-4CB4-23F972366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9" y="5236699"/>
            <a:ext cx="1378856" cy="89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2776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54790504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" b="-59"/>
          <a:stretch/>
        </p:blipFill>
        <p:spPr>
          <a:xfrm>
            <a:off x="3102583" y="1245139"/>
            <a:ext cx="7688255" cy="5119331"/>
          </a:xfrm>
          <a:prstGeom prst="roundRect">
            <a:avLst>
              <a:gd name="adj" fmla="val 4570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3579425263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328033570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69399" y="2604206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four, five, six</a:t>
            </a:r>
          </a:p>
        </p:txBody>
      </p:sp>
      <p:sp>
        <p:nvSpPr>
          <p:cNvPr id="6" name="Plaque 5"/>
          <p:cNvSpPr/>
          <p:nvPr/>
        </p:nvSpPr>
        <p:spPr>
          <a:xfrm>
            <a:off x="5718459" y="204973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(Vinh)’s (six). </a:t>
            </a:r>
          </a:p>
        </p:txBody>
      </p:sp>
    </p:spTree>
    <p:extLst>
      <p:ext uri="{BB962C8B-B14F-4D97-AF65-F5344CB8AC3E}">
        <p14:creationId xmlns:p14="http://schemas.microsoft.com/office/powerpoint/2010/main" val="1846810907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structure. Make sentences using them. </a:t>
            </a:r>
          </a:p>
          <a:p>
            <a:pPr marL="571500" lvl="0" indent="-571500"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46)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46).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49).</a:t>
            </a:r>
          </a:p>
        </p:txBody>
      </p:sp>
    </p:spTree>
    <p:extLst>
      <p:ext uri="{BB962C8B-B14F-4D97-AF65-F5344CB8AC3E}">
        <p14:creationId xmlns:p14="http://schemas.microsoft.com/office/powerpoint/2010/main" val="3059718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88900"/>
            <a:ext cx="12192001" cy="6956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04401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2100"/>
            <a:ext cx="9702801" cy="606234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598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96855423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D0CBE2-E209-9019-972E-82364624B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37"/>
            <a:ext cx="12192000" cy="6075109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207568" y="26064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3250" r="90000">
                        <a14:foregroundMark x1="43750" y1="5602" x2="46000" y2="6723"/>
                        <a14:foregroundMark x1="35250" y1="29972" x2="32750" y2="30532"/>
                        <a14:foregroundMark x1="21250" y1="36134" x2="21750" y2="3949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6" r="34663" b="2305"/>
          <a:stretch/>
        </p:blipFill>
        <p:spPr bwMode="auto">
          <a:xfrm>
            <a:off x="2581969" y="2243546"/>
            <a:ext cx="2534639" cy="4162723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4598192" y="4331777"/>
            <a:ext cx="3320312" cy="1780378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764" y="4224953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85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097" y="454200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16" b="98775" l="8500" r="93667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 bwMode="auto">
          <a:xfrm>
            <a:off x="2063552" y="2243546"/>
            <a:ext cx="3398736" cy="428179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6856910" y="938582"/>
            <a:ext cx="3400780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one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1991544" y="938582"/>
            <a:ext cx="4536781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two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8" y="2411222"/>
            <a:ext cx="2014785" cy="39435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9615472" y="6021288"/>
            <a:ext cx="873016" cy="72008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859">
            <a:off x="4362719" y="5071858"/>
            <a:ext cx="1999323" cy="1438537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9527" y="2565148"/>
            <a:ext cx="2026907" cy="377060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3834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67E50-6127-96B4-3CA3-82D53558C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37"/>
            <a:ext cx="12192000" cy="6075109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2057" y="2635659"/>
            <a:ext cx="1953868" cy="377061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207568" y="26064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3250" r="90000">
                        <a14:foregroundMark x1="43750" y1="5602" x2="46000" y2="6723"/>
                        <a14:foregroundMark x1="35250" y1="29972" x2="32750" y2="30532"/>
                        <a14:foregroundMark x1="21250" y1="36134" x2="21750" y2="3949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6" r="34663" b="2305"/>
          <a:stretch/>
        </p:blipFill>
        <p:spPr bwMode="auto">
          <a:xfrm>
            <a:off x="2581969" y="2243546"/>
            <a:ext cx="2534639" cy="4162723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4598192" y="4331777"/>
            <a:ext cx="3320312" cy="1780378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764" y="4224953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85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097" y="454200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16" b="98775" l="8500" r="93667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 bwMode="auto">
          <a:xfrm>
            <a:off x="2063552" y="2243546"/>
            <a:ext cx="3398736" cy="428179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6856910" y="938582"/>
            <a:ext cx="3400780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three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1991544" y="938582"/>
            <a:ext cx="4536781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one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8" y="2411222"/>
            <a:ext cx="2014785" cy="39435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9615472" y="6021288"/>
            <a:ext cx="873016" cy="72008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859">
            <a:off x="4362719" y="5071858"/>
            <a:ext cx="1999323" cy="1438537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50925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75C28-D079-5F1F-4CE4-0849C6776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37"/>
            <a:ext cx="12192000" cy="6075109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207568" y="26064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3250" r="90000">
                        <a14:foregroundMark x1="43750" y1="5602" x2="46000" y2="6723"/>
                        <a14:foregroundMark x1="35250" y1="29972" x2="32750" y2="30532"/>
                        <a14:foregroundMark x1="21250" y1="36134" x2="21750" y2="3949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6" r="34663" b="2305"/>
          <a:stretch/>
        </p:blipFill>
        <p:spPr bwMode="auto">
          <a:xfrm>
            <a:off x="2581969" y="2243546"/>
            <a:ext cx="2534639" cy="4162723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4598192" y="4331777"/>
            <a:ext cx="3320312" cy="1780378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764" y="4224953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85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097" y="454200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16" b="98775" l="8500" r="93667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 bwMode="auto">
          <a:xfrm>
            <a:off x="2063552" y="2243546"/>
            <a:ext cx="3398736" cy="428179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2703966" y="1111612"/>
            <a:ext cx="3400780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two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6442383" y="1070258"/>
            <a:ext cx="3687736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three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8" y="2411222"/>
            <a:ext cx="2014785" cy="39435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9615472" y="6021288"/>
            <a:ext cx="873016" cy="72008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859">
            <a:off x="4362719" y="5071858"/>
            <a:ext cx="1999323" cy="1438537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8409" y="2721407"/>
            <a:ext cx="2026907" cy="377061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145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66F8A-0B53-CA25-CD1C-BBDD72F16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37"/>
            <a:ext cx="12192000" cy="60751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2175" y="1417031"/>
            <a:ext cx="1953868" cy="377061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2892" y="1399416"/>
            <a:ext cx="2026907" cy="377060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9599" y="1417031"/>
            <a:ext cx="2026907" cy="377061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015925" y="539484"/>
            <a:ext cx="432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on the picture to hear the word.</a:t>
            </a:r>
          </a:p>
        </p:txBody>
      </p:sp>
    </p:spTree>
    <p:extLst>
      <p:ext uri="{BB962C8B-B14F-4D97-AF65-F5344CB8AC3E}">
        <p14:creationId xmlns:p14="http://schemas.microsoft.com/office/powerpoint/2010/main" val="7143450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307390721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2418</TotalTime>
  <Words>308</Words>
  <Application>Microsoft Office PowerPoint</Application>
  <PresentationFormat>Widescreen</PresentationFormat>
  <Paragraphs>90</Paragraphs>
  <Slides>37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Calibri Light</vt:lpstr>
      <vt:lpstr>Calibri</vt:lpstr>
      <vt:lpstr>Gochi Hand</vt:lpstr>
      <vt:lpstr>Lucida Sans Unicode</vt:lpstr>
      <vt:lpstr>Berlin Sans FB</vt:lpstr>
      <vt:lpstr>Arial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vaxalin@outlook.com.vn</cp:lastModifiedBy>
  <cp:revision>229</cp:revision>
  <dcterms:created xsi:type="dcterms:W3CDTF">2019-07-02T02:13:33Z</dcterms:created>
  <dcterms:modified xsi:type="dcterms:W3CDTF">2023-08-07T06:26:47Z</dcterms:modified>
</cp:coreProperties>
</file>