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7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9"/>
  </p:notesMasterIdLst>
  <p:handoutMasterIdLst>
    <p:handoutMasterId r:id="rId40"/>
  </p:handoutMasterIdLst>
  <p:sldIdLst>
    <p:sldId id="256" r:id="rId2"/>
    <p:sldId id="418" r:id="rId3"/>
    <p:sldId id="417" r:id="rId4"/>
    <p:sldId id="416" r:id="rId5"/>
    <p:sldId id="415" r:id="rId6"/>
    <p:sldId id="414" r:id="rId7"/>
    <p:sldId id="413" r:id="rId8"/>
    <p:sldId id="412" r:id="rId9"/>
    <p:sldId id="411" r:id="rId10"/>
    <p:sldId id="410" r:id="rId11"/>
    <p:sldId id="409" r:id="rId12"/>
    <p:sldId id="408" r:id="rId13"/>
    <p:sldId id="407" r:id="rId14"/>
    <p:sldId id="406" r:id="rId15"/>
    <p:sldId id="405" r:id="rId16"/>
    <p:sldId id="404" r:id="rId17"/>
    <p:sldId id="403" r:id="rId18"/>
    <p:sldId id="402" r:id="rId19"/>
    <p:sldId id="401" r:id="rId20"/>
    <p:sldId id="400" r:id="rId21"/>
    <p:sldId id="399" r:id="rId22"/>
    <p:sldId id="398" r:id="rId23"/>
    <p:sldId id="397" r:id="rId24"/>
    <p:sldId id="396" r:id="rId25"/>
    <p:sldId id="395" r:id="rId26"/>
    <p:sldId id="394" r:id="rId27"/>
    <p:sldId id="393" r:id="rId28"/>
    <p:sldId id="392" r:id="rId29"/>
    <p:sldId id="391" r:id="rId30"/>
    <p:sldId id="390" r:id="rId31"/>
    <p:sldId id="389" r:id="rId32"/>
    <p:sldId id="388" r:id="rId33"/>
    <p:sldId id="387" r:id="rId34"/>
    <p:sldId id="386" r:id="rId35"/>
    <p:sldId id="385" r:id="rId36"/>
    <p:sldId id="384" r:id="rId37"/>
    <p:sldId id="383" r:id="rId38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ooper Black" panose="0208090404030B020404" pitchFamily="18" charset="0"/>
      <p:regular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84970"/>
  </p:normalViewPr>
  <p:slideViewPr>
    <p:cSldViewPr snapToGrid="0" snapToObjects="1">
      <p:cViewPr varScale="1">
        <p:scale>
          <a:sx n="72" d="100"/>
          <a:sy n="72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7501DD-81D6-49EA-827D-8A0E6B45E2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07557-0A25-4225-9200-2745335CCE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FFA69-C631-4E95-B0FE-97C849A06564}" type="datetimeFigureOut">
              <a:rPr lang="en-GB" smtClean="0"/>
              <a:t>07/08/2023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D5310-56A1-489D-B78A-825E9691ED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8CD74-39B8-4CE0-8DA2-388BA9CD24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07CC1-5023-46E9-A22E-B2B7849320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072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07/08/2023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3393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782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175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82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611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752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39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078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336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be0e1090f1_0_4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be0e1090f1_0_4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36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292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79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7: NUMBERS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1657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jp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jp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jp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audio" Target="../media/audio9.wav"/><Relationship Id="rId10" Type="http://schemas.openxmlformats.org/officeDocument/2006/relationships/image" Target="../media/image35.png"/><Relationship Id="rId4" Type="http://schemas.openxmlformats.org/officeDocument/2006/relationships/audio" Target="../media/audio8.wav"/><Relationship Id="rId9" Type="http://schemas.microsoft.com/office/2007/relationships/hdphoto" Target="../media/hdphoto1.wdp"/><Relationship Id="rId1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12" Type="http://schemas.openxmlformats.org/officeDocument/2006/relationships/image" Target="../media/image4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audio" Target="../media/audio8.wav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21.png"/><Relationship Id="rId5" Type="http://schemas.openxmlformats.org/officeDocument/2006/relationships/audio" Target="../media/audio11.wav"/><Relationship Id="rId10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9"/>
            <a:ext cx="12198273" cy="695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3.2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49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2031"/>
            <a:ext cx="9690100" cy="6054405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7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931290185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22287050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114300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17240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old are you?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(six).</a:t>
            </a:r>
          </a:p>
        </p:txBody>
      </p:sp>
    </p:spTree>
    <p:extLst>
      <p:ext uri="{BB962C8B-B14F-4D97-AF65-F5344CB8AC3E}">
        <p14:creationId xmlns:p14="http://schemas.microsoft.com/office/powerpoint/2010/main" val="280998578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97C84-EB92-3B49-5208-6E007C910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425"/>
            <a:ext cx="12192002" cy="6061437"/>
          </a:xfrm>
          <a:prstGeom prst="rect">
            <a:avLst/>
          </a:prstGeom>
        </p:spPr>
      </p:pic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82" name="Google Shape;1482;p40"/>
          <p:cNvGrpSpPr/>
          <p:nvPr/>
        </p:nvGrpSpPr>
        <p:grpSpPr>
          <a:xfrm>
            <a:off x="2555038" y="1291381"/>
            <a:ext cx="666087" cy="497609"/>
            <a:chOff x="371391" y="975898"/>
            <a:chExt cx="499565" cy="373207"/>
          </a:xfrm>
        </p:grpSpPr>
        <p:sp>
          <p:nvSpPr>
            <p:cNvPr id="1483" name="Google Shape;1483;p40"/>
            <p:cNvSpPr/>
            <p:nvPr/>
          </p:nvSpPr>
          <p:spPr>
            <a:xfrm>
              <a:off x="666125" y="1254393"/>
              <a:ext cx="54825" cy="9469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84" name="Google Shape;1484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485" name="Google Shape;1485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0"/>
            <p:cNvSpPr/>
            <p:nvPr/>
          </p:nvSpPr>
          <p:spPr>
            <a:xfrm>
              <a:off x="501635" y="1003099"/>
              <a:ext cx="356696" cy="2793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72835" y="1118374"/>
              <a:ext cx="279901" cy="164082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74233" y="1035259"/>
              <a:ext cx="28229" cy="19974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819745" y="1039870"/>
              <a:ext cx="51211" cy="30890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1" name="Google Shape;1491;p40"/>
            <p:cNvGrpSpPr/>
            <p:nvPr/>
          </p:nvGrpSpPr>
          <p:grpSpPr>
            <a:xfrm>
              <a:off x="753580" y="1067827"/>
              <a:ext cx="34383" cy="30784"/>
              <a:chOff x="3323588" y="-610525"/>
              <a:chExt cx="56850" cy="50900"/>
            </a:xfrm>
          </p:grpSpPr>
          <p:sp>
            <p:nvSpPr>
              <p:cNvPr id="1492" name="Google Shape;1492;p40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40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5" name="Google Shape;1495;p40"/>
            <p:cNvSpPr/>
            <p:nvPr/>
          </p:nvSpPr>
          <p:spPr>
            <a:xfrm>
              <a:off x="505309" y="1090749"/>
              <a:ext cx="180321" cy="70626"/>
            </a:xfrm>
            <a:custGeom>
              <a:avLst/>
              <a:gdLst/>
              <a:ahLst/>
              <a:cxnLst/>
              <a:rect l="l" t="t" r="r" b="b"/>
              <a:pathLst>
                <a:path w="11926" h="4671" extrusionOk="0">
                  <a:moveTo>
                    <a:pt x="5003" y="1"/>
                  </a:moveTo>
                  <a:cubicBezTo>
                    <a:pt x="3652" y="1"/>
                    <a:pt x="2343" y="311"/>
                    <a:pt x="1169" y="1101"/>
                  </a:cubicBezTo>
                  <a:cubicBezTo>
                    <a:pt x="1" y="1959"/>
                    <a:pt x="526" y="3933"/>
                    <a:pt x="1945" y="4361"/>
                  </a:cubicBezTo>
                  <a:cubicBezTo>
                    <a:pt x="2976" y="4586"/>
                    <a:pt x="4000" y="4670"/>
                    <a:pt x="5020" y="4670"/>
                  </a:cubicBezTo>
                  <a:cubicBezTo>
                    <a:pt x="6379" y="4670"/>
                    <a:pt x="7731" y="4522"/>
                    <a:pt x="9087" y="4361"/>
                  </a:cubicBezTo>
                  <a:cubicBezTo>
                    <a:pt x="9612" y="3689"/>
                    <a:pt x="10262" y="3038"/>
                    <a:pt x="11001" y="2454"/>
                  </a:cubicBezTo>
                  <a:cubicBezTo>
                    <a:pt x="11275" y="2269"/>
                    <a:pt x="11586" y="2084"/>
                    <a:pt x="11926" y="1929"/>
                  </a:cubicBezTo>
                  <a:cubicBezTo>
                    <a:pt x="9816" y="935"/>
                    <a:pt x="7346" y="1"/>
                    <a:pt x="5003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553678" y="975898"/>
              <a:ext cx="149612" cy="155645"/>
            </a:xfrm>
            <a:custGeom>
              <a:avLst/>
              <a:gdLst/>
              <a:ahLst/>
              <a:cxnLst/>
              <a:rect l="l" t="t" r="r" b="b"/>
              <a:pathLst>
                <a:path w="9895" h="10294" extrusionOk="0">
                  <a:moveTo>
                    <a:pt x="2350" y="0"/>
                  </a:moveTo>
                  <a:cubicBezTo>
                    <a:pt x="970" y="0"/>
                    <a:pt x="0" y="1723"/>
                    <a:pt x="654" y="3056"/>
                  </a:cubicBezTo>
                  <a:cubicBezTo>
                    <a:pt x="2376" y="6043"/>
                    <a:pt x="5089" y="8047"/>
                    <a:pt x="7492" y="10294"/>
                  </a:cubicBezTo>
                  <a:cubicBezTo>
                    <a:pt x="7618" y="10235"/>
                    <a:pt x="7706" y="10146"/>
                    <a:pt x="7802" y="10050"/>
                  </a:cubicBezTo>
                  <a:cubicBezTo>
                    <a:pt x="8387" y="9621"/>
                    <a:pt x="9126" y="9281"/>
                    <a:pt x="9895" y="9067"/>
                  </a:cubicBezTo>
                  <a:cubicBezTo>
                    <a:pt x="8690" y="5274"/>
                    <a:pt x="6753" y="994"/>
                    <a:pt x="2716" y="40"/>
                  </a:cubicBezTo>
                  <a:cubicBezTo>
                    <a:pt x="2592" y="13"/>
                    <a:pt x="2469" y="0"/>
                    <a:pt x="2350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590238" y="1269543"/>
              <a:ext cx="77172" cy="79561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8" name="Google Shape;1498;p40"/>
            <p:cNvGrpSpPr/>
            <p:nvPr/>
          </p:nvGrpSpPr>
          <p:grpSpPr>
            <a:xfrm>
              <a:off x="505297" y="975898"/>
              <a:ext cx="197981" cy="185477"/>
              <a:chOff x="352959" y="975898"/>
              <a:chExt cx="197981" cy="185477"/>
            </a:xfrm>
          </p:grpSpPr>
          <p:sp>
            <p:nvSpPr>
              <p:cNvPr id="1499" name="Google Shape;1499;p40"/>
              <p:cNvSpPr/>
              <p:nvPr/>
            </p:nvSpPr>
            <p:spPr>
              <a:xfrm>
                <a:off x="352959" y="1090749"/>
                <a:ext cx="180321" cy="70626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40"/>
              <p:cNvSpPr/>
              <p:nvPr/>
            </p:nvSpPr>
            <p:spPr>
              <a:xfrm>
                <a:off x="401328" y="975898"/>
                <a:ext cx="149612" cy="15564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01" name="Google Shape;1501;p40"/>
            <p:cNvSpPr/>
            <p:nvPr/>
          </p:nvSpPr>
          <p:spPr>
            <a:xfrm>
              <a:off x="479726" y="1025824"/>
              <a:ext cx="217531" cy="118359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02" name="Google Shape;1502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503" name="Google Shape;1503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05" name="Google Shape;1505;p40"/>
            <p:cNvSpPr/>
            <p:nvPr/>
          </p:nvSpPr>
          <p:spPr>
            <a:xfrm>
              <a:off x="371391" y="1184599"/>
              <a:ext cx="179550" cy="8019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2" name="Picture 2">
            <a:extLst>
              <a:ext uri="{FF2B5EF4-FFF2-40B4-BE49-F238E27FC236}">
                <a16:creationId xmlns:a16="http://schemas.microsoft.com/office/drawing/2014/main" id="{137E462D-860B-431B-8530-AA129FAAB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138"/>
          <a:stretch/>
        </p:blipFill>
        <p:spPr bwMode="auto">
          <a:xfrm>
            <a:off x="6995065" y="2384733"/>
            <a:ext cx="2186860" cy="350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18657D73-E754-4F93-914C-7955C8A5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7408" y="1483611"/>
            <a:ext cx="2975286" cy="45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39506" y="405688"/>
            <a:ext cx="3590165" cy="953614"/>
          </a:xfrm>
          <a:prstGeom prst="wedgeRoundRectCallout">
            <a:avLst>
              <a:gd name="adj1" fmla="val 33175"/>
              <a:gd name="adj2" fmla="val 74985"/>
              <a:gd name="adj3" fmla="val 16667"/>
            </a:avLst>
          </a:prstGeom>
          <a:solidFill>
            <a:srgbClr val="00206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Arial"/>
              </a:rPr>
              <a:t>How old are you?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357448"/>
            <a:ext cx="3341875" cy="1171276"/>
          </a:xfrm>
          <a:prstGeom prst="wedgeRoundRectCallout">
            <a:avLst>
              <a:gd name="adj1" fmla="val -36878"/>
              <a:gd name="adj2" fmla="val 119569"/>
              <a:gd name="adj3" fmla="val 16667"/>
            </a:avLst>
          </a:prstGeom>
          <a:solidFill>
            <a:srgbClr val="00206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I'm six.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023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54" y="1506835"/>
            <a:ext cx="11965001" cy="3957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0CDCB4-F454-4585-B9DA-1ECD053F7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4456"/>
            <a:ext cx="4487045" cy="548688"/>
          </a:xfrm>
          <a:prstGeom prst="rect">
            <a:avLst/>
          </a:prstGeom>
        </p:spPr>
      </p:pic>
      <p:pic>
        <p:nvPicPr>
          <p:cNvPr id="5" name="CD2-TRACK 24">
            <a:hlinkClick r:id="" action="ppaction://media"/>
            <a:extLst>
              <a:ext uri="{FF2B5EF4-FFF2-40B4-BE49-F238E27FC236}">
                <a16:creationId xmlns:a16="http://schemas.microsoft.com/office/drawing/2014/main" id="{428ED451-67A1-44F4-9AED-C01F5CD355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26" end="1985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3760" y="732971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772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12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8259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389"/>
            <a:ext cx="3773680" cy="525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r="272"/>
          <a:stretch/>
        </p:blipFill>
        <p:spPr>
          <a:xfrm>
            <a:off x="2946401" y="2315148"/>
            <a:ext cx="5493656" cy="2097018"/>
          </a:xfrm>
          <a:prstGeom prst="roundRect">
            <a:avLst>
              <a:gd name="adj" fmla="val 64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45ABF-3AA9-22C1-7A25-07E5773C5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12799" r="9911" b="49479"/>
          <a:stretch/>
        </p:blipFill>
        <p:spPr>
          <a:xfrm>
            <a:off x="3316514" y="2637971"/>
            <a:ext cx="4535714" cy="791029"/>
          </a:xfrm>
          <a:prstGeom prst="roundRect">
            <a:avLst>
              <a:gd name="adj" fmla="val 64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43E51-0082-8A0E-E0A0-91D938EDD9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49662" r="56373" b="21455"/>
          <a:stretch/>
        </p:blipFill>
        <p:spPr>
          <a:xfrm>
            <a:off x="3385457" y="3363657"/>
            <a:ext cx="1912257" cy="605675"/>
          </a:xfrm>
          <a:prstGeom prst="roundRect">
            <a:avLst>
              <a:gd name="adj" fmla="val 64"/>
            </a:avLst>
          </a:prstGeom>
        </p:spPr>
      </p:pic>
      <p:pic>
        <p:nvPicPr>
          <p:cNvPr id="3" name="CD2-TRACK 25">
            <a:hlinkClick r:id="" action="ppaction://media"/>
            <a:extLst>
              <a:ext uri="{FF2B5EF4-FFF2-40B4-BE49-F238E27FC236}">
                <a16:creationId xmlns:a16="http://schemas.microsoft.com/office/drawing/2014/main" id="{C4ACD8D2-39C5-4C95-880A-6B225C21F5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99" end="741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3474" y="955886"/>
            <a:ext cx="766500" cy="7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9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0628"/>
            <a:ext cx="3284249" cy="548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111" y="294808"/>
            <a:ext cx="8050518" cy="6035707"/>
          </a:xfrm>
          <a:prstGeom prst="roundRect">
            <a:avLst>
              <a:gd name="adj" fmla="val 22001"/>
            </a:avLst>
          </a:prstGeom>
        </p:spPr>
      </p:pic>
    </p:spTree>
    <p:extLst>
      <p:ext uri="{BB962C8B-B14F-4D97-AF65-F5344CB8AC3E}">
        <p14:creationId xmlns:p14="http://schemas.microsoft.com/office/powerpoint/2010/main" val="1285144913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91FE7B-0AE8-689D-3A2C-589D4B78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338808" y="2747283"/>
            <a:ext cx="2203577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918192" y="3048348"/>
            <a:ext cx="2023872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9744" y="2260159"/>
            <a:ext cx="2939712" cy="1434017"/>
          </a:xfrm>
          <a:prstGeom prst="wedgeRoundRectCallout">
            <a:avLst>
              <a:gd name="adj1" fmla="val -926"/>
              <a:gd name="adj2" fmla="val 6505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I’m six.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28612" y="1352382"/>
            <a:ext cx="2939712" cy="1434017"/>
          </a:xfrm>
          <a:prstGeom prst="wedgeRoundRectCallout">
            <a:avLst>
              <a:gd name="adj1" fmla="val -37630"/>
              <a:gd name="adj2" fmla="val 8545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24082" y="307584"/>
            <a:ext cx="4199596" cy="5331216"/>
            <a:chOff x="4424082" y="307584"/>
            <a:chExt cx="3061316" cy="40761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EEF6"/>
                </a:clrFrom>
                <a:clrTo>
                  <a:srgbClr val="F4EEF6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24082" y="307584"/>
              <a:ext cx="3061316" cy="40761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22006"/>
            <a:stretch/>
          </p:blipFill>
          <p:spPr>
            <a:xfrm>
              <a:off x="5015359" y="1735191"/>
              <a:ext cx="1752243" cy="2024183"/>
            </a:xfrm>
            <a:prstGeom prst="rect">
              <a:avLst/>
            </a:prstGeom>
          </p:spPr>
        </p:pic>
      </p:grpSp>
      <p:pic>
        <p:nvPicPr>
          <p:cNvPr id="5" name="cd1">
            <a:extLst>
              <a:ext uri="{FF2B5EF4-FFF2-40B4-BE49-F238E27FC236}">
                <a16:creationId xmlns:a16="http://schemas.microsoft.com/office/drawing/2014/main" id="{577CF832-9125-2251-431E-E9372B6F29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0628"/>
            <a:ext cx="3284249" cy="5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19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49E81-B886-3391-27A3-070E5BBB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338808" y="2747283"/>
            <a:ext cx="2203577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918192" y="3048348"/>
            <a:ext cx="2023872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9744" y="2260159"/>
            <a:ext cx="2939712" cy="1434017"/>
          </a:xfrm>
          <a:prstGeom prst="wedgeRoundRectCallout">
            <a:avLst>
              <a:gd name="adj1" fmla="val -926"/>
              <a:gd name="adj2" fmla="val 6505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I’m …….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28612" y="1352382"/>
            <a:ext cx="2939712" cy="1434017"/>
          </a:xfrm>
          <a:prstGeom prst="wedgeRoundRectCallout">
            <a:avLst>
              <a:gd name="adj1" fmla="val -37630"/>
              <a:gd name="adj2" fmla="val 8545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24082" y="307584"/>
            <a:ext cx="4285662" cy="5352987"/>
            <a:chOff x="4424082" y="307584"/>
            <a:chExt cx="3061316" cy="40761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EEF6"/>
                </a:clrFrom>
                <a:clrTo>
                  <a:srgbClr val="F4EE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24082" y="307584"/>
              <a:ext cx="3061316" cy="40761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b="26167"/>
            <a:stretch/>
          </p:blipFill>
          <p:spPr>
            <a:xfrm>
              <a:off x="4848228" y="1586526"/>
              <a:ext cx="2040174" cy="2321513"/>
            </a:xfrm>
            <a:prstGeom prst="rect">
              <a:avLst/>
            </a:prstGeom>
          </p:spPr>
        </p:pic>
      </p:grpSp>
      <p:pic>
        <p:nvPicPr>
          <p:cNvPr id="5" name="cd1">
            <a:extLst>
              <a:ext uri="{FF2B5EF4-FFF2-40B4-BE49-F238E27FC236}">
                <a16:creationId xmlns:a16="http://schemas.microsoft.com/office/drawing/2014/main" id="{DA49697F-684C-2E4B-E3E4-DEEE8D9043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0628"/>
            <a:ext cx="3284249" cy="5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90456" y="154750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590456" y="4494778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590456" y="5470610"/>
            <a:ext cx="3256378" cy="62303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90456" y="254568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615342" y="58748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90456" y="3515589"/>
            <a:ext cx="3256378" cy="6624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701" y="45018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20592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C7D74-3BF9-EAB1-CAC1-20FF1228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338808" y="2747283"/>
            <a:ext cx="2203577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918192" y="3048348"/>
            <a:ext cx="2023872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9744" y="2260159"/>
            <a:ext cx="2939712" cy="1434017"/>
          </a:xfrm>
          <a:prstGeom prst="wedgeRoundRectCallout">
            <a:avLst>
              <a:gd name="adj1" fmla="val -926"/>
              <a:gd name="adj2" fmla="val 6505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I’m …….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28612" y="1352382"/>
            <a:ext cx="2939712" cy="1434017"/>
          </a:xfrm>
          <a:prstGeom prst="wedgeRoundRectCallout">
            <a:avLst>
              <a:gd name="adj1" fmla="val -37630"/>
              <a:gd name="adj2" fmla="val 8545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…………..?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56669" y="509740"/>
            <a:ext cx="4483671" cy="5077216"/>
            <a:chOff x="4424082" y="307584"/>
            <a:chExt cx="3061316" cy="40761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EEF6"/>
                </a:clrFrom>
                <a:clrTo>
                  <a:srgbClr val="F4EEF6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24082" y="307584"/>
              <a:ext cx="3061316" cy="40761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b="24975"/>
            <a:stretch/>
          </p:blipFill>
          <p:spPr>
            <a:xfrm>
              <a:off x="4907634" y="1789165"/>
              <a:ext cx="1753517" cy="1994467"/>
            </a:xfrm>
            <a:prstGeom prst="rect">
              <a:avLst/>
            </a:prstGeom>
          </p:spPr>
        </p:pic>
      </p:grpSp>
      <p:pic>
        <p:nvPicPr>
          <p:cNvPr id="5" name="cd1">
            <a:extLst>
              <a:ext uri="{FF2B5EF4-FFF2-40B4-BE49-F238E27FC236}">
                <a16:creationId xmlns:a16="http://schemas.microsoft.com/office/drawing/2014/main" id="{88689809-8AD8-45C8-229D-8484B049A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0628"/>
            <a:ext cx="3284249" cy="5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78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95701-7B0A-D5E6-704B-4816CBF61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1028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0"/>
          <a:stretch/>
        </p:blipFill>
        <p:spPr bwMode="auto">
          <a:xfrm>
            <a:off x="-338808" y="2747283"/>
            <a:ext cx="2203577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ms164 #1 Royalty Free Photos, Pictures, Images And Stock Photography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r="1372"/>
          <a:stretch/>
        </p:blipFill>
        <p:spPr bwMode="auto">
          <a:xfrm>
            <a:off x="9918192" y="3048348"/>
            <a:ext cx="2023872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709744" y="2260159"/>
            <a:ext cx="2939712" cy="1434017"/>
          </a:xfrm>
          <a:prstGeom prst="wedgeRoundRectCallout">
            <a:avLst>
              <a:gd name="adj1" fmla="val -926"/>
              <a:gd name="adj2" fmla="val 6505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I’m …….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628612" y="1352382"/>
            <a:ext cx="2939712" cy="1434017"/>
          </a:xfrm>
          <a:prstGeom prst="wedgeRoundRectCallout">
            <a:avLst>
              <a:gd name="adj1" fmla="val -37630"/>
              <a:gd name="adj2" fmla="val 8545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…………..?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60822" y="222080"/>
            <a:ext cx="4056314" cy="5155463"/>
            <a:chOff x="4360822" y="222080"/>
            <a:chExt cx="3061316" cy="40761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EEF6"/>
                </a:clrFrom>
                <a:clrTo>
                  <a:srgbClr val="F4EEF6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360822" y="222080"/>
              <a:ext cx="3061316" cy="40761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7500"/>
            <a:stretch/>
          </p:blipFill>
          <p:spPr>
            <a:xfrm>
              <a:off x="4993942" y="1731437"/>
              <a:ext cx="1666270" cy="2031692"/>
            </a:xfrm>
            <a:prstGeom prst="rect">
              <a:avLst/>
            </a:prstGeom>
          </p:spPr>
        </p:pic>
      </p:grpSp>
      <p:pic>
        <p:nvPicPr>
          <p:cNvPr id="5" name="cd1">
            <a:extLst>
              <a:ext uri="{FF2B5EF4-FFF2-40B4-BE49-F238E27FC236}">
                <a16:creationId xmlns:a16="http://schemas.microsoft.com/office/drawing/2014/main" id="{F1600EAE-79BC-8EC3-3B9C-A3757A1308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0628"/>
            <a:ext cx="3284249" cy="5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93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3379488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60" y="2"/>
            <a:ext cx="12436919" cy="68389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1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"/>
          <p:cNvSpPr/>
          <p:nvPr/>
        </p:nvSpPr>
        <p:spPr>
          <a:xfrm>
            <a:off x="5446199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F27FB2"/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  <a:sym typeface="Arial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8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8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9761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60" y="330261"/>
            <a:ext cx="12436919" cy="61175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715073" y="3817086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8"/>
            <a:ext cx="12292013" cy="1000892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317888" y="3812618"/>
            <a:ext cx="3423969" cy="22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9"/>
            <a:ext cx="3281363" cy="328136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"/>
          <p:cNvSpPr/>
          <p:nvPr/>
        </p:nvSpPr>
        <p:spPr>
          <a:xfrm>
            <a:off x="265757" y="491071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four.</a:t>
            </a:r>
          </a:p>
        </p:txBody>
      </p:sp>
      <p:sp>
        <p:nvSpPr>
          <p:cNvPr id="29" name="2"/>
          <p:cNvSpPr/>
          <p:nvPr/>
        </p:nvSpPr>
        <p:spPr>
          <a:xfrm>
            <a:off x="265757" y="324269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five.</a:t>
            </a:r>
          </a:p>
        </p:txBody>
      </p:sp>
      <p:sp>
        <p:nvSpPr>
          <p:cNvPr id="32" name="3"/>
          <p:cNvSpPr/>
          <p:nvPr/>
        </p:nvSpPr>
        <p:spPr>
          <a:xfrm>
            <a:off x="8406829" y="324522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six.</a:t>
            </a:r>
          </a:p>
        </p:txBody>
      </p:sp>
      <p:sp>
        <p:nvSpPr>
          <p:cNvPr id="33" name="4"/>
          <p:cNvSpPr/>
          <p:nvPr/>
        </p:nvSpPr>
        <p:spPr>
          <a:xfrm>
            <a:off x="8406829" y="491071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three.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1297" y="5447914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1" y="762001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91990" y="244036"/>
            <a:ext cx="3423128" cy="313731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757" y="520826"/>
            <a:ext cx="4311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116859505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60" y="299300"/>
            <a:ext cx="12436919" cy="61740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807123" y="3814997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6123" y="5290802"/>
            <a:ext cx="12292013" cy="1080862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09938" y="3810529"/>
            <a:ext cx="3423969" cy="22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9"/>
            <a:ext cx="3281363" cy="328136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"/>
          <p:cNvSpPr/>
          <p:nvPr/>
        </p:nvSpPr>
        <p:spPr>
          <a:xfrm>
            <a:off x="8498879" y="490862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one.</a:t>
            </a:r>
          </a:p>
        </p:txBody>
      </p:sp>
      <p:sp>
        <p:nvSpPr>
          <p:cNvPr id="29" name="2"/>
          <p:cNvSpPr/>
          <p:nvPr/>
        </p:nvSpPr>
        <p:spPr>
          <a:xfrm>
            <a:off x="381893" y="490862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four.</a:t>
            </a:r>
          </a:p>
        </p:txBody>
      </p:sp>
      <p:sp>
        <p:nvSpPr>
          <p:cNvPr id="32" name="3"/>
          <p:cNvSpPr/>
          <p:nvPr/>
        </p:nvSpPr>
        <p:spPr>
          <a:xfrm>
            <a:off x="8498879" y="32431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six.</a:t>
            </a:r>
          </a:p>
        </p:txBody>
      </p:sp>
      <p:sp>
        <p:nvSpPr>
          <p:cNvPr id="33" name="4"/>
          <p:cNvSpPr/>
          <p:nvPr/>
        </p:nvSpPr>
        <p:spPr>
          <a:xfrm>
            <a:off x="381893" y="322508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two.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3347" y="5445825"/>
            <a:ext cx="1502844" cy="7069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63205" y="162345"/>
            <a:ext cx="3423128" cy="313731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78" y="535804"/>
            <a:ext cx="4311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7533778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60" y="330261"/>
            <a:ext cx="12436919" cy="61192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791000" y="3902888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5378692"/>
            <a:ext cx="12292013" cy="100267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393815" y="3898420"/>
            <a:ext cx="3423969" cy="22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9"/>
            <a:ext cx="3281363" cy="328136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"/>
          <p:cNvSpPr/>
          <p:nvPr/>
        </p:nvSpPr>
        <p:spPr>
          <a:xfrm>
            <a:off x="300120" y="333103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five.</a:t>
            </a:r>
          </a:p>
        </p:txBody>
      </p:sp>
      <p:sp>
        <p:nvSpPr>
          <p:cNvPr id="29" name="2"/>
          <p:cNvSpPr/>
          <p:nvPr/>
        </p:nvSpPr>
        <p:spPr>
          <a:xfrm>
            <a:off x="365770" y="499651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four.</a:t>
            </a:r>
          </a:p>
        </p:txBody>
      </p:sp>
      <p:sp>
        <p:nvSpPr>
          <p:cNvPr id="32" name="3"/>
          <p:cNvSpPr/>
          <p:nvPr/>
        </p:nvSpPr>
        <p:spPr>
          <a:xfrm>
            <a:off x="8482756" y="333103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two.</a:t>
            </a:r>
          </a:p>
        </p:txBody>
      </p:sp>
      <p:sp>
        <p:nvSpPr>
          <p:cNvPr id="33" name="4"/>
          <p:cNvSpPr/>
          <p:nvPr/>
        </p:nvSpPr>
        <p:spPr>
          <a:xfrm>
            <a:off x="8482756" y="499651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three.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7224" y="5533716"/>
            <a:ext cx="1502844" cy="70699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011561" y="117987"/>
            <a:ext cx="3423128" cy="313731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35804"/>
            <a:ext cx="4311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05712850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60" y="330261"/>
            <a:ext cx="12436919" cy="61035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7" y="3877190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7"/>
            <a:ext cx="12292013" cy="986979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2" y="3872722"/>
            <a:ext cx="3423969" cy="22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9"/>
            <a:ext cx="3281363" cy="328136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"/>
          <p:cNvSpPr/>
          <p:nvPr/>
        </p:nvSpPr>
        <p:spPr>
          <a:xfrm>
            <a:off x="200107" y="330533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two.</a:t>
            </a:r>
          </a:p>
        </p:txBody>
      </p:sp>
      <p:sp>
        <p:nvSpPr>
          <p:cNvPr id="29" name="2"/>
          <p:cNvSpPr/>
          <p:nvPr/>
        </p:nvSpPr>
        <p:spPr>
          <a:xfrm>
            <a:off x="265757" y="497081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one.</a:t>
            </a:r>
          </a:p>
        </p:txBody>
      </p:sp>
      <p:sp>
        <p:nvSpPr>
          <p:cNvPr id="32" name="3"/>
          <p:cNvSpPr/>
          <p:nvPr/>
        </p:nvSpPr>
        <p:spPr>
          <a:xfrm>
            <a:off x="8382743" y="330533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three.</a:t>
            </a:r>
          </a:p>
        </p:txBody>
      </p:sp>
      <p:sp>
        <p:nvSpPr>
          <p:cNvPr id="33" name="4"/>
          <p:cNvSpPr/>
          <p:nvPr/>
        </p:nvSpPr>
        <p:spPr>
          <a:xfrm>
            <a:off x="8382743" y="497081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six.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1" y="5508018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7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11561" y="117987"/>
            <a:ext cx="3423128" cy="313731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107" y="330261"/>
            <a:ext cx="4311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345102122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b="9825"/>
          <a:stretch/>
        </p:blipFill>
        <p:spPr>
          <a:xfrm>
            <a:off x="-122460" y="330261"/>
            <a:ext cx="12436919" cy="61094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7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293838"/>
            <a:ext cx="12292013" cy="992847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2" y="3813566"/>
            <a:ext cx="3423969" cy="22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9"/>
            <a:ext cx="3281363" cy="328136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"/>
          <p:cNvSpPr/>
          <p:nvPr/>
        </p:nvSpPr>
        <p:spPr>
          <a:xfrm>
            <a:off x="241671" y="49116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six.</a:t>
            </a:r>
          </a:p>
        </p:txBody>
      </p:sp>
      <p:sp>
        <p:nvSpPr>
          <p:cNvPr id="29" name="2"/>
          <p:cNvSpPr/>
          <p:nvPr/>
        </p:nvSpPr>
        <p:spPr>
          <a:xfrm>
            <a:off x="241671" y="324364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two.</a:t>
            </a:r>
          </a:p>
        </p:txBody>
      </p:sp>
      <p:sp>
        <p:nvSpPr>
          <p:cNvPr id="32" name="3"/>
          <p:cNvSpPr/>
          <p:nvPr/>
        </p:nvSpPr>
        <p:spPr>
          <a:xfrm>
            <a:off x="8382743" y="324617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one.</a:t>
            </a:r>
          </a:p>
        </p:txBody>
      </p:sp>
      <p:sp>
        <p:nvSpPr>
          <p:cNvPr id="33" name="4"/>
          <p:cNvSpPr/>
          <p:nvPr/>
        </p:nvSpPr>
        <p:spPr>
          <a:xfrm>
            <a:off x="8382743" y="491166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three.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1" y="5448862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1" y="762001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122" y="330261"/>
            <a:ext cx="4311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  <p:sp>
        <p:nvSpPr>
          <p:cNvPr id="4" name="Oval 3"/>
          <p:cNvSpPr/>
          <p:nvPr/>
        </p:nvSpPr>
        <p:spPr>
          <a:xfrm>
            <a:off x="4761781" y="481851"/>
            <a:ext cx="2955990" cy="282870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06"/>
          <a:stretch/>
        </p:blipFill>
        <p:spPr>
          <a:xfrm>
            <a:off x="5031209" y="766390"/>
            <a:ext cx="2129579" cy="24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9560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60" y="330645"/>
            <a:ext cx="12436919" cy="60887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7" y="3862720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338524"/>
            <a:ext cx="12292013" cy="1134847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2" y="3858252"/>
            <a:ext cx="3423969" cy="22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7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"/>
          <p:cNvSpPr/>
          <p:nvPr/>
        </p:nvSpPr>
        <p:spPr>
          <a:xfrm>
            <a:off x="8361823" y="329086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three.</a:t>
            </a:r>
          </a:p>
        </p:txBody>
      </p:sp>
      <p:sp>
        <p:nvSpPr>
          <p:cNvPr id="29" name="2"/>
          <p:cNvSpPr/>
          <p:nvPr/>
        </p:nvSpPr>
        <p:spPr>
          <a:xfrm>
            <a:off x="265757" y="495634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five.</a:t>
            </a:r>
          </a:p>
        </p:txBody>
      </p:sp>
      <p:sp>
        <p:nvSpPr>
          <p:cNvPr id="32" name="3"/>
          <p:cNvSpPr/>
          <p:nvPr/>
        </p:nvSpPr>
        <p:spPr>
          <a:xfrm>
            <a:off x="222385" y="330221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two.</a:t>
            </a:r>
          </a:p>
        </p:txBody>
      </p:sp>
      <p:sp>
        <p:nvSpPr>
          <p:cNvPr id="33" name="4"/>
          <p:cNvSpPr/>
          <p:nvPr/>
        </p:nvSpPr>
        <p:spPr>
          <a:xfrm>
            <a:off x="8382743" y="4956346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I’m four.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1" y="5493548"/>
            <a:ext cx="1502844" cy="70699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011561" y="117987"/>
            <a:ext cx="3423128" cy="3137311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30645"/>
            <a:ext cx="4311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92521044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“How old are you?”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“I’m (six).”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Ask and answer question about someone's age.</a:t>
            </a:r>
          </a:p>
        </p:txBody>
      </p:sp>
    </p:spTree>
    <p:extLst>
      <p:ext uri="{BB962C8B-B14F-4D97-AF65-F5344CB8AC3E}">
        <p14:creationId xmlns:p14="http://schemas.microsoft.com/office/powerpoint/2010/main" val="3244225018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217533494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774251-1523-37B9-D9A4-109FE618B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755" y="1213996"/>
            <a:ext cx="10942076" cy="4858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66AB23-0ABE-5A92-EE64-9F69F919E8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" b="-1392"/>
          <a:stretch/>
        </p:blipFill>
        <p:spPr>
          <a:xfrm>
            <a:off x="788773" y="1871280"/>
            <a:ext cx="880370" cy="846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2BBD4-5110-FE51-36B0-B767AA032B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-5875"/>
          <a:stretch/>
        </p:blipFill>
        <p:spPr>
          <a:xfrm>
            <a:off x="637187" y="4477932"/>
            <a:ext cx="1031956" cy="1064441"/>
          </a:xfrm>
          <a:prstGeom prst="rect">
            <a:avLst/>
          </a:prstGeom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442EAB5E-9DEE-2E88-7FE7-30C3EFF07E1D}"/>
              </a:ext>
            </a:extLst>
          </p:cNvPr>
          <p:cNvCxnSpPr>
            <a:cxnSpLocks/>
          </p:cNvCxnSpPr>
          <p:nvPr/>
        </p:nvCxnSpPr>
        <p:spPr>
          <a:xfrm>
            <a:off x="5411857" y="2219325"/>
            <a:ext cx="3205487" cy="279082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362DB196-0FDA-02DC-2F91-205A79181048}"/>
              </a:ext>
            </a:extLst>
          </p:cNvPr>
          <p:cNvCxnSpPr>
            <a:cxnSpLocks/>
          </p:cNvCxnSpPr>
          <p:nvPr/>
        </p:nvCxnSpPr>
        <p:spPr>
          <a:xfrm flipV="1">
            <a:off x="5411859" y="2445657"/>
            <a:ext cx="3129801" cy="2564497"/>
          </a:xfrm>
          <a:prstGeom prst="curvedConnector3">
            <a:avLst>
              <a:gd name="adj1" fmla="val 3585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E4D00F4-79F0-450A-881E-90436B20C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85010"/>
            <a:ext cx="4858933" cy="597460"/>
          </a:xfrm>
          <a:prstGeom prst="rect">
            <a:avLst/>
          </a:prstGeom>
        </p:spPr>
      </p:pic>
      <p:pic>
        <p:nvPicPr>
          <p:cNvPr id="8" name="TRACK 27">
            <a:hlinkClick r:id="" action="ppaction://media"/>
            <a:extLst>
              <a:ext uri="{FF2B5EF4-FFF2-40B4-BE49-F238E27FC236}">
                <a16:creationId xmlns:a16="http://schemas.microsoft.com/office/drawing/2014/main" id="{940B4C20-F9EC-43DD-A1D3-B39DF418B3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8" end="727.5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21159" y="801248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083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466751758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" b="-276"/>
          <a:stretch/>
        </p:blipFill>
        <p:spPr>
          <a:xfrm>
            <a:off x="2996344" y="1246062"/>
            <a:ext cx="7765836" cy="5193390"/>
          </a:xfrm>
          <a:prstGeom prst="roundRect">
            <a:avLst>
              <a:gd name="adj" fmla="val 4748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2274859327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396546437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537488" y="2509879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</a:t>
            </a:r>
          </a:p>
        </p:txBody>
      </p:sp>
      <p:sp>
        <p:nvSpPr>
          <p:cNvPr id="6" name="Plaque 5"/>
          <p:cNvSpPr/>
          <p:nvPr/>
        </p:nvSpPr>
        <p:spPr>
          <a:xfrm>
            <a:off x="5762234" y="1689684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“How old are you?”  </a:t>
            </a:r>
          </a:p>
          <a:p>
            <a:pPr lvl="0" algn="ctr"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“I’m (six</a:t>
            </a:r>
            <a:r>
              <a:rPr lang="en-US" sz="3600" i="1" dirty="0">
                <a:solidFill>
                  <a:srgbClr val="0070C0"/>
                </a:solidFill>
              </a:rPr>
              <a:t>).”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665628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lvl="0" indent="-571500"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47)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47).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50).</a:t>
            </a:r>
          </a:p>
        </p:txBody>
      </p:sp>
    </p:spTree>
    <p:extLst>
      <p:ext uri="{BB962C8B-B14F-4D97-AF65-F5344CB8AC3E}">
        <p14:creationId xmlns:p14="http://schemas.microsoft.com/office/powerpoint/2010/main" val="12433872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52400"/>
            <a:ext cx="12192001" cy="7019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4654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3490" y="904875"/>
            <a:ext cx="9757955" cy="51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975"/>
          <a:stretch/>
        </p:blipFill>
        <p:spPr>
          <a:xfrm>
            <a:off x="4368827" y="1621354"/>
            <a:ext cx="3289798" cy="3741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43186" y="3130032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</a:t>
            </a:r>
          </a:p>
        </p:txBody>
      </p:sp>
      <p:sp>
        <p:nvSpPr>
          <p:cNvPr id="12" name="TextBox 11"/>
          <p:cNvSpPr txBox="1"/>
          <p:nvPr/>
        </p:nvSpPr>
        <p:spPr>
          <a:xfrm rot="3436383">
            <a:off x="2806919" y="202377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</a:t>
            </a:r>
          </a:p>
        </p:txBody>
      </p:sp>
      <p:sp>
        <p:nvSpPr>
          <p:cNvPr id="13" name="TextBox 12"/>
          <p:cNvSpPr txBox="1"/>
          <p:nvPr/>
        </p:nvSpPr>
        <p:spPr>
          <a:xfrm rot="20172779">
            <a:off x="2230620" y="4092247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</a:t>
            </a:r>
          </a:p>
        </p:txBody>
      </p:sp>
      <p:sp>
        <p:nvSpPr>
          <p:cNvPr id="14" name="TextBox 13"/>
          <p:cNvSpPr txBox="1"/>
          <p:nvPr/>
        </p:nvSpPr>
        <p:spPr>
          <a:xfrm rot="15796877">
            <a:off x="7900846" y="117009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</a:t>
            </a:r>
          </a:p>
        </p:txBody>
      </p:sp>
      <p:sp>
        <p:nvSpPr>
          <p:cNvPr id="15" name="TextBox 14"/>
          <p:cNvSpPr txBox="1"/>
          <p:nvPr/>
        </p:nvSpPr>
        <p:spPr>
          <a:xfrm rot="19690200">
            <a:off x="6666452" y="4482952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</a:t>
            </a:r>
          </a:p>
        </p:txBody>
      </p:sp>
      <p:sp>
        <p:nvSpPr>
          <p:cNvPr id="16" name="TextBox 15"/>
          <p:cNvSpPr txBox="1"/>
          <p:nvPr/>
        </p:nvSpPr>
        <p:spPr>
          <a:xfrm rot="4756855">
            <a:off x="3360619" y="3590945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9087" y="880634"/>
            <a:ext cx="480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AE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number is it?</a:t>
            </a:r>
          </a:p>
        </p:txBody>
      </p:sp>
    </p:spTree>
    <p:extLst>
      <p:ext uri="{BB962C8B-B14F-4D97-AF65-F5344CB8AC3E}">
        <p14:creationId xmlns:p14="http://schemas.microsoft.com/office/powerpoint/2010/main" val="7719725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17523 C 0.06901 -0.17523 0.125 -0.08009 0.125 0.03727 C 0.125 0.15463 0.06901 0.25 1.11022E-16 0.25 C -0.06901 0.25 -0.125 0.15463 -0.125 0.03727 C -0.125 -0.08009 -0.06901 -0.17523 1.11022E-16 -0.17523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3 0.06901 0.25 -3.33333E-6 0.25 C -0.06901 0.25 -0.125 0.15463 -0.125 0.03726 C -0.125 -0.0801 -0.06901 -0.17524 -3.33333E-6 -0.17524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17524 C 0.07591 -0.17524 0.1319 -0.0801 0.1319 0.03726 C 0.1319 0.15463 0.07591 0.25 0.0069 0.25 C -0.06211 0.25 -0.1181 0.15463 -0.1181 0.03726 C -0.1181 -0.0801 -0.06211 -0.17524 0.0069 -0.17524 Z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17524 C 0.06901 -0.17524 0.125 -0.0801 0.125 0.03726 C 0.125 0.15463 0.06901 0.25 3.125E-6 0.25 C -0.06901 0.25 -0.125 0.15463 -0.125 0.03726 C -0.125 -0.0801 -0.06901 -0.17524 3.125E-6 -0.17524 Z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19583 C 0.07279 -0.19583 0.12878 -0.10069 0.12878 0.01667 C 0.12878 0.13403 0.07279 0.2294 0.00378 0.2294 C -0.06523 0.2294 -0.12122 0.13403 -0.12122 0.01667 C -0.12122 -0.10069 -0.06523 -0.19583 0.00378 -0.19583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2 0.06901 0.25 -3.33333E-6 0.25 C -0.06901 0.25 -0.125 0.15462 -0.125 0.03726 C -0.125 -0.0801 -0.06901 -0.17524 -3.33333E-6 -0.17524 Z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7970" y="763719"/>
            <a:ext cx="9757955" cy="51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136"/>
          <a:stretch/>
        </p:blipFill>
        <p:spPr>
          <a:xfrm>
            <a:off x="4277363" y="1900260"/>
            <a:ext cx="2823026" cy="3321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19939" y="3458310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12" name="TextBox 11"/>
          <p:cNvSpPr txBox="1"/>
          <p:nvPr/>
        </p:nvSpPr>
        <p:spPr>
          <a:xfrm rot="3436383">
            <a:off x="2806919" y="202377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13" name="TextBox 12"/>
          <p:cNvSpPr txBox="1"/>
          <p:nvPr/>
        </p:nvSpPr>
        <p:spPr>
          <a:xfrm rot="20172779">
            <a:off x="2230620" y="4092247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14" name="TextBox 13"/>
          <p:cNvSpPr txBox="1"/>
          <p:nvPr/>
        </p:nvSpPr>
        <p:spPr>
          <a:xfrm rot="15796877">
            <a:off x="8070908" y="1884160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15" name="TextBox 14"/>
          <p:cNvSpPr txBox="1"/>
          <p:nvPr/>
        </p:nvSpPr>
        <p:spPr>
          <a:xfrm rot="19690200">
            <a:off x="6375542" y="4500008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16" name="TextBox 15"/>
          <p:cNvSpPr txBox="1"/>
          <p:nvPr/>
        </p:nvSpPr>
        <p:spPr>
          <a:xfrm rot="4756855">
            <a:off x="7018149" y="2075975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3910" y="536542"/>
            <a:ext cx="480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AE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number is it?</a:t>
            </a:r>
          </a:p>
        </p:txBody>
      </p:sp>
    </p:spTree>
    <p:extLst>
      <p:ext uri="{BB962C8B-B14F-4D97-AF65-F5344CB8AC3E}">
        <p14:creationId xmlns:p14="http://schemas.microsoft.com/office/powerpoint/2010/main" val="921808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17523 C 0.06901 -0.17523 0.125 -0.08009 0.125 0.03727 C 0.125 0.15463 0.06901 0.25 1.11022E-16 0.25 C -0.06901 0.25 -0.125 0.15463 -0.125 0.03727 C -0.125 -0.08009 -0.06901 -0.17523 1.11022E-16 -0.17523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3 0.06901 0.25 -3.33333E-6 0.25 C -0.06901 0.25 -0.125 0.15463 -0.125 0.03726 C -0.125 -0.0801 -0.06901 -0.17524 -3.33333E-6 -0.17524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17524 C 0.07591 -0.17524 0.1319 -0.0801 0.1319 0.03726 C 0.1319 0.15463 0.07591 0.25 0.0069 0.25 C -0.06211 0.25 -0.1181 0.15463 -0.1181 0.03726 C -0.1181 -0.0801 -0.06211 -0.17524 0.0069 -0.17524 Z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17524 C 0.06901 -0.17524 0.125 -0.0801 0.125 0.03726 C 0.125 0.15463 0.06901 0.25 3.125E-6 0.25 C -0.06901 0.25 -0.125 0.15463 -0.125 0.03726 C -0.125 -0.0801 -0.06901 -0.17524 3.125E-6 -0.17524 Z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19583 C 0.07279 -0.19583 0.12878 -0.10069 0.12878 0.01667 C 0.12878 0.13403 0.07279 0.2294 0.00378 0.2294 C -0.06523 0.2294 -0.12122 0.13403 -0.12122 0.01667 C -0.12122 -0.10069 -0.06523 -0.19583 0.00378 -0.19583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2 0.06901 0.25 -3.33333E-6 0.25 C -0.06901 0.25 -0.125 0.15462 -0.125 0.03726 C -0.125 -0.0801 -0.06901 -0.17524 -3.33333E-6 -0.17524 Z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5949" y="1035409"/>
            <a:ext cx="9757955" cy="51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500"/>
          <a:stretch/>
        </p:blipFill>
        <p:spPr>
          <a:xfrm>
            <a:off x="4573165" y="1819484"/>
            <a:ext cx="2936812" cy="35808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9212" y="3559872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12" name="TextBox 11"/>
          <p:cNvSpPr txBox="1"/>
          <p:nvPr/>
        </p:nvSpPr>
        <p:spPr>
          <a:xfrm rot="3436383">
            <a:off x="2347369" y="2145033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13" name="TextBox 12"/>
          <p:cNvSpPr txBox="1"/>
          <p:nvPr/>
        </p:nvSpPr>
        <p:spPr>
          <a:xfrm rot="20172779">
            <a:off x="2548057" y="4803994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14" name="TextBox 13"/>
          <p:cNvSpPr txBox="1"/>
          <p:nvPr/>
        </p:nvSpPr>
        <p:spPr>
          <a:xfrm rot="15796877">
            <a:off x="8111677" y="2867863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15" name="TextBox 14"/>
          <p:cNvSpPr txBox="1"/>
          <p:nvPr/>
        </p:nvSpPr>
        <p:spPr>
          <a:xfrm rot="19690200">
            <a:off x="7168786" y="4449948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16" name="TextBox 15"/>
          <p:cNvSpPr txBox="1"/>
          <p:nvPr/>
        </p:nvSpPr>
        <p:spPr>
          <a:xfrm rot="4756855">
            <a:off x="7247021" y="2098363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0516" y="683148"/>
            <a:ext cx="480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AE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number is it?</a:t>
            </a:r>
          </a:p>
        </p:txBody>
      </p:sp>
    </p:spTree>
    <p:extLst>
      <p:ext uri="{BB962C8B-B14F-4D97-AF65-F5344CB8AC3E}">
        <p14:creationId xmlns:p14="http://schemas.microsoft.com/office/powerpoint/2010/main" val="1708667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17523 C 0.06901 -0.17523 0.125 -0.08009 0.125 0.03727 C 0.125 0.15463 0.06901 0.25 1.11022E-16 0.25 C -0.06901 0.25 -0.125 0.15463 -0.125 0.03727 C -0.125 -0.08009 -0.06901 -0.17523 1.11022E-16 -0.17523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3 0.06901 0.25 -3.33333E-6 0.25 C -0.06901 0.25 -0.125 0.15463 -0.125 0.03726 C -0.125 -0.0801 -0.06901 -0.17524 -3.33333E-6 -0.17524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17524 C 0.07591 -0.17524 0.1319 -0.0801 0.1319 0.03726 C 0.1319 0.15463 0.07591 0.25 0.0069 0.25 C -0.06211 0.25 -0.1181 0.15463 -0.1181 0.03726 C -0.1181 -0.0801 -0.06211 -0.17524 0.0069 -0.17524 Z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17524 C 0.06901 -0.17524 0.125 -0.0801 0.125 0.03726 C 0.125 0.15463 0.06901 0.25 3.125E-6 0.25 C -0.06901 0.25 -0.125 0.15463 -0.125 0.03726 C -0.125 -0.0801 -0.06901 -0.17524 3.125E-6 -0.17524 Z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19583 C 0.07279 -0.19583 0.12878 -0.10069 0.12878 0.01667 C 0.12878 0.13403 0.07279 0.2294 0.00378 0.2294 C -0.06523 0.2294 -0.12122 0.13403 -0.12122 0.01667 C -0.12122 -0.10069 -0.06523 -0.19583 0.00378 -0.19583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2 0.06901 0.25 -3.33333E-6 0.25 C -0.06901 0.25 -0.125 0.15462 -0.125 0.03726 C -0.125 -0.0801 -0.06901 -0.17524 -3.33333E-6 -0.17524 Z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3147" y="780489"/>
            <a:ext cx="9757955" cy="51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67"/>
          <a:stretch/>
        </p:blipFill>
        <p:spPr>
          <a:xfrm>
            <a:off x="4004269" y="1660893"/>
            <a:ext cx="3355866" cy="3818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43186" y="3523653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</a:t>
            </a:r>
          </a:p>
        </p:txBody>
      </p:sp>
      <p:sp>
        <p:nvSpPr>
          <p:cNvPr id="12" name="TextBox 11"/>
          <p:cNvSpPr txBox="1"/>
          <p:nvPr/>
        </p:nvSpPr>
        <p:spPr>
          <a:xfrm rot="3436383">
            <a:off x="2806919" y="202377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</a:t>
            </a:r>
          </a:p>
        </p:txBody>
      </p:sp>
      <p:sp>
        <p:nvSpPr>
          <p:cNvPr id="13" name="TextBox 12"/>
          <p:cNvSpPr txBox="1"/>
          <p:nvPr/>
        </p:nvSpPr>
        <p:spPr>
          <a:xfrm rot="20172779">
            <a:off x="2230620" y="4092247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</a:t>
            </a:r>
          </a:p>
        </p:txBody>
      </p:sp>
      <p:sp>
        <p:nvSpPr>
          <p:cNvPr id="14" name="TextBox 13"/>
          <p:cNvSpPr txBox="1"/>
          <p:nvPr/>
        </p:nvSpPr>
        <p:spPr>
          <a:xfrm rot="15796877">
            <a:off x="8070908" y="1884160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</a:t>
            </a:r>
          </a:p>
        </p:txBody>
      </p:sp>
      <p:sp>
        <p:nvSpPr>
          <p:cNvPr id="15" name="TextBox 14"/>
          <p:cNvSpPr txBox="1"/>
          <p:nvPr/>
        </p:nvSpPr>
        <p:spPr>
          <a:xfrm rot="19690200">
            <a:off x="7402463" y="4693357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</a:t>
            </a:r>
          </a:p>
        </p:txBody>
      </p:sp>
      <p:sp>
        <p:nvSpPr>
          <p:cNvPr id="16" name="TextBox 15"/>
          <p:cNvSpPr txBox="1"/>
          <p:nvPr/>
        </p:nvSpPr>
        <p:spPr>
          <a:xfrm rot="4756855">
            <a:off x="6817261" y="2073289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9278" y="686393"/>
            <a:ext cx="480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AE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number is it?</a:t>
            </a:r>
          </a:p>
        </p:txBody>
      </p:sp>
    </p:spTree>
    <p:extLst>
      <p:ext uri="{BB962C8B-B14F-4D97-AF65-F5344CB8AC3E}">
        <p14:creationId xmlns:p14="http://schemas.microsoft.com/office/powerpoint/2010/main" val="813823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17523 C 0.06901 -0.17523 0.125 -0.08009 0.125 0.03727 C 0.125 0.15463 0.06901 0.25 1.11022E-16 0.25 C -0.06901 0.25 -0.125 0.15463 -0.125 0.03727 C -0.125 -0.08009 -0.06901 -0.17523 1.11022E-16 -0.17523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3 0.06901 0.25 -3.33333E-6 0.25 C -0.06901 0.25 -0.125 0.15463 -0.125 0.03726 C -0.125 -0.0801 -0.06901 -0.17524 -3.33333E-6 -0.17524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17524 C 0.07591 -0.17524 0.1319 -0.0801 0.1319 0.03726 C 0.1319 0.15463 0.07591 0.25 0.0069 0.25 C -0.06211 0.25 -0.1181 0.15463 -0.1181 0.03726 C -0.1181 -0.0801 -0.06211 -0.17524 0.0069 -0.17524 Z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17524 C 0.06901 -0.17524 0.125 -0.0801 0.125 0.03726 C 0.125 0.15463 0.06901 0.25 3.125E-6 0.25 C -0.06901 0.25 -0.125 0.15463 -0.125 0.03726 C -0.125 -0.0801 -0.06901 -0.17524 3.125E-6 -0.17524 Z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19583 C 0.07279 -0.19583 0.12878 -0.10069 0.12878 0.01667 C 0.12878 0.13403 0.07279 0.2294 0.00378 0.2294 C -0.06523 0.2294 -0.12122 0.13403 -0.12122 0.01667 C -0.12122 -0.10069 -0.06523 -0.19583 0.00378 -0.19583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2 0.06901 0.25 -3.33333E-6 0.25 C -0.06901 0.25 -0.125 0.15462 -0.125 0.03726 C -0.125 -0.0801 -0.06901 -0.17524 -3.33333E-6 -0.17524 Z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3738" y="1019988"/>
            <a:ext cx="9757955" cy="51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06"/>
          <a:stretch/>
        </p:blipFill>
        <p:spPr>
          <a:xfrm>
            <a:off x="4074917" y="1623552"/>
            <a:ext cx="3455599" cy="3991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81143" y="3363228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</a:t>
            </a:r>
          </a:p>
        </p:txBody>
      </p:sp>
      <p:sp>
        <p:nvSpPr>
          <p:cNvPr id="12" name="TextBox 11"/>
          <p:cNvSpPr txBox="1"/>
          <p:nvPr/>
        </p:nvSpPr>
        <p:spPr>
          <a:xfrm rot="3436383">
            <a:off x="2806919" y="202377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</a:t>
            </a:r>
          </a:p>
        </p:txBody>
      </p:sp>
      <p:sp>
        <p:nvSpPr>
          <p:cNvPr id="13" name="TextBox 12"/>
          <p:cNvSpPr txBox="1"/>
          <p:nvPr/>
        </p:nvSpPr>
        <p:spPr>
          <a:xfrm rot="20172779">
            <a:off x="2230620" y="4092247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</a:t>
            </a:r>
          </a:p>
        </p:txBody>
      </p:sp>
      <p:sp>
        <p:nvSpPr>
          <p:cNvPr id="14" name="TextBox 13"/>
          <p:cNvSpPr txBox="1"/>
          <p:nvPr/>
        </p:nvSpPr>
        <p:spPr>
          <a:xfrm rot="15796877">
            <a:off x="8070908" y="1884160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</a:t>
            </a:r>
          </a:p>
        </p:txBody>
      </p:sp>
      <p:sp>
        <p:nvSpPr>
          <p:cNvPr id="15" name="TextBox 14"/>
          <p:cNvSpPr txBox="1"/>
          <p:nvPr/>
        </p:nvSpPr>
        <p:spPr>
          <a:xfrm rot="19690200">
            <a:off x="8433608" y="399264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</a:t>
            </a:r>
          </a:p>
        </p:txBody>
      </p:sp>
      <p:sp>
        <p:nvSpPr>
          <p:cNvPr id="16" name="TextBox 15"/>
          <p:cNvSpPr txBox="1"/>
          <p:nvPr/>
        </p:nvSpPr>
        <p:spPr>
          <a:xfrm rot="4756855">
            <a:off x="7016979" y="2315653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9956" y="574237"/>
            <a:ext cx="480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AE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number is it?</a:t>
            </a:r>
          </a:p>
        </p:txBody>
      </p:sp>
    </p:spTree>
    <p:extLst>
      <p:ext uri="{BB962C8B-B14F-4D97-AF65-F5344CB8AC3E}">
        <p14:creationId xmlns:p14="http://schemas.microsoft.com/office/powerpoint/2010/main" val="32061705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17523 C 0.06901 -0.17523 0.125 -0.08009 0.125 0.03727 C 0.125 0.15463 0.06901 0.25 1.11022E-16 0.25 C -0.06901 0.25 -0.125 0.15463 -0.125 0.03727 C -0.125 -0.08009 -0.06901 -0.17523 1.11022E-16 -0.17523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3 0.06901 0.25 -3.33333E-6 0.25 C -0.06901 0.25 -0.125 0.15463 -0.125 0.03726 C -0.125 -0.0801 -0.06901 -0.17524 -3.33333E-6 -0.17524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17524 C 0.07591 -0.17524 0.1319 -0.0801 0.1319 0.03726 C 0.1319 0.15463 0.07591 0.25 0.0069 0.25 C -0.06211 0.25 -0.1181 0.15463 -0.1181 0.03726 C -0.1181 -0.0801 -0.06211 -0.17524 0.0069 -0.17524 Z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17524 C 0.06901 -0.17524 0.125 -0.0801 0.125 0.03726 C 0.125 0.15463 0.06901 0.25 3.125E-6 0.25 C -0.06901 0.25 -0.125 0.15463 -0.125 0.03726 C -0.125 -0.0801 -0.06901 -0.17524 3.125E-6 -0.17524 Z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19583 C 0.07279 -0.19583 0.12878 -0.10069 0.12878 0.01667 C 0.12878 0.13403 0.07279 0.2294 0.00378 0.2294 C -0.06523 0.2294 -0.12122 0.13403 -0.12122 0.01667 C -0.12122 -0.10069 -0.06523 -0.19583 0.00378 -0.19583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2 0.06901 0.25 -3.33333E-6 0.25 C -0.06901 0.25 -0.125 0.15462 -0.125 0.03726 C -0.125 -0.0801 -0.06901 -0.17524 -3.33333E-6 -0.17524 Z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7022" y="762850"/>
            <a:ext cx="9757955" cy="5199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95"/>
          <a:stretch/>
        </p:blipFill>
        <p:spPr>
          <a:xfrm>
            <a:off x="4474030" y="1866474"/>
            <a:ext cx="2719368" cy="3173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8614" y="3523653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  <p:sp>
        <p:nvSpPr>
          <p:cNvPr id="12" name="TextBox 11"/>
          <p:cNvSpPr txBox="1"/>
          <p:nvPr/>
        </p:nvSpPr>
        <p:spPr>
          <a:xfrm rot="3436383">
            <a:off x="2806919" y="2023776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  <p:sp>
        <p:nvSpPr>
          <p:cNvPr id="13" name="TextBox 12"/>
          <p:cNvSpPr txBox="1"/>
          <p:nvPr/>
        </p:nvSpPr>
        <p:spPr>
          <a:xfrm rot="20172779">
            <a:off x="2230620" y="4092247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  <p:sp>
        <p:nvSpPr>
          <p:cNvPr id="14" name="TextBox 13"/>
          <p:cNvSpPr txBox="1"/>
          <p:nvPr/>
        </p:nvSpPr>
        <p:spPr>
          <a:xfrm rot="15796877">
            <a:off x="8070908" y="1884160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  <p:sp>
        <p:nvSpPr>
          <p:cNvPr id="15" name="TextBox 14"/>
          <p:cNvSpPr txBox="1"/>
          <p:nvPr/>
        </p:nvSpPr>
        <p:spPr>
          <a:xfrm rot="19690200">
            <a:off x="7258844" y="4624712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  <p:sp>
        <p:nvSpPr>
          <p:cNvPr id="16" name="TextBox 15"/>
          <p:cNvSpPr txBox="1"/>
          <p:nvPr/>
        </p:nvSpPr>
        <p:spPr>
          <a:xfrm rot="4756855">
            <a:off x="1576936" y="3732705"/>
            <a:ext cx="2043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7387" y="714616"/>
            <a:ext cx="480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8AE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number is it?</a:t>
            </a:r>
          </a:p>
        </p:txBody>
      </p:sp>
    </p:spTree>
    <p:extLst>
      <p:ext uri="{BB962C8B-B14F-4D97-AF65-F5344CB8AC3E}">
        <p14:creationId xmlns:p14="http://schemas.microsoft.com/office/powerpoint/2010/main" val="2682289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17523 C 0.06901 -0.17523 0.125 -0.08009 0.125 0.03727 C 0.125 0.15463 0.06901 0.25 1.11022E-16 0.25 C -0.06901 0.25 -0.125 0.15463 -0.125 0.03727 C -0.125 -0.08009 -0.06901 -0.17523 1.11022E-16 -0.17523 Z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3 0.06901 0.25 -3.33333E-6 0.25 C -0.06901 0.25 -0.125 0.15463 -0.125 0.03726 C -0.125 -0.0801 -0.06901 -0.17524 -3.33333E-6 -0.17524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17524 C 0.07591 -0.17524 0.1319 -0.0801 0.1319 0.03726 C 0.1319 0.15463 0.07591 0.25 0.0069 0.25 C -0.06211 0.25 -0.1181 0.15463 -0.1181 0.03726 C -0.1181 -0.0801 -0.06211 -0.17524 0.0069 -0.17524 Z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17524 C 0.06901 -0.17524 0.125 -0.0801 0.125 0.03726 C 0.125 0.15463 0.06901 0.25 3.125E-6 0.25 C -0.06901 0.25 -0.125 0.15463 -0.125 0.03726 C -0.125 -0.0801 -0.06901 -0.17524 3.125E-6 -0.17524 Z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19583 C 0.07279 -0.19583 0.12878 -0.10069 0.12878 0.01667 C 0.12878 0.13403 0.07279 0.2294 0.00378 0.2294 C -0.06523 0.2294 -0.12122 0.13403 -0.12122 0.01667 C -0.12122 -0.10069 -0.06523 -0.19583 0.00378 -0.19583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7524 C 0.06901 -0.17524 0.125 -0.0801 0.125 0.03726 C 0.125 0.15462 0.06901 0.25 -3.33333E-6 0.25 C -0.06901 0.25 -0.125 0.15462 -0.125 0.03726 C -0.125 -0.0801 -0.06901 -0.17524 -3.33333E-6 -0.17524 Z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2" grpId="1"/>
      <p:bldP spid="12" grpId="2"/>
      <p:bldP spid="12" grpId="3"/>
      <p:bldP spid="13" grpId="0"/>
      <p:bldP spid="13" grpId="1"/>
      <p:bldP spid="13" grpId="2"/>
      <p:bldP spid="13" grpId="3"/>
      <p:bldP spid="14" grpId="0"/>
      <p:bldP spid="14" grpId="1"/>
      <p:bldP spid="14" grpId="2"/>
      <p:bldP spid="14" grpId="3"/>
      <p:bldP spid="15" grpId="0"/>
      <p:bldP spid="15" grpId="1"/>
      <p:bldP spid="15" grpId="2"/>
      <p:bldP spid="15" grpId="3"/>
      <p:bldP spid="16" grpId="0"/>
      <p:bldP spid="16" grpId="1"/>
      <p:bldP spid="16" grpId="2"/>
      <p:bldP spid="16" grpId="3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2423</TotalTime>
  <Words>396</Words>
  <Application>Microsoft Office PowerPoint</Application>
  <PresentationFormat>Widescreen</PresentationFormat>
  <Paragraphs>132</Paragraphs>
  <Slides>37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 Light</vt:lpstr>
      <vt:lpstr>Calibri</vt:lpstr>
      <vt:lpstr>Cooper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230</cp:revision>
  <dcterms:created xsi:type="dcterms:W3CDTF">2019-07-02T02:13:33Z</dcterms:created>
  <dcterms:modified xsi:type="dcterms:W3CDTF">2023-08-07T06:32:56Z</dcterms:modified>
</cp:coreProperties>
</file>