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82" r:id="rId2"/>
    <p:sldId id="304" r:id="rId3"/>
    <p:sldId id="302" r:id="rId4"/>
    <p:sldId id="292" r:id="rId5"/>
    <p:sldId id="266" r:id="rId6"/>
    <p:sldId id="267" r:id="rId7"/>
    <p:sldId id="268" r:id="rId8"/>
    <p:sldId id="689" r:id="rId9"/>
    <p:sldId id="690" r:id="rId10"/>
    <p:sldId id="691" r:id="rId11"/>
    <p:sldId id="334" r:id="rId12"/>
    <p:sldId id="306" r:id="rId13"/>
    <p:sldId id="674" r:id="rId14"/>
    <p:sldId id="675" r:id="rId15"/>
    <p:sldId id="676" r:id="rId16"/>
    <p:sldId id="681" r:id="rId17"/>
    <p:sldId id="682" r:id="rId18"/>
    <p:sldId id="417" r:id="rId19"/>
    <p:sldId id="373" r:id="rId20"/>
    <p:sldId id="687" r:id="rId21"/>
    <p:sldId id="688" r:id="rId22"/>
    <p:sldId id="693" r:id="rId23"/>
    <p:sldId id="414" r:id="rId24"/>
    <p:sldId id="412" r:id="rId25"/>
    <p:sldId id="413" r:id="rId26"/>
    <p:sldId id="415" r:id="rId27"/>
    <p:sldId id="692" r:id="rId28"/>
    <p:sldId id="336" r:id="rId29"/>
    <p:sldId id="434" r:id="rId30"/>
    <p:sldId id="378" r:id="rId31"/>
    <p:sldId id="377" r:id="rId32"/>
    <p:sldId id="665" r:id="rId33"/>
    <p:sldId id="315" r:id="rId34"/>
    <p:sldId id="418" r:id="rId35"/>
    <p:sldId id="419" r:id="rId36"/>
    <p:sldId id="420" r:id="rId37"/>
    <p:sldId id="396" r:id="rId38"/>
    <p:sldId id="343" r:id="rId39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B050"/>
    <a:srgbClr val="FFFFFF"/>
    <a:srgbClr val="EA6CE4"/>
    <a:srgbClr val="EF4E88"/>
    <a:srgbClr val="F7912C"/>
    <a:srgbClr val="D7E4BD"/>
    <a:srgbClr val="FDEADA"/>
    <a:srgbClr val="00B0F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73831" autoAdjust="0"/>
  </p:normalViewPr>
  <p:slideViewPr>
    <p:cSldViewPr snapToGrid="0">
      <p:cViewPr>
        <p:scale>
          <a:sx n="81" d="100"/>
          <a:sy n="81" d="100"/>
        </p:scale>
        <p:origin x="132" y="-36"/>
      </p:cViewPr>
      <p:guideLst>
        <p:guide orient="horz" pos="21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853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2F893-1885-4D97-AB64-B26C5971FDF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/>
          <p:cNvSpPr txBox="1"/>
          <p:nvPr userDrawn="1"/>
        </p:nvSpPr>
        <p:spPr>
          <a:xfrm>
            <a:off x="153420" y="-41098"/>
            <a:ext cx="134175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8: Food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7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slide" Target="slide31.xml"/><Relationship Id="rId4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6.mp3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2" Type="http://schemas.openxmlformats.org/officeDocument/2006/relationships/audio" Target="../media/media5.wav"/><Relationship Id="rId16" Type="http://schemas.openxmlformats.org/officeDocument/2006/relationships/image" Target="../media/image49.png"/><Relationship Id="rId1" Type="http://schemas.microsoft.com/office/2007/relationships/media" Target="../media/media5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audio" Target="../media/media6.mp3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media" Target="../media/media6.mp3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0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17" Type="http://schemas.openxmlformats.org/officeDocument/2006/relationships/audio" Target="../media/audio2.wav"/><Relationship Id="rId2" Type="http://schemas.openxmlformats.org/officeDocument/2006/relationships/audio" Target="../media/media5.wav"/><Relationship Id="rId16" Type="http://schemas.openxmlformats.org/officeDocument/2006/relationships/image" Target="../media/image49.png"/><Relationship Id="rId1" Type="http://schemas.microsoft.com/office/2007/relationships/media" Target="../media/media5.wav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42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17" Type="http://schemas.openxmlformats.org/officeDocument/2006/relationships/audio" Target="../media/audio4.wav"/><Relationship Id="rId2" Type="http://schemas.openxmlformats.org/officeDocument/2006/relationships/audio" Target="../media/media5.wav"/><Relationship Id="rId16" Type="http://schemas.openxmlformats.org/officeDocument/2006/relationships/image" Target="../media/image49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42.pn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12" Type="http://schemas.openxmlformats.org/officeDocument/2006/relationships/image" Target="../media/image5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notesSlide" Target="../notesSlides/notesSlide11.xml"/><Relationship Id="rId9" Type="http://schemas.openxmlformats.org/officeDocument/2006/relationships/audio" Target="../media/audio11.wav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8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>
                <a:solidFill>
                  <a:srgbClr val="FF0000"/>
                </a:solidFill>
                <a:latin typeface="Calibri" panose="020F0502020204030204"/>
              </a:rPr>
              <a:t>Unit 8: Food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12"/>
            <a:ext cx="12192000" cy="6183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31" y="4400551"/>
            <a:ext cx="792899" cy="527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380" y="5434099"/>
            <a:ext cx="792899" cy="527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63" y="5697718"/>
            <a:ext cx="767636" cy="506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5481" y="4927788"/>
            <a:ext cx="775683" cy="5063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9930" y="6166746"/>
            <a:ext cx="724431" cy="522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31" y="4552951"/>
            <a:ext cx="792899" cy="5272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9378" y="6073473"/>
            <a:ext cx="724431" cy="52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827" y="4616741"/>
            <a:ext cx="792899" cy="5272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5038" y="6422778"/>
            <a:ext cx="724431" cy="5229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974" y="4794727"/>
            <a:ext cx="792899" cy="5272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20" y="4880359"/>
            <a:ext cx="792899" cy="527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63" y="6002518"/>
            <a:ext cx="767636" cy="5063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281" y="5232588"/>
            <a:ext cx="775683" cy="5063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98824" y="5550498"/>
            <a:ext cx="724431" cy="522975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46" y="424918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59473" y="3939324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10858" y="3947221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182791" y="3929291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3243193" y="261653"/>
            <a:ext cx="4181475" cy="703352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1542"/>
          <a:stretch>
            <a:fillRect/>
          </a:stretch>
        </p:blipFill>
        <p:spPr>
          <a:xfrm>
            <a:off x="8655901" y="1606538"/>
            <a:ext cx="1576489" cy="17938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 b="9393"/>
          <a:stretch>
            <a:fillRect/>
          </a:stretch>
        </p:blipFill>
        <p:spPr>
          <a:xfrm>
            <a:off x="1182791" y="1741164"/>
            <a:ext cx="1408383" cy="160190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>
            <a:fillRect/>
          </a:stretch>
        </p:blipFill>
        <p:spPr>
          <a:xfrm>
            <a:off x="4775682" y="1577270"/>
            <a:ext cx="1623341" cy="18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673" y="406497"/>
            <a:ext cx="625475" cy="593725"/>
          </a:xfrm>
          <a:prstGeom prst="roundRect">
            <a:avLst>
              <a:gd name="adj" fmla="val 517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D2-TRACK 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51" end="509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8820" y="320040"/>
            <a:ext cx="782955" cy="7931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banana, cookie, sandwich</a:t>
            </a:r>
            <a:endParaRPr lang="en-US" sz="3600" i="1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68" y="343159"/>
            <a:ext cx="5793448" cy="62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08997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27280"/>
            <a:ext cx="12077371" cy="3317251"/>
          </a:xfrm>
          <a:prstGeom prst="rect">
            <a:avLst/>
          </a:prstGeom>
        </p:spPr>
      </p:pic>
      <p:pic>
        <p:nvPicPr>
          <p:cNvPr id="13" name="CD2-TRACK 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6090" y="963930"/>
            <a:ext cx="1174750" cy="11334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2581" y="1777182"/>
            <a:ext cx="3765208" cy="3855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3661" y="1643010"/>
            <a:ext cx="3743959" cy="3805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1121" y="1777181"/>
            <a:ext cx="3859748" cy="381602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357" y="4430087"/>
            <a:ext cx="1830084" cy="6354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4171" y="4626431"/>
            <a:ext cx="1533532" cy="58690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7908" y="4608537"/>
            <a:ext cx="1975449" cy="652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0203" y="5440810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/bəˈnænə/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quả chuối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6315" y="5456721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/ˈkʊki/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bánh quy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21486" y="5484899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/ˈsænwɪtʃ/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bánh mì kẹp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6" name="cd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68" y="343159"/>
            <a:ext cx="5793448" cy="62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16"/>
          <p:cNvSpPr txBox="1"/>
          <p:nvPr/>
        </p:nvSpPr>
        <p:spPr>
          <a:xfrm>
            <a:off x="6919869" y="46894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each icon to hear the sound</a:t>
            </a:r>
          </a:p>
        </p:txBody>
      </p:sp>
      <p:pic>
        <p:nvPicPr>
          <p:cNvPr id="13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03" end="129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630" y="837565"/>
            <a:ext cx="1174750" cy="1133475"/>
          </a:xfrm>
          <a:prstGeom prst="rect">
            <a:avLst/>
          </a:prstGeom>
        </p:spPr>
      </p:pic>
      <p:pic>
        <p:nvPicPr>
          <p:cNvPr id="5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48825" y="903605"/>
            <a:ext cx="1174750" cy="1133475"/>
          </a:xfrm>
          <a:prstGeom prst="rect">
            <a:avLst/>
          </a:prstGeom>
        </p:spPr>
      </p:pic>
      <p:pic>
        <p:nvPicPr>
          <p:cNvPr id="7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44" end="67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2910" y="837565"/>
            <a:ext cx="1174750" cy="11334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68" y="343159"/>
            <a:ext cx="5793448" cy="62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187" y="2117200"/>
            <a:ext cx="4891427" cy="2763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8361" y="2311246"/>
            <a:ext cx="2921217" cy="10143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06951" y="3623230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/bəˈnænə/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quả chuối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3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88" end="1295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4370" y="983615"/>
            <a:ext cx="1174750" cy="1133475"/>
          </a:xfrm>
          <a:prstGeom prst="rect">
            <a:avLst/>
          </a:prstGeom>
        </p:spPr>
      </p:pic>
      <p:sp>
        <p:nvSpPr>
          <p:cNvPr id="25" name="TextBox 16"/>
          <p:cNvSpPr txBox="1"/>
          <p:nvPr/>
        </p:nvSpPr>
        <p:spPr>
          <a:xfrm>
            <a:off x="6929120" y="1228090"/>
            <a:ext cx="3283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6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90000">
                <p:cTn id="3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68" y="343159"/>
            <a:ext cx="5793448" cy="62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840" y="1901728"/>
            <a:ext cx="5153941" cy="320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4860" y="2249537"/>
            <a:ext cx="2714024" cy="103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4860" y="3661580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/ˈkʊki/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bánh quy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7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18" end="6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02910" y="837565"/>
            <a:ext cx="1174750" cy="11334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53804" y="121951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ok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000">
                <p:cTn id="3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68" y="343159"/>
            <a:ext cx="5793448" cy="62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942" y="2277586"/>
            <a:ext cx="5104947" cy="3293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8554" y="2277586"/>
            <a:ext cx="3662324" cy="120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5260" y="3776960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/ˈsænwɪtʃ/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bánh mì kẹp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5" name="CD2-TRACK 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9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67070" y="963930"/>
            <a:ext cx="1174750" cy="11334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42399" y="1345884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2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ndw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000">
                <p:cTn id="3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565" y="256540"/>
            <a:ext cx="10008870" cy="6111240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634490" y="356870"/>
            <a:ext cx="8248650" cy="55302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want a banana.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284" y="410360"/>
            <a:ext cx="6930712" cy="5825873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26" y="357279"/>
            <a:ext cx="3943939" cy="505351"/>
          </a:xfrm>
          <a:prstGeom prst="rect">
            <a:avLst/>
          </a:prstGeom>
        </p:spPr>
      </p:pic>
      <p:sp>
        <p:nvSpPr>
          <p:cNvPr id="2" name="Rounded Rectangular Callout 2"/>
          <p:cNvSpPr/>
          <p:nvPr/>
        </p:nvSpPr>
        <p:spPr>
          <a:xfrm>
            <a:off x="914780" y="1273429"/>
            <a:ext cx="2421736" cy="601166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Who are they?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72126" y="413844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574278" y="718056"/>
            <a:ext cx="540923" cy="5553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5355135" y="1425809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81315" y="718056"/>
            <a:ext cx="260902" cy="7077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392704" y="415969"/>
            <a:ext cx="470592" cy="585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D2-TRACK 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2471420"/>
            <a:ext cx="941705" cy="992505"/>
          </a:xfrm>
          <a:prstGeom prst="rect">
            <a:avLst/>
          </a:prstGeom>
        </p:spPr>
      </p:pic>
      <p:sp>
        <p:nvSpPr>
          <p:cNvPr id="25" name="TextBox 16"/>
          <p:cNvSpPr txBox="1"/>
          <p:nvPr/>
        </p:nvSpPr>
        <p:spPr>
          <a:xfrm>
            <a:off x="1475105" y="2645410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2-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000"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315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009" y="415017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284" y="254747"/>
            <a:ext cx="7115836" cy="59814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455445" y="802204"/>
            <a:ext cx="184805" cy="3931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ular Callout 2"/>
          <p:cNvSpPr/>
          <p:nvPr/>
        </p:nvSpPr>
        <p:spPr>
          <a:xfrm>
            <a:off x="479699" y="1314913"/>
            <a:ext cx="2421736" cy="925619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noProof="0">
                <a:solidFill>
                  <a:prstClr val="black"/>
                </a:solidFill>
                <a:latin typeface="Calibri" panose="020F0502020204030204"/>
              </a:rPr>
              <a:t>What are they talking about?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d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26" y="357279"/>
            <a:ext cx="3943939" cy="50535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592468" y="4314884"/>
            <a:ext cx="184805" cy="3931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450253" y="3429000"/>
            <a:ext cx="184805" cy="3931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D2-TRACK 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2471420"/>
            <a:ext cx="941705" cy="992505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1475105" y="2645410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2-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1847" y="270682"/>
            <a:ext cx="7110226" cy="5976770"/>
          </a:xfrm>
          <a:prstGeom prst="rect">
            <a:avLst/>
          </a:prstGeom>
        </p:spPr>
      </p:pic>
      <p:pic>
        <p:nvPicPr>
          <p:cNvPr id="2" name="cd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26" y="357279"/>
            <a:ext cx="3943939" cy="505351"/>
          </a:xfrm>
          <a:prstGeom prst="rect">
            <a:avLst/>
          </a:prstGeom>
        </p:spPr>
      </p:pic>
      <p:pic>
        <p:nvPicPr>
          <p:cNvPr id="9" name="CD2-TRACK 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2471420"/>
            <a:ext cx="941705" cy="992505"/>
          </a:xfrm>
          <a:prstGeom prst="rect">
            <a:avLst/>
          </a:prstGeom>
        </p:spPr>
      </p:pic>
      <p:sp>
        <p:nvSpPr>
          <p:cNvPr id="25" name="TextBox 16"/>
          <p:cNvSpPr txBox="1"/>
          <p:nvPr/>
        </p:nvSpPr>
        <p:spPr>
          <a:xfrm>
            <a:off x="1475105" y="2645410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-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6435"/>
            <a:ext cx="12192000" cy="611425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82578" y="246435"/>
            <a:ext cx="9961727" cy="2236849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08764" y="2645205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sandwith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08764" y="4569990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sandwich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76326" y="4569990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sandquich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76326" y="2645205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sanwich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40" y="2905385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40" y="4855739"/>
            <a:ext cx="1322947" cy="121930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75002" y="1230927"/>
            <a:ext cx="54812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Look and choose</a:t>
            </a:r>
          </a:p>
        </p:txBody>
      </p:sp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589" y="2905385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589" y="4855739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6454" y="775164"/>
            <a:ext cx="1978491" cy="128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46" y="5075962"/>
                <a:ext cx="6123548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4152"/>
            <a:ext cx="12192000" cy="60580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82578" y="246435"/>
            <a:ext cx="9961727" cy="198241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23040" y="2445693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bananam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23040" y="4370478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benana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90602" y="4370478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panana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90602" y="2445693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banana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16" y="2705873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16" y="4656227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5865" y="2705873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5865" y="4656227"/>
            <a:ext cx="1322947" cy="1219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2110" y="1134980"/>
            <a:ext cx="54812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Look and choose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2" y="-302318"/>
            <a:ext cx="3070073" cy="2846957"/>
            <a:chOff x="-6727674" y="-791952"/>
            <a:chExt cx="3598080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464738" y="5075962"/>
                <a:ext cx="6123545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9541" y="376082"/>
            <a:ext cx="2008289" cy="14333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6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6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01" y="275821"/>
            <a:ext cx="12192000" cy="606247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82578" y="406578"/>
            <a:ext cx="9961727" cy="1977166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24538" y="2622815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cookie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24538" y="4547600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cookia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92100" y="4547600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cooky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92100" y="2622815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cooki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14" y="2882995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14" y="4833349"/>
            <a:ext cx="1322947" cy="121930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831485" y="892861"/>
            <a:ext cx="54812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Look and choose</a:t>
            </a:r>
          </a:p>
        </p:txBody>
      </p:sp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363" y="2882995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363" y="4833349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463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740" y="406578"/>
            <a:ext cx="2297257" cy="152656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160605" y="5075962"/>
                <a:ext cx="5515267" cy="3799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762" y="-204302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4801"/>
            <a:ext cx="12192000" cy="60269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82578" y="246435"/>
            <a:ext cx="9961727" cy="207766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Listen and choose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86602" y="2616231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cookie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86728" y="454108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banana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54164" y="2616231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sandwich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578" y="2876411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9142" y="4826831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9427" y="2876411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431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317038" y="5075962"/>
                <a:ext cx="5828135" cy="318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406" y="915051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29049" y="4015047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15896" y="2483520"/>
            <a:ext cx="487363" cy="4873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ana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ana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4800"/>
            <a:ext cx="12192000" cy="60511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82578" y="246435"/>
            <a:ext cx="9961727" cy="2084843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Listen and choose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73266" y="2576169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banana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73392" y="4501020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sandwich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40828" y="2576169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cookie</a:t>
              </a: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2836349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806" y="4786769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6091" y="2836349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304800"/>
              <a:ext cx="1699185" cy="1431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317038" y="5075962"/>
                <a:ext cx="5828135" cy="318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009" y="834148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andwi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andwi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3372" y="36004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058" y="368835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Single Corner Rectangle 8"/>
          <p:cNvSpPr/>
          <p:nvPr/>
        </p:nvSpPr>
        <p:spPr>
          <a:xfrm>
            <a:off x="6450012" y="1638820"/>
            <a:ext cx="5628597" cy="4704333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1383" y="380284"/>
            <a:ext cx="5907227" cy="1258536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94" y="334068"/>
            <a:ext cx="3625078" cy="740936"/>
          </a:xfrm>
          <a:prstGeom prst="rect">
            <a:avLst/>
          </a:prstGeom>
        </p:spPr>
      </p:pic>
      <p:sp>
        <p:nvSpPr>
          <p:cNvPr id="15" name="Snip Single Corner Rectangle 8"/>
          <p:cNvSpPr/>
          <p:nvPr/>
        </p:nvSpPr>
        <p:spPr>
          <a:xfrm>
            <a:off x="488866" y="1571625"/>
            <a:ext cx="5511883" cy="4771527"/>
          </a:xfrm>
          <a:prstGeom prst="snip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3849" y="182485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want</a:t>
            </a:r>
            <a:r>
              <a:rPr kumimoji="0" lang="en-US" alt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banana.</a:t>
            </a: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82" y="338029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cookie.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847" y="4840467"/>
            <a:ext cx="5211763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sandwich.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849" y="252185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want</a:t>
            </a:r>
            <a:r>
              <a:rPr kumimoji="0" lang="en-US" alt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banana.</a:t>
            </a: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82" y="402908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cookie.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848" y="5537467"/>
            <a:ext cx="5211763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sandwich.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23506" y="182485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want</a:t>
            </a:r>
            <a:r>
              <a:rPr kumimoji="0" lang="en-US" alt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banana.</a:t>
            </a: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0239" y="338029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cookie.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23504" y="4840467"/>
            <a:ext cx="5211763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sandwich.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3506" y="252185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want</a:t>
            </a:r>
            <a:r>
              <a:rPr kumimoji="0" lang="en-US" alt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banana.</a:t>
            </a: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0239" y="4029086"/>
            <a:ext cx="4762500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cookie.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23505" y="5537467"/>
            <a:ext cx="5211763" cy="697000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a sandwich.</a:t>
            </a:r>
          </a:p>
        </p:txBody>
      </p:sp>
      <p:pic>
        <p:nvPicPr>
          <p:cNvPr id="5" name="CD2-TRACK 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95040" y="584835"/>
            <a:ext cx="769620" cy="8496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789" y="1089979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8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-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1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2" grpId="0"/>
      <p:bldP spid="12" grpId="0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banana, cookie, sandwich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want a </a:t>
            </a:r>
            <a:r>
              <a:rPr lang="en-US" sz="3600" i="1" dirty="0" smtClean="0">
                <a:solidFill>
                  <a:srgbClr val="0070C0"/>
                </a:solidFill>
              </a:rPr>
              <a:t>(banana).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 about food.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2201"/>
            <a:ext cx="4220834" cy="561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" y="1114408"/>
            <a:ext cx="11444325" cy="502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105275"/>
            <a:ext cx="23050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10" y="3233736"/>
            <a:ext cx="268292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35" y="3981449"/>
            <a:ext cx="268292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067949" y="361634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48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/>
          <a:stretch>
            <a:fillRect/>
          </a:stretch>
        </p:blipFill>
        <p:spPr>
          <a:xfrm>
            <a:off x="514985" y="844667"/>
            <a:ext cx="11449050" cy="5445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06" y="271932"/>
            <a:ext cx="2600526" cy="572735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1766207" y="3638096"/>
            <a:ext cx="8558893" cy="11155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766207" y="3638096"/>
            <a:ext cx="4329793" cy="11155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119495" y="3648075"/>
            <a:ext cx="4205605" cy="1181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67949" y="361634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48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 b="339"/>
          <a:stretch>
            <a:fillRect/>
          </a:stretch>
        </p:blipFill>
        <p:spPr>
          <a:xfrm>
            <a:off x="3073400" y="1178290"/>
            <a:ext cx="8184962" cy="5170713"/>
          </a:xfrm>
          <a:prstGeom prst="roundRect">
            <a:avLst>
              <a:gd name="adj" fmla="val 3894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333052" y="2443430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banana, cookie, sandwich</a:t>
            </a:r>
          </a:p>
        </p:txBody>
      </p:sp>
      <p:sp>
        <p:nvSpPr>
          <p:cNvPr id="6" name="Plaque 5"/>
          <p:cNvSpPr/>
          <p:nvPr/>
        </p:nvSpPr>
        <p:spPr>
          <a:xfrm>
            <a:off x="5715487" y="218308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want a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(banana).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and structures.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600" i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Do the exercises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48).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48).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51).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-81280"/>
            <a:ext cx="12192000" cy="6948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57"/>
            <a:ext cx="12192000" cy="6161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31" y="4400551"/>
            <a:ext cx="792899" cy="527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380" y="5434099"/>
            <a:ext cx="792899" cy="527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63" y="5697718"/>
            <a:ext cx="767636" cy="506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5481" y="4927788"/>
            <a:ext cx="775683" cy="5063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9930" y="6166746"/>
            <a:ext cx="724431" cy="522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31" y="4552951"/>
            <a:ext cx="792899" cy="5272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9378" y="6073473"/>
            <a:ext cx="724431" cy="52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827" y="4616741"/>
            <a:ext cx="792899" cy="5272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5038" y="6422778"/>
            <a:ext cx="724431" cy="5229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974" y="4794727"/>
            <a:ext cx="792899" cy="5272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20" y="4880359"/>
            <a:ext cx="792899" cy="527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63" y="6002518"/>
            <a:ext cx="767636" cy="5063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281" y="5232588"/>
            <a:ext cx="775683" cy="5063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98824" y="5550498"/>
            <a:ext cx="724431" cy="522975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46" y="424918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3257836" y="320074"/>
            <a:ext cx="4181475" cy="703352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67"/>
          <a:stretch>
            <a:fillRect/>
          </a:stretch>
        </p:blipFill>
        <p:spPr>
          <a:xfrm>
            <a:off x="4849199" y="1700954"/>
            <a:ext cx="1576489" cy="17938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975"/>
          <a:stretch>
            <a:fillRect/>
          </a:stretch>
        </p:blipFill>
        <p:spPr>
          <a:xfrm>
            <a:off x="1065546" y="1529403"/>
            <a:ext cx="1732895" cy="19710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06"/>
          <a:stretch>
            <a:fillRect/>
          </a:stretch>
        </p:blipFill>
        <p:spPr>
          <a:xfrm>
            <a:off x="8472331" y="1660259"/>
            <a:ext cx="1623341" cy="18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085" y="374887"/>
            <a:ext cx="625475" cy="593725"/>
          </a:xfrm>
          <a:prstGeom prst="roundRect">
            <a:avLst>
              <a:gd name="adj" fmla="val 517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D2-TRACK 2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09" end="453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00415" y="320040"/>
            <a:ext cx="855980" cy="8032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95"/>
            <a:ext cx="12192000" cy="6182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31" y="4400551"/>
            <a:ext cx="792899" cy="527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380" y="5434099"/>
            <a:ext cx="792899" cy="527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63" y="5697718"/>
            <a:ext cx="767636" cy="506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5481" y="4927788"/>
            <a:ext cx="775683" cy="5063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9930" y="6166746"/>
            <a:ext cx="724431" cy="522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31" y="4552951"/>
            <a:ext cx="792899" cy="5272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9378" y="6073473"/>
            <a:ext cx="724431" cy="52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827" y="4616741"/>
            <a:ext cx="792899" cy="5272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5038" y="6422778"/>
            <a:ext cx="724431" cy="5229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974" y="4794727"/>
            <a:ext cx="792899" cy="5272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20" y="4880359"/>
            <a:ext cx="792899" cy="527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63" y="6002518"/>
            <a:ext cx="767636" cy="5063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281" y="5232588"/>
            <a:ext cx="775683" cy="5063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98824" y="5550498"/>
            <a:ext cx="724431" cy="522975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46" y="424918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59473" y="3939324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182791" y="3929291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3243193" y="286455"/>
            <a:ext cx="4181475" cy="703352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/>
              </a:rPr>
              <a:t>Listen and choose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67"/>
          <a:stretch>
            <a:fillRect/>
          </a:stretch>
        </p:blipFill>
        <p:spPr>
          <a:xfrm>
            <a:off x="4849199" y="1700954"/>
            <a:ext cx="1576489" cy="17938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975"/>
          <a:stretch>
            <a:fillRect/>
          </a:stretch>
        </p:blipFill>
        <p:spPr>
          <a:xfrm>
            <a:off x="1065546" y="1529403"/>
            <a:ext cx="1732895" cy="19710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06"/>
          <a:stretch>
            <a:fillRect/>
          </a:stretch>
        </p:blipFill>
        <p:spPr>
          <a:xfrm>
            <a:off x="8472331" y="1660259"/>
            <a:ext cx="1623341" cy="1875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00" y="396082"/>
            <a:ext cx="625475" cy="593725"/>
          </a:xfrm>
          <a:prstGeom prst="roundRect">
            <a:avLst>
              <a:gd name="adj" fmla="val 517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D2-TRACK 2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18" end="8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00415" y="320040"/>
            <a:ext cx="855980" cy="8032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12"/>
            <a:ext cx="12192000" cy="6183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31" y="4400551"/>
            <a:ext cx="792899" cy="527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380" y="5434099"/>
            <a:ext cx="792899" cy="527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63" y="5697718"/>
            <a:ext cx="767636" cy="506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5481" y="4927788"/>
            <a:ext cx="775683" cy="5063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9930" y="6166746"/>
            <a:ext cx="724431" cy="522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31" y="4552951"/>
            <a:ext cx="792899" cy="5272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9378" y="6073473"/>
            <a:ext cx="724431" cy="52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827" y="4616741"/>
            <a:ext cx="792899" cy="5272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5038" y="6422778"/>
            <a:ext cx="724431" cy="5229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974" y="4794727"/>
            <a:ext cx="792899" cy="5272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20" y="4880359"/>
            <a:ext cx="792899" cy="527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63" y="6002518"/>
            <a:ext cx="767636" cy="5063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281" y="5232588"/>
            <a:ext cx="775683" cy="5063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98824" y="5550498"/>
            <a:ext cx="724431" cy="522975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46" y="424918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59473" y="3939324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10858" y="3947221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182791" y="3929291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3243193" y="261653"/>
            <a:ext cx="4181475" cy="703352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/>
              </a:rPr>
              <a:t>Listen and choose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67"/>
          <a:stretch>
            <a:fillRect/>
          </a:stretch>
        </p:blipFill>
        <p:spPr>
          <a:xfrm>
            <a:off x="8655901" y="1606538"/>
            <a:ext cx="1576489" cy="17938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975"/>
          <a:stretch>
            <a:fillRect/>
          </a:stretch>
        </p:blipFill>
        <p:spPr>
          <a:xfrm>
            <a:off x="1065546" y="1529403"/>
            <a:ext cx="1732895" cy="19710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06"/>
          <a:stretch>
            <a:fillRect/>
          </a:stretch>
        </p:blipFill>
        <p:spPr>
          <a:xfrm>
            <a:off x="4775682" y="1577270"/>
            <a:ext cx="1623341" cy="18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673" y="406497"/>
            <a:ext cx="625475" cy="593725"/>
          </a:xfrm>
          <a:prstGeom prst="roundRect">
            <a:avLst>
              <a:gd name="adj" fmla="val 517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D2-TRACK 2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53" end="91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00415" y="320040"/>
            <a:ext cx="855980" cy="8032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57"/>
            <a:ext cx="12192000" cy="6161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31" y="4400551"/>
            <a:ext cx="792899" cy="527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380" y="5434099"/>
            <a:ext cx="792899" cy="527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63" y="5697718"/>
            <a:ext cx="767636" cy="506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5481" y="4927788"/>
            <a:ext cx="775683" cy="5063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9930" y="6166746"/>
            <a:ext cx="724431" cy="522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31" y="4552951"/>
            <a:ext cx="792899" cy="5272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9378" y="6073473"/>
            <a:ext cx="724431" cy="52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827" y="4616741"/>
            <a:ext cx="792899" cy="5272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5038" y="6422778"/>
            <a:ext cx="724431" cy="5229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974" y="4794727"/>
            <a:ext cx="792899" cy="5272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20" y="4880359"/>
            <a:ext cx="792899" cy="527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63" y="6002518"/>
            <a:ext cx="767636" cy="5063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281" y="5232588"/>
            <a:ext cx="775683" cy="5063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98824" y="5550498"/>
            <a:ext cx="724431" cy="522975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46" y="424918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3257836" y="320074"/>
            <a:ext cx="4181475" cy="703352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" b="203"/>
          <a:stretch>
            <a:fillRect/>
          </a:stretch>
        </p:blipFill>
        <p:spPr>
          <a:xfrm>
            <a:off x="4849199" y="1700954"/>
            <a:ext cx="1576489" cy="17938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 b="9393"/>
          <a:stretch>
            <a:fillRect/>
          </a:stretch>
        </p:blipFill>
        <p:spPr>
          <a:xfrm>
            <a:off x="1105485" y="1660259"/>
            <a:ext cx="1458871" cy="165933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" b="806"/>
          <a:stretch>
            <a:fillRect/>
          </a:stretch>
        </p:blipFill>
        <p:spPr>
          <a:xfrm>
            <a:off x="8472331" y="1660259"/>
            <a:ext cx="1623341" cy="18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085" y="374887"/>
            <a:ext cx="6254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D2-TRACK 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52" end="1054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8820" y="320040"/>
            <a:ext cx="782955" cy="7931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12"/>
            <a:ext cx="12192000" cy="6117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31" y="4400551"/>
            <a:ext cx="792899" cy="527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380" y="5434099"/>
            <a:ext cx="792899" cy="527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663" y="5697718"/>
            <a:ext cx="767636" cy="506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5481" y="4927788"/>
            <a:ext cx="775683" cy="5063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9930" y="6166746"/>
            <a:ext cx="724431" cy="522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31" y="4552951"/>
            <a:ext cx="792899" cy="5272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9378" y="6073473"/>
            <a:ext cx="724431" cy="522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827" y="4616741"/>
            <a:ext cx="792899" cy="5272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80" y="5586499"/>
            <a:ext cx="792899" cy="5272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63" y="5850118"/>
            <a:ext cx="767636" cy="506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7881" y="5080188"/>
            <a:ext cx="775683" cy="506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5038" y="6422778"/>
            <a:ext cx="724431" cy="5229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974" y="4794727"/>
            <a:ext cx="792899" cy="5272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20" y="4880359"/>
            <a:ext cx="792899" cy="527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63" y="6002518"/>
            <a:ext cx="767636" cy="5063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281" y="5232588"/>
            <a:ext cx="775683" cy="5063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98824" y="5550498"/>
            <a:ext cx="724431" cy="522975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46" y="424918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59473" y="3939324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182791" y="3929291"/>
            <a:ext cx="1150736" cy="110631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3243193" y="286455"/>
            <a:ext cx="4181475" cy="703352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1542"/>
          <a:stretch>
            <a:fillRect/>
          </a:stretch>
        </p:blipFill>
        <p:spPr>
          <a:xfrm>
            <a:off x="4849199" y="1700954"/>
            <a:ext cx="1576489" cy="17938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 b="9393"/>
          <a:stretch>
            <a:fillRect/>
          </a:stretch>
        </p:blipFill>
        <p:spPr>
          <a:xfrm>
            <a:off x="1105485" y="1700954"/>
            <a:ext cx="1425212" cy="16210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>
            <a:fillRect/>
          </a:stretch>
        </p:blipFill>
        <p:spPr>
          <a:xfrm>
            <a:off x="8472331" y="1660259"/>
            <a:ext cx="1623341" cy="1875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00" y="396082"/>
            <a:ext cx="625475" cy="593725"/>
          </a:xfrm>
          <a:prstGeom prst="roundRect">
            <a:avLst>
              <a:gd name="adj" fmla="val 5179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D2-TRACK 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77" end="9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4540" y="296545"/>
            <a:ext cx="782955" cy="7931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</TotalTime>
  <Words>537</Words>
  <Application>Microsoft Office PowerPoint</Application>
  <PresentationFormat>Widescreen</PresentationFormat>
  <Paragraphs>169</Paragraphs>
  <Slides>38</Slides>
  <Notes>12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SimSun</vt:lpstr>
      <vt:lpstr>#9Slide02 Noi dung dai</vt:lpstr>
      <vt:lpstr>.VnVogue</vt:lpstr>
      <vt:lpstr>Arial</vt:lpstr>
      <vt:lpstr>Calibri</vt:lpstr>
      <vt:lpstr>Calibri Light</vt:lpstr>
      <vt:lpstr>iCiel Cadena</vt:lpstr>
      <vt:lpstr>Lucida Sans Unicode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Admin</cp:lastModifiedBy>
  <cp:revision>307</cp:revision>
  <dcterms:created xsi:type="dcterms:W3CDTF">2020-12-08T03:17:00Z</dcterms:created>
  <dcterms:modified xsi:type="dcterms:W3CDTF">2023-08-05T20:21:57Z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68BE357D8A5E4EA794A89159A10AE3C8</vt:lpwstr>
  </property>
  <property fmtid="{D5CDD505-2E9C-101B-9397-08002B2CF9AE}" pid="3" name="KSOProductBuildVer">
    <vt:lpwstr>1033-11.2.0.11486</vt:lpwstr>
  </property>
</Properties>
</file>