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82" r:id="rId2"/>
    <p:sldId id="304" r:id="rId3"/>
    <p:sldId id="302" r:id="rId4"/>
    <p:sldId id="292" r:id="rId5"/>
    <p:sldId id="257" r:id="rId6"/>
    <p:sldId id="258" r:id="rId7"/>
    <p:sldId id="259" r:id="rId8"/>
    <p:sldId id="372" r:id="rId9"/>
    <p:sldId id="691" r:id="rId10"/>
    <p:sldId id="334" r:id="rId11"/>
    <p:sldId id="376" r:id="rId12"/>
    <p:sldId id="680" r:id="rId13"/>
    <p:sldId id="401" r:id="rId14"/>
    <p:sldId id="399" r:id="rId15"/>
    <p:sldId id="400" r:id="rId16"/>
    <p:sldId id="336" r:id="rId17"/>
    <p:sldId id="373" r:id="rId18"/>
    <p:sldId id="688" r:id="rId19"/>
    <p:sldId id="431" r:id="rId20"/>
    <p:sldId id="378" r:id="rId21"/>
    <p:sldId id="471" r:id="rId22"/>
    <p:sldId id="315" r:id="rId23"/>
    <p:sldId id="686" r:id="rId24"/>
    <p:sldId id="419" r:id="rId25"/>
    <p:sldId id="420" r:id="rId26"/>
    <p:sldId id="396" r:id="rId27"/>
    <p:sldId id="343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FF00"/>
    <a:srgbClr val="EF4E88"/>
    <a:srgbClr val="FFFFFF"/>
    <a:srgbClr val="F7912C"/>
    <a:srgbClr val="00B0F0"/>
    <a:srgbClr val="FF0000"/>
    <a:srgbClr val="D7E4BD"/>
    <a:srgbClr val="EA6CE4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3831" autoAdjust="0"/>
  </p:normalViewPr>
  <p:slideViewPr>
    <p:cSldViewPr snapToGrid="0">
      <p:cViewPr varScale="1">
        <p:scale>
          <a:sx n="73" d="100"/>
          <a:sy n="73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853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43592-AB29-421D-B419-A5287CC19B53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153E3-477A-4B6E-851C-EA1729B41E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/>
          <p:cNvSpPr txBox="1"/>
          <p:nvPr userDrawn="1"/>
        </p:nvSpPr>
        <p:spPr>
          <a:xfrm>
            <a:off x="153420" y="-41098"/>
            <a:ext cx="134175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8: Food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2.jpe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2.jpe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slide" Target="slide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0.wav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audio" Target="../media/audio9.wav"/><Relationship Id="rId11" Type="http://schemas.openxmlformats.org/officeDocument/2006/relationships/image" Target="../media/image35.png"/><Relationship Id="rId5" Type="http://schemas.openxmlformats.org/officeDocument/2006/relationships/audio" Target="../media/audio8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7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8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Unit 8: Food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Speaking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51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learn…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7008" y="3836276"/>
            <a:ext cx="274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2" b="7482"/>
          <a:stretch>
            <a:fillRect/>
          </a:stretch>
        </p:blipFill>
        <p:spPr>
          <a:xfrm>
            <a:off x="1384823" y="1128828"/>
            <a:ext cx="10125006" cy="5113727"/>
          </a:xfrm>
          <a:prstGeom prst="roundRect">
            <a:avLst>
              <a:gd name="adj" fmla="val 0"/>
            </a:avLst>
          </a:prstGeom>
        </p:spPr>
      </p:pic>
      <p:pic>
        <p:nvPicPr>
          <p:cNvPr id="3" name="cd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57" y="280249"/>
            <a:ext cx="3828028" cy="6703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291" y="341117"/>
            <a:ext cx="1997537" cy="68408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3465537"/>
            <a:ext cx="1219200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gritaradio.com/files/2012/11/Pat%C3%A9-de-Fu%C3%A1-Bon-Appeti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96" l="3750" r="94500">
                        <a14:foregroundMark x1="17250" y1="80827" x2="20500" y2="87218"/>
                        <a14:foregroundMark x1="22250" y1="72180" x2="18250" y2="74060"/>
                        <a14:foregroundMark x1="73750" y1="73684" x2="77500" y2="71053"/>
                        <a14:foregroundMark x1="68250" y1="39474" x2="67500" y2="52256"/>
                        <a14:foregroundMark x1="71000" y1="39474" x2="71000" y2="44361"/>
                        <a14:foregroundMark x1="31000" y1="62406" x2="26500" y2="69925"/>
                        <a14:foregroundMark x1="78500" y1="71429" x2="73750" y2="69925"/>
                        <a14:foregroundMark x1="69750" y1="39098" x2="69000" y2="51128"/>
                        <a14:foregroundMark x1="71000" y1="44737" x2="70750" y2="46617"/>
                        <a14:foregroundMark x1="69500" y1="39474" x2="69250" y2="41729"/>
                        <a14:foregroundMark x1="70750" y1="68045" x2="78250" y2="71429"/>
                        <a14:backgroundMark x1="38750" y1="84211" x2="61250" y2="84586"/>
                        <a14:backgroundMark x1="30500" y1="31955" x2="31000" y2="57519"/>
                        <a14:backgroundMark x1="64500" y1="30075" x2="65500" y2="42481"/>
                        <a14:backgroundMark x1="72500" y1="41729" x2="75500" y2="65038"/>
                        <a14:backgroundMark x1="32500" y1="90602" x2="17250" y2="92105"/>
                        <a14:backgroundMark x1="30750" y1="92105" x2="67500" y2="93985"/>
                        <a14:backgroundMark x1="27500" y1="51128" x2="18000" y2="68797"/>
                        <a14:backgroundMark x1="35000" y1="43233" x2="35750" y2="56391"/>
                        <a14:backgroundMark x1="67000" y1="50376" x2="66750" y2="59023"/>
                        <a14:backgroundMark x1="69000" y1="38722" x2="68500" y2="50752"/>
                        <a14:backgroundMark x1="70250" y1="38346" x2="70000" y2="4887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7834" r="12131"/>
          <a:stretch>
            <a:fillRect/>
          </a:stretch>
        </p:blipFill>
        <p:spPr bwMode="auto">
          <a:xfrm>
            <a:off x="1847529" y="1"/>
            <a:ext cx="5229441" cy="4359423"/>
          </a:xfrm>
          <a:prstGeom prst="rect">
            <a:avLst/>
          </a:prstGeom>
          <a:noFill/>
          <a:effectLst>
            <a:outerShdw blurRad="279400" dist="1016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Esquina doblada"/>
          <p:cNvSpPr/>
          <p:nvPr/>
        </p:nvSpPr>
        <p:spPr>
          <a:xfrm>
            <a:off x="7104386" y="3140448"/>
            <a:ext cx="3240087" cy="936625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sandwich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8 Esquina doblada"/>
          <p:cNvSpPr/>
          <p:nvPr/>
        </p:nvSpPr>
        <p:spPr>
          <a:xfrm>
            <a:off x="7104386" y="1916833"/>
            <a:ext cx="3240087" cy="935037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cookie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9 Esquina doblada"/>
          <p:cNvSpPr/>
          <p:nvPr/>
        </p:nvSpPr>
        <p:spPr>
          <a:xfrm>
            <a:off x="7104386" y="4364584"/>
            <a:ext cx="3240087" cy="936625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banana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5 CuadroTexto"/>
          <p:cNvSpPr txBox="1"/>
          <p:nvPr/>
        </p:nvSpPr>
        <p:spPr>
          <a:xfrm>
            <a:off x="6398975" y="593665"/>
            <a:ext cx="4752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a…………………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794;p41"/>
          <p:cNvSpPr/>
          <p:nvPr/>
        </p:nvSpPr>
        <p:spPr>
          <a:xfrm>
            <a:off x="4883356" y="5118386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89706" l="5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7321" y="3964935"/>
            <a:ext cx="4206622" cy="1546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3841" y="3140448"/>
            <a:ext cx="3533582" cy="228643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3465537"/>
            <a:ext cx="1219200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398975" y="593665"/>
            <a:ext cx="4752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a…………………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6 Esquina doblada"/>
          <p:cNvSpPr/>
          <p:nvPr/>
        </p:nvSpPr>
        <p:spPr>
          <a:xfrm>
            <a:off x="7104113" y="3139381"/>
            <a:ext cx="3240087" cy="936625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cookie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8 Esquina doblada"/>
          <p:cNvSpPr/>
          <p:nvPr/>
        </p:nvSpPr>
        <p:spPr>
          <a:xfrm>
            <a:off x="7104386" y="1916833"/>
            <a:ext cx="3240087" cy="935037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sandwich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9 Esquina doblada"/>
          <p:cNvSpPr/>
          <p:nvPr/>
        </p:nvSpPr>
        <p:spPr>
          <a:xfrm>
            <a:off x="7104386" y="4363517"/>
            <a:ext cx="3240087" cy="936625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banana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Picture 2" descr="http://gritaradio.com/files/2012/11/Pat%C3%A9-de-Fu%C3%A1-Bon-Appeti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96" l="3750" r="94500">
                        <a14:foregroundMark x1="17250" y1="80827" x2="20500" y2="87218"/>
                        <a14:foregroundMark x1="22250" y1="72180" x2="18250" y2="74060"/>
                        <a14:foregroundMark x1="73750" y1="73684" x2="77500" y2="71053"/>
                        <a14:foregroundMark x1="68250" y1="39474" x2="67500" y2="52256"/>
                        <a14:foregroundMark x1="71000" y1="39474" x2="71000" y2="44361"/>
                        <a14:foregroundMark x1="31000" y1="62406" x2="26500" y2="69925"/>
                        <a14:foregroundMark x1="78500" y1="71429" x2="73750" y2="69925"/>
                        <a14:foregroundMark x1="69750" y1="39098" x2="69000" y2="51128"/>
                        <a14:foregroundMark x1="71000" y1="44737" x2="70750" y2="46617"/>
                        <a14:foregroundMark x1="69500" y1="39474" x2="69250" y2="41729"/>
                        <a14:foregroundMark x1="70750" y1="68045" x2="78250" y2="71429"/>
                        <a14:backgroundMark x1="38750" y1="84211" x2="61250" y2="84586"/>
                        <a14:backgroundMark x1="30500" y1="31955" x2="31000" y2="57519"/>
                        <a14:backgroundMark x1="64500" y1="30075" x2="65500" y2="42481"/>
                        <a14:backgroundMark x1="72500" y1="41729" x2="75500" y2="65038"/>
                        <a14:backgroundMark x1="32500" y1="90602" x2="17250" y2="92105"/>
                        <a14:backgroundMark x1="30750" y1="92105" x2="67500" y2="93985"/>
                        <a14:backgroundMark x1="27500" y1="51128" x2="18000" y2="68797"/>
                        <a14:backgroundMark x1="35000" y1="43233" x2="35750" y2="56391"/>
                        <a14:backgroundMark x1="67000" y1="50376" x2="66750" y2="59023"/>
                        <a14:backgroundMark x1="69000" y1="38722" x2="68500" y2="50752"/>
                        <a14:backgroundMark x1="70250" y1="38346" x2="70000" y2="4887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7834" r="12131"/>
          <a:stretch>
            <a:fillRect/>
          </a:stretch>
        </p:blipFill>
        <p:spPr bwMode="auto">
          <a:xfrm>
            <a:off x="1847529" y="1"/>
            <a:ext cx="5229441" cy="4359423"/>
          </a:xfrm>
          <a:prstGeom prst="rect">
            <a:avLst/>
          </a:prstGeom>
          <a:noFill/>
          <a:effectLst>
            <a:outerShdw blurRad="279400" dist="1016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89706" l="5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353" y="3953143"/>
            <a:ext cx="4206622" cy="1546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4898" y="3465537"/>
            <a:ext cx="2739977" cy="182075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freepik.com/foto-gratis/mantel-rojo_19-127855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77"/>
          <a:stretch>
            <a:fillRect/>
          </a:stretch>
        </p:blipFill>
        <p:spPr bwMode="auto">
          <a:xfrm>
            <a:off x="0" y="3465537"/>
            <a:ext cx="1219200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gritaradio.com/files/2012/11/Pat%C3%A9-de-Fu%C3%A1-Bon-Appeti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96" l="3750" r="94500">
                        <a14:foregroundMark x1="17250" y1="80827" x2="20500" y2="87218"/>
                        <a14:foregroundMark x1="22250" y1="72180" x2="18250" y2="74060"/>
                        <a14:foregroundMark x1="73750" y1="73684" x2="77500" y2="71053"/>
                        <a14:foregroundMark x1="68250" y1="39474" x2="67500" y2="52256"/>
                        <a14:foregroundMark x1="71000" y1="39474" x2="71000" y2="44361"/>
                        <a14:foregroundMark x1="31000" y1="62406" x2="26500" y2="69925"/>
                        <a14:foregroundMark x1="78500" y1="71429" x2="73750" y2="69925"/>
                        <a14:foregroundMark x1="69750" y1="39098" x2="69000" y2="51128"/>
                        <a14:foregroundMark x1="71000" y1="44737" x2="70750" y2="46617"/>
                        <a14:foregroundMark x1="69500" y1="39474" x2="69250" y2="41729"/>
                        <a14:foregroundMark x1="70750" y1="68045" x2="78250" y2="71429"/>
                        <a14:backgroundMark x1="38750" y1="84211" x2="61250" y2="84586"/>
                        <a14:backgroundMark x1="30500" y1="31955" x2="31000" y2="57519"/>
                        <a14:backgroundMark x1="64500" y1="30075" x2="65500" y2="42481"/>
                        <a14:backgroundMark x1="72500" y1="41729" x2="75500" y2="65038"/>
                        <a14:backgroundMark x1="32500" y1="90602" x2="17250" y2="92105"/>
                        <a14:backgroundMark x1="30750" y1="92105" x2="67500" y2="93985"/>
                        <a14:backgroundMark x1="27500" y1="51128" x2="18000" y2="68797"/>
                        <a14:backgroundMark x1="35000" y1="43233" x2="35750" y2="56391"/>
                        <a14:backgroundMark x1="67000" y1="50376" x2="66750" y2="59023"/>
                        <a14:backgroundMark x1="69000" y1="38722" x2="68500" y2="50752"/>
                        <a14:backgroundMark x1="70250" y1="38346" x2="70000" y2="4887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7834" r="12131"/>
          <a:stretch>
            <a:fillRect/>
          </a:stretch>
        </p:blipFill>
        <p:spPr bwMode="auto">
          <a:xfrm>
            <a:off x="1847529" y="1"/>
            <a:ext cx="5229441" cy="4359423"/>
          </a:xfrm>
          <a:prstGeom prst="rect">
            <a:avLst/>
          </a:prstGeom>
          <a:noFill/>
          <a:effectLst>
            <a:outerShdw blurRad="279400" dist="1016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Esquina doblada"/>
          <p:cNvSpPr/>
          <p:nvPr/>
        </p:nvSpPr>
        <p:spPr>
          <a:xfrm>
            <a:off x="7104113" y="4364584"/>
            <a:ext cx="3240087" cy="936625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banana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8 Esquina doblada"/>
          <p:cNvSpPr/>
          <p:nvPr/>
        </p:nvSpPr>
        <p:spPr>
          <a:xfrm>
            <a:off x="7104386" y="1916833"/>
            <a:ext cx="3240087" cy="935037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cookie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9 Esquina doblada"/>
          <p:cNvSpPr/>
          <p:nvPr/>
        </p:nvSpPr>
        <p:spPr>
          <a:xfrm>
            <a:off x="7104386" y="3140969"/>
            <a:ext cx="3240087" cy="936625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sandwich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Google Shape;799;p41"/>
          <p:cNvSpPr/>
          <p:nvPr/>
        </p:nvSpPr>
        <p:spPr>
          <a:xfrm>
            <a:off x="3628867" y="569292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89706" l="5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490" y="4386893"/>
            <a:ext cx="4206622" cy="1546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2400" y="3217384"/>
            <a:ext cx="3586802" cy="2559965"/>
          </a:xfrm>
          <a:prstGeom prst="rect">
            <a:avLst/>
          </a:prstGeom>
        </p:spPr>
      </p:pic>
      <p:sp>
        <p:nvSpPr>
          <p:cNvPr id="15" name="5 CuadroTexto"/>
          <p:cNvSpPr txBox="1"/>
          <p:nvPr/>
        </p:nvSpPr>
        <p:spPr>
          <a:xfrm>
            <a:off x="6398975" y="593665"/>
            <a:ext cx="4752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a…………………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4007" y="42100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693" y="374931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458" y="994228"/>
            <a:ext cx="10393642" cy="5237634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8317"/>
            <a:ext cx="3602737" cy="51467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1"/>
            <a:ext cx="12191999" cy="6096000"/>
          </a:xfrm>
          <a:prstGeom prst="rect">
            <a:avLst/>
          </a:prstGeom>
        </p:spPr>
      </p:pic>
      <p:pic>
        <p:nvPicPr>
          <p:cNvPr id="6" name="Picture 4" descr="Boy Thinking - Boy Thinking Png , Free Transparent Clipart - ClipartKe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289" y="2995781"/>
            <a:ext cx="3649729" cy="353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595146" y="3214626"/>
            <a:ext cx="2151530" cy="23532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cookie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01341" y="3181583"/>
            <a:ext cx="2151530" cy="23532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banana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269" y="3187344"/>
            <a:ext cx="2151530" cy="235323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94907" y="3205633"/>
            <a:ext cx="2151530" cy="235323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grpSp>
        <p:nvGrpSpPr>
          <p:cNvPr id="14" name="CHUOI"/>
          <p:cNvGrpSpPr/>
          <p:nvPr/>
        </p:nvGrpSpPr>
        <p:grpSpPr>
          <a:xfrm>
            <a:off x="3650386" y="422188"/>
            <a:ext cx="2151530" cy="2353235"/>
            <a:chOff x="2783621" y="685957"/>
            <a:chExt cx="2151530" cy="2353235"/>
          </a:xfrm>
        </p:grpSpPr>
        <p:sp>
          <p:nvSpPr>
            <p:cNvPr id="15" name="Rounded Rectangle 14"/>
            <p:cNvSpPr/>
            <p:nvPr/>
          </p:nvSpPr>
          <p:spPr>
            <a:xfrm>
              <a:off x="2783621" y="685957"/>
              <a:ext cx="2151530" cy="23532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8479" y="1144671"/>
              <a:ext cx="1960498" cy="1399242"/>
            </a:xfrm>
            <a:prstGeom prst="rect">
              <a:avLst/>
            </a:prstGeom>
          </p:spPr>
        </p:pic>
      </p:grpSp>
      <p:grpSp>
        <p:nvGrpSpPr>
          <p:cNvPr id="17" name="BANH"/>
          <p:cNvGrpSpPr/>
          <p:nvPr/>
        </p:nvGrpSpPr>
        <p:grpSpPr>
          <a:xfrm>
            <a:off x="6573979" y="403906"/>
            <a:ext cx="2151530" cy="2353235"/>
            <a:chOff x="5707214" y="667675"/>
            <a:chExt cx="2151530" cy="2353235"/>
          </a:xfrm>
        </p:grpSpPr>
        <p:sp>
          <p:nvSpPr>
            <p:cNvPr id="18" name="Rounded Rectangle 17"/>
            <p:cNvSpPr/>
            <p:nvPr/>
          </p:nvSpPr>
          <p:spPr>
            <a:xfrm>
              <a:off x="5707214" y="667675"/>
              <a:ext cx="2151530" cy="23532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2848" y="1403885"/>
              <a:ext cx="1497634" cy="995202"/>
            </a:xfrm>
            <a:prstGeom prst="rect">
              <a:avLst/>
            </a:prstGeom>
          </p:spPr>
        </p:pic>
      </p:grpSp>
      <p:grpSp>
        <p:nvGrpSpPr>
          <p:cNvPr id="20" name="SANDWICH"/>
          <p:cNvGrpSpPr/>
          <p:nvPr/>
        </p:nvGrpSpPr>
        <p:grpSpPr>
          <a:xfrm>
            <a:off x="9586619" y="436944"/>
            <a:ext cx="2151530" cy="2353235"/>
            <a:chOff x="8719854" y="700713"/>
            <a:chExt cx="2151530" cy="2353235"/>
          </a:xfrm>
        </p:grpSpPr>
        <p:sp>
          <p:nvSpPr>
            <p:cNvPr id="21" name="Rounded Rectangle 20"/>
            <p:cNvSpPr/>
            <p:nvPr/>
          </p:nvSpPr>
          <p:spPr>
            <a:xfrm>
              <a:off x="8719854" y="700713"/>
              <a:ext cx="2151530" cy="23532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10296" y="1237706"/>
              <a:ext cx="1931408" cy="1249735"/>
            </a:xfrm>
            <a:prstGeom prst="rect">
              <a:avLst/>
            </a:prstGeom>
          </p:spPr>
        </p:pic>
      </p:grpSp>
      <p:sp>
        <p:nvSpPr>
          <p:cNvPr id="23" name="Rounded Rectangle 22"/>
          <p:cNvSpPr/>
          <p:nvPr/>
        </p:nvSpPr>
        <p:spPr>
          <a:xfrm>
            <a:off x="3649728" y="3214625"/>
            <a:ext cx="2151530" cy="23532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sandwich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667313" y="439773"/>
            <a:ext cx="2151530" cy="235323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B0F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591235" y="421491"/>
            <a:ext cx="2151530" cy="235323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B0F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604204" y="454529"/>
            <a:ext cx="2151530" cy="235323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B0F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49728" y="3220386"/>
            <a:ext cx="2151530" cy="235323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157581" y="467140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250654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82467" y="3571867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462" y="423809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-6527" r="-63" b="-6527"/>
          <a:stretch>
            <a:fillRect/>
          </a:stretch>
        </p:blipFill>
        <p:spPr>
          <a:xfrm>
            <a:off x="99577" y="297667"/>
            <a:ext cx="5923644" cy="771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" y="1068677"/>
            <a:ext cx="12181994" cy="484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5" y="1023631"/>
            <a:ext cx="728702" cy="735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16" y="1023631"/>
            <a:ext cx="780752" cy="6961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48" y="1000806"/>
            <a:ext cx="728702" cy="709183"/>
          </a:xfrm>
          <a:prstGeom prst="rect">
            <a:avLst/>
          </a:prstGeom>
        </p:spPr>
      </p:pic>
      <p:pic>
        <p:nvPicPr>
          <p:cNvPr id="16" name="11 Imagen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5880100" y="451168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>
            <a:fillRect/>
          </a:stretch>
        </p:blipFill>
        <p:spPr bwMode="auto">
          <a:xfrm>
            <a:off x="1307325" y="46255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11 Imagen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10219263" y="4530992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6"/>
          <p:cNvSpPr txBox="1"/>
          <p:nvPr/>
        </p:nvSpPr>
        <p:spPr>
          <a:xfrm>
            <a:off x="8067949" y="361634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49</a:t>
            </a:r>
          </a:p>
        </p:txBody>
      </p:sp>
      <p:pic>
        <p:nvPicPr>
          <p:cNvPr id="3" name="TRACK 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22975" y="207645"/>
            <a:ext cx="931545" cy="95186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23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5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" b="339"/>
          <a:stretch>
            <a:fillRect/>
          </a:stretch>
        </p:blipFill>
        <p:spPr>
          <a:xfrm>
            <a:off x="3073400" y="1178290"/>
            <a:ext cx="8184962" cy="5170713"/>
          </a:xfrm>
          <a:prstGeom prst="roundRect">
            <a:avLst>
              <a:gd name="adj" fmla="val 5117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430" y="271780"/>
            <a:ext cx="9058275" cy="6119495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28172" y="2434358"/>
            <a:ext cx="50010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banana, cookie, sandwich</a:t>
            </a:r>
          </a:p>
        </p:txBody>
      </p:sp>
      <p:sp>
        <p:nvSpPr>
          <p:cNvPr id="6" name="Plaque 5"/>
          <p:cNvSpPr/>
          <p:nvPr/>
        </p:nvSpPr>
        <p:spPr>
          <a:xfrm>
            <a:off x="5667506" y="211267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i="1">
                <a:solidFill>
                  <a:srgbClr val="0070C0"/>
                </a:solidFill>
                <a:latin typeface="Calibri" panose="020F0502020204030204"/>
              </a:rPr>
              <a:t>I want a </a:t>
            </a:r>
            <a:r>
              <a:rPr lang="en-US" sz="3600" i="1" smtClean="0">
                <a:solidFill>
                  <a:srgbClr val="0070C0"/>
                </a:solidFill>
                <a:latin typeface="Calibri" panose="020F0502020204030204"/>
              </a:rPr>
              <a:t>(banana).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Tx/>
              <a:buChar char="-"/>
              <a:defRPr/>
            </a:pPr>
            <a:r>
              <a:rPr lang="en-US" sz="3600" i="1">
                <a:solidFill>
                  <a:srgbClr val="0070C0"/>
                </a:solidFill>
              </a:rPr>
              <a:t>Review the vocabularies and structures.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3600" i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Do the exercises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49).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49).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next lesson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52).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0" y="-131445"/>
            <a:ext cx="12192000" cy="6998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Revise banana, cookie, sandwich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Revise I want a </a:t>
            </a:r>
            <a:r>
              <a:rPr lang="en-US" sz="3600" i="1" dirty="0" smtClean="0">
                <a:solidFill>
                  <a:srgbClr val="0070C0"/>
                </a:solidFill>
              </a:rPr>
              <a:t>(banana).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Talk about food.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5 Imagen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3428998"/>
            <a:ext cx="12192000" cy="2978151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" name="36 Imagen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0" y="285750"/>
            <a:ext cx="12192000" cy="3340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5" name="Picture 2" descr="https://cdn1.iconfinder.com/data/icons/LUMINA/multimedia/png/400/slot_machine.png"/>
          <p:cNvPicPr>
            <a:picLocks noChangeAspect="1" noChangeArrowheads="1"/>
          </p:cNvPicPr>
          <p:nvPr/>
        </p:nvPicPr>
        <p:blipFill rotWithShape="1">
          <a:blip r:embed="rId4" cstate="print"/>
          <a:srcRect b="3897"/>
          <a:stretch>
            <a:fillRect/>
          </a:stretch>
        </p:blipFill>
        <p:spPr bwMode="auto">
          <a:xfrm>
            <a:off x="3797300" y="1125538"/>
            <a:ext cx="5538788" cy="5322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6000"/>
              </a:prstClr>
            </a:outerShdw>
          </a:effectLst>
        </p:spPr>
      </p:pic>
      <p:sp>
        <p:nvSpPr>
          <p:cNvPr id="6" name="38 CuadroTexto">
            <a:hlinkClick r:id="" action="ppaction://hlinkshowjump?jump=nextslide"/>
          </p:cNvPr>
          <p:cNvSpPr txBox="1"/>
          <p:nvPr/>
        </p:nvSpPr>
        <p:spPr>
          <a:xfrm>
            <a:off x="8328025" y="1773238"/>
            <a:ext cx="806450" cy="754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_tradnl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5513">
            <a:off x="9180513" y="1858963"/>
            <a:ext cx="13843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0 Rectángulo redondeado"/>
          <p:cNvSpPr/>
          <p:nvPr/>
        </p:nvSpPr>
        <p:spPr>
          <a:xfrm>
            <a:off x="4295775" y="2752725"/>
            <a:ext cx="3529013" cy="2620963"/>
          </a:xfrm>
          <a:prstGeom prst="roundRect">
            <a:avLst>
              <a:gd name="adj" fmla="val 609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680" name="Picture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405188"/>
            <a:ext cx="21494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42 Rectángulo"/>
          <p:cNvSpPr/>
          <p:nvPr/>
        </p:nvSpPr>
        <p:spPr>
          <a:xfrm>
            <a:off x="4954588" y="2997200"/>
            <a:ext cx="2449512" cy="214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43 Rectángulo"/>
          <p:cNvSpPr/>
          <p:nvPr/>
        </p:nvSpPr>
        <p:spPr>
          <a:xfrm>
            <a:off x="4811713" y="4941888"/>
            <a:ext cx="2592387" cy="4302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44 Rectángulo"/>
          <p:cNvSpPr/>
          <p:nvPr/>
        </p:nvSpPr>
        <p:spPr>
          <a:xfrm>
            <a:off x="4875213" y="3092450"/>
            <a:ext cx="215900" cy="1920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45 Rectángulo"/>
          <p:cNvSpPr/>
          <p:nvPr/>
        </p:nvSpPr>
        <p:spPr>
          <a:xfrm>
            <a:off x="7104063" y="3092450"/>
            <a:ext cx="166687" cy="1920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89"/>
          <p:cNvSpPr>
            <a:spLocks noChangeArrowheads="1"/>
          </p:cNvSpPr>
          <p:nvPr/>
        </p:nvSpPr>
        <p:spPr bwMode="auto">
          <a:xfrm>
            <a:off x="5818312" y="242088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Oval 190"/>
          <p:cNvSpPr>
            <a:spLocks noChangeArrowheads="1"/>
          </p:cNvSpPr>
          <p:nvPr/>
        </p:nvSpPr>
        <p:spPr bwMode="auto">
          <a:xfrm>
            <a:off x="6107237" y="242088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" name="Oval 191"/>
          <p:cNvSpPr>
            <a:spLocks noChangeArrowheads="1"/>
          </p:cNvSpPr>
          <p:nvPr/>
        </p:nvSpPr>
        <p:spPr bwMode="auto">
          <a:xfrm>
            <a:off x="6393682" y="2420889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1 Forma libre"/>
          <p:cNvSpPr/>
          <p:nvPr/>
        </p:nvSpPr>
        <p:spPr>
          <a:xfrm>
            <a:off x="5341938" y="2714625"/>
            <a:ext cx="1465262" cy="2684463"/>
          </a:xfrm>
          <a:custGeom>
            <a:avLst/>
            <a:gdLst>
              <a:gd name="connsiteX0" fmla="*/ 1465943 w 1465943"/>
              <a:gd name="connsiteY0" fmla="*/ 0 h 2685143"/>
              <a:gd name="connsiteX1" fmla="*/ 653143 w 1465943"/>
              <a:gd name="connsiteY1" fmla="*/ 2670629 h 2685143"/>
              <a:gd name="connsiteX2" fmla="*/ 0 w 1465943"/>
              <a:gd name="connsiteY2" fmla="*/ 2685143 h 2685143"/>
              <a:gd name="connsiteX3" fmla="*/ 812800 w 1465943"/>
              <a:gd name="connsiteY3" fmla="*/ 0 h 2685143"/>
              <a:gd name="connsiteX4" fmla="*/ 1465943 w 1465943"/>
              <a:gd name="connsiteY4" fmla="*/ 0 h 26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5943" h="2685143">
                <a:moveTo>
                  <a:pt x="1465943" y="0"/>
                </a:moveTo>
                <a:lnTo>
                  <a:pt x="653143" y="2670629"/>
                </a:lnTo>
                <a:lnTo>
                  <a:pt x="0" y="2685143"/>
                </a:lnTo>
                <a:lnTo>
                  <a:pt x="812800" y="0"/>
                </a:lnTo>
                <a:lnTo>
                  <a:pt x="1465943" y="0"/>
                </a:ln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2 Forma libre"/>
          <p:cNvSpPr/>
          <p:nvPr/>
        </p:nvSpPr>
        <p:spPr>
          <a:xfrm>
            <a:off x="4295775" y="2728913"/>
            <a:ext cx="1495425" cy="2641600"/>
          </a:xfrm>
          <a:custGeom>
            <a:avLst/>
            <a:gdLst>
              <a:gd name="connsiteX0" fmla="*/ 1494971 w 1494971"/>
              <a:gd name="connsiteY0" fmla="*/ 0 h 2641600"/>
              <a:gd name="connsiteX1" fmla="*/ 725714 w 1494971"/>
              <a:gd name="connsiteY1" fmla="*/ 2641600 h 2641600"/>
              <a:gd name="connsiteX2" fmla="*/ 14514 w 1494971"/>
              <a:gd name="connsiteY2" fmla="*/ 2641600 h 2641600"/>
              <a:gd name="connsiteX3" fmla="*/ 0 w 1494971"/>
              <a:gd name="connsiteY3" fmla="*/ 0 h 2641600"/>
              <a:gd name="connsiteX4" fmla="*/ 1494971 w 1494971"/>
              <a:gd name="connsiteY4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4971" h="2641600">
                <a:moveTo>
                  <a:pt x="1494971" y="0"/>
                </a:moveTo>
                <a:lnTo>
                  <a:pt x="725714" y="2641600"/>
                </a:lnTo>
                <a:lnTo>
                  <a:pt x="14514" y="2641600"/>
                </a:lnTo>
                <a:lnTo>
                  <a:pt x="0" y="0"/>
                </a:lnTo>
                <a:lnTo>
                  <a:pt x="1494971" y="0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35 Imagen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3428998"/>
            <a:ext cx="12192000" cy="2978151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17" name="36 Imagen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0" y="243612"/>
            <a:ext cx="12192000" cy="3340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sp>
        <p:nvSpPr>
          <p:cNvPr id="4" name="17 CuadroTexto"/>
          <p:cNvSpPr txBox="1"/>
          <p:nvPr/>
        </p:nvSpPr>
        <p:spPr>
          <a:xfrm>
            <a:off x="2716213" y="305163"/>
            <a:ext cx="69119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the </a:t>
            </a:r>
            <a:r>
              <a:rPr kumimoji="0" lang="es-ES_tradnl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Noi dung ngan" panose="00000600000000000000" pitchFamily="2" charset="0"/>
                <a:ea typeface="+mn-ea"/>
                <a:cs typeface="+mn-cs"/>
              </a:rPr>
              <a:t>SPIN</a:t>
            </a:r>
            <a:r>
              <a:rPr kumimoji="0" lang="es-ES_tradnl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buttons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and guess </a:t>
            </a:r>
            <a:r>
              <a:rPr kumimoji="0" lang="es-ES_tradnl" sz="36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 word which is refered.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grpSp>
        <p:nvGrpSpPr>
          <p:cNvPr id="29701" name="1 Grupo"/>
          <p:cNvGrpSpPr/>
          <p:nvPr/>
        </p:nvGrpSpPr>
        <p:grpSpPr bwMode="auto">
          <a:xfrm>
            <a:off x="4325938" y="2767013"/>
            <a:ext cx="3384550" cy="3252787"/>
            <a:chOff x="3190165" y="3291957"/>
            <a:chExt cx="3384376" cy="3252487"/>
          </a:xfrm>
        </p:grpSpPr>
        <p:pic>
          <p:nvPicPr>
            <p:cNvPr id="6" name="Picture 2" descr="https://cdn1.iconfinder.com/data/icons/LUMINA/multimedia/png/400/slot_machine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897"/>
            <a:stretch>
              <a:fillRect/>
            </a:stretch>
          </p:blipFill>
          <p:spPr bwMode="auto">
            <a:xfrm>
              <a:off x="3190165" y="3291957"/>
              <a:ext cx="3384376" cy="32524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36000"/>
                </a:prstClr>
              </a:outerShdw>
            </a:effectLst>
          </p:spPr>
        </p:pic>
        <p:pic>
          <p:nvPicPr>
            <p:cNvPr id="29709" name="32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952328"/>
              <a:ext cx="598385" cy="29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3906" y="5324373"/>
            <a:ext cx="1557338" cy="781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99361">
            <a:off x="6916738" y="5070475"/>
            <a:ext cx="1384300" cy="808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1 Rectángulo redondeado"/>
          <p:cNvSpPr/>
          <p:nvPr/>
        </p:nvSpPr>
        <p:spPr>
          <a:xfrm>
            <a:off x="5156934" y="1745839"/>
            <a:ext cx="1224136" cy="879951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5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3428998"/>
            <a:ext cx="12192000" cy="2978151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5" name="36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0" y="285750"/>
            <a:ext cx="12192000" cy="3340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sp>
        <p:nvSpPr>
          <p:cNvPr id="33" name="32 Rectángulo"/>
          <p:cNvSpPr/>
          <p:nvPr/>
        </p:nvSpPr>
        <p:spPr>
          <a:xfrm>
            <a:off x="3351213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3432175" y="2133600"/>
            <a:ext cx="1511300" cy="7478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5303838" y="2133600"/>
            <a:ext cx="1512887" cy="7478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nvs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7104063" y="2133600"/>
            <a:ext cx="1512887" cy="7478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3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3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3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5"/>
            <a:ext cx="7924800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/>
          <p:cNvSpPr/>
          <p:nvPr/>
        </p:nvSpPr>
        <p:spPr>
          <a:xfrm>
            <a:off x="5393121" y="5883406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dam Gorry" panose="02040603050506020204" pitchFamily="18" charset="0"/>
                <a:ea typeface="+mn-ea"/>
                <a:cs typeface="+mn-cs"/>
              </a:rPr>
              <a:t>Check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Adam Gorry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1893"/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4" name="Oval 1904"/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5" name="Oval 1915"/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8" name="32 Redondear rectángulo de esquina del mismo lado"/>
          <p:cNvSpPr/>
          <p:nvPr/>
        </p:nvSpPr>
        <p:spPr>
          <a:xfrm>
            <a:off x="5087938" y="309563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-1" fmla="*/ 84011 w 7272808"/>
              <a:gd name="connsiteY0-2" fmla="*/ 0 h 611300"/>
              <a:gd name="connsiteX1-3" fmla="*/ 7188797 w 7272808"/>
              <a:gd name="connsiteY1-4" fmla="*/ 0 h 611300"/>
              <a:gd name="connsiteX2-5" fmla="*/ 7272808 w 7272808"/>
              <a:gd name="connsiteY2-6" fmla="*/ 84011 h 611300"/>
              <a:gd name="connsiteX3-7" fmla="*/ 7272808 w 7272808"/>
              <a:gd name="connsiteY3-8" fmla="*/ 504056 h 611300"/>
              <a:gd name="connsiteX4-9" fmla="*/ 7272808 w 7272808"/>
              <a:gd name="connsiteY4-10" fmla="*/ 504056 h 611300"/>
              <a:gd name="connsiteX5-11" fmla="*/ 0 w 7272808"/>
              <a:gd name="connsiteY5-12" fmla="*/ 504056 h 611300"/>
              <a:gd name="connsiteX6-13" fmla="*/ 0 w 7272808"/>
              <a:gd name="connsiteY6-14" fmla="*/ 504056 h 611300"/>
              <a:gd name="connsiteX7-15" fmla="*/ 0 w 7272808"/>
              <a:gd name="connsiteY7-16" fmla="*/ 84011 h 611300"/>
              <a:gd name="connsiteX8-17" fmla="*/ 84011 w 7272808"/>
              <a:gd name="connsiteY8-18" fmla="*/ 0 h 611300"/>
              <a:gd name="connsiteX0-19" fmla="*/ 84011 w 7272808"/>
              <a:gd name="connsiteY0-20" fmla="*/ 0 h 691480"/>
              <a:gd name="connsiteX1-21" fmla="*/ 7188797 w 7272808"/>
              <a:gd name="connsiteY1-22" fmla="*/ 0 h 691480"/>
              <a:gd name="connsiteX2-23" fmla="*/ 7272808 w 7272808"/>
              <a:gd name="connsiteY2-24" fmla="*/ 84011 h 691480"/>
              <a:gd name="connsiteX3-25" fmla="*/ 7272808 w 7272808"/>
              <a:gd name="connsiteY3-26" fmla="*/ 504056 h 691480"/>
              <a:gd name="connsiteX4-27" fmla="*/ 7272808 w 7272808"/>
              <a:gd name="connsiteY4-28" fmla="*/ 504056 h 691480"/>
              <a:gd name="connsiteX5-29" fmla="*/ 3647132 w 7272808"/>
              <a:gd name="connsiteY5-30" fmla="*/ 691480 h 691480"/>
              <a:gd name="connsiteX6-31" fmla="*/ 0 w 7272808"/>
              <a:gd name="connsiteY6-32" fmla="*/ 504056 h 691480"/>
              <a:gd name="connsiteX7-33" fmla="*/ 0 w 7272808"/>
              <a:gd name="connsiteY7-34" fmla="*/ 504056 h 691480"/>
              <a:gd name="connsiteX8-35" fmla="*/ 0 w 7272808"/>
              <a:gd name="connsiteY8-36" fmla="*/ 84011 h 691480"/>
              <a:gd name="connsiteX9" fmla="*/ 84011 w 7272808"/>
              <a:gd name="connsiteY9" fmla="*/ 0 h 691480"/>
              <a:gd name="connsiteX0-37" fmla="*/ 84011 w 7272808"/>
              <a:gd name="connsiteY0-38" fmla="*/ 0 h 692499"/>
              <a:gd name="connsiteX1-39" fmla="*/ 7188797 w 7272808"/>
              <a:gd name="connsiteY1-40" fmla="*/ 0 h 692499"/>
              <a:gd name="connsiteX2-41" fmla="*/ 7272808 w 7272808"/>
              <a:gd name="connsiteY2-42" fmla="*/ 84011 h 692499"/>
              <a:gd name="connsiteX3-43" fmla="*/ 7272808 w 7272808"/>
              <a:gd name="connsiteY3-44" fmla="*/ 504056 h 692499"/>
              <a:gd name="connsiteX4-45" fmla="*/ 7272808 w 7272808"/>
              <a:gd name="connsiteY4-46" fmla="*/ 504056 h 692499"/>
              <a:gd name="connsiteX5-47" fmla="*/ 3647132 w 7272808"/>
              <a:gd name="connsiteY5-48" fmla="*/ 691480 h 692499"/>
              <a:gd name="connsiteX6-49" fmla="*/ 1348432 w 7272808"/>
              <a:gd name="connsiteY6-50" fmla="*/ 627980 h 692499"/>
              <a:gd name="connsiteX7-51" fmla="*/ 0 w 7272808"/>
              <a:gd name="connsiteY7-52" fmla="*/ 504056 h 692499"/>
              <a:gd name="connsiteX8-53" fmla="*/ 0 w 7272808"/>
              <a:gd name="connsiteY8-54" fmla="*/ 504056 h 692499"/>
              <a:gd name="connsiteX9-55" fmla="*/ 0 w 7272808"/>
              <a:gd name="connsiteY9-56" fmla="*/ 84011 h 692499"/>
              <a:gd name="connsiteX10" fmla="*/ 84011 w 7272808"/>
              <a:gd name="connsiteY10" fmla="*/ 0 h 692499"/>
              <a:gd name="connsiteX0-57" fmla="*/ 84011 w 7272808"/>
              <a:gd name="connsiteY0-58" fmla="*/ 0 h 692499"/>
              <a:gd name="connsiteX1-59" fmla="*/ 7188797 w 7272808"/>
              <a:gd name="connsiteY1-60" fmla="*/ 0 h 692499"/>
              <a:gd name="connsiteX2-61" fmla="*/ 7272808 w 7272808"/>
              <a:gd name="connsiteY2-62" fmla="*/ 84011 h 692499"/>
              <a:gd name="connsiteX3-63" fmla="*/ 7272808 w 7272808"/>
              <a:gd name="connsiteY3-64" fmla="*/ 504056 h 692499"/>
              <a:gd name="connsiteX4-65" fmla="*/ 7272808 w 7272808"/>
              <a:gd name="connsiteY4-66" fmla="*/ 504056 h 692499"/>
              <a:gd name="connsiteX5-67" fmla="*/ 5526732 w 7272808"/>
              <a:gd name="connsiteY5-68" fmla="*/ 653380 h 692499"/>
              <a:gd name="connsiteX6-69" fmla="*/ 3647132 w 7272808"/>
              <a:gd name="connsiteY6-70" fmla="*/ 691480 h 692499"/>
              <a:gd name="connsiteX7-71" fmla="*/ 1348432 w 7272808"/>
              <a:gd name="connsiteY7-72" fmla="*/ 627980 h 692499"/>
              <a:gd name="connsiteX8-73" fmla="*/ 0 w 7272808"/>
              <a:gd name="connsiteY8-74" fmla="*/ 504056 h 692499"/>
              <a:gd name="connsiteX9-75" fmla="*/ 0 w 7272808"/>
              <a:gd name="connsiteY9-76" fmla="*/ 504056 h 692499"/>
              <a:gd name="connsiteX10-77" fmla="*/ 0 w 7272808"/>
              <a:gd name="connsiteY10-78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3398838" y="1779588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Jura SemiBold" panose="00000700000000000000" pitchFamily="2" charset="0"/>
                <a:ea typeface="+mn-ea"/>
                <a:cs typeface="+mn-cs"/>
              </a:rPr>
              <a:t>Which word is it?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154613" y="812800"/>
            <a:ext cx="1546225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Jura SemiBold" panose="00000700000000000000" pitchFamily="2" charset="0"/>
                <a:ea typeface="+mn-ea"/>
                <a:cs typeface="+mn-cs"/>
              </a:rPr>
              <a:t>banana</a:t>
            </a:r>
          </a:p>
        </p:txBody>
      </p:sp>
      <p:sp>
        <p:nvSpPr>
          <p:cNvPr id="47" name="38 CuadroTexto">
            <a:hlinkClick r:id="" action="ppaction://hlinkshowjump?jump=nextslide"/>
          </p:cNvPr>
          <p:cNvSpPr txBox="1"/>
          <p:nvPr/>
        </p:nvSpPr>
        <p:spPr>
          <a:xfrm>
            <a:off x="9447213" y="1651000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_tradnl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_tradnl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5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3428998"/>
            <a:ext cx="12192000" cy="2978151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5" name="36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0" y="285750"/>
            <a:ext cx="12192000" cy="3340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sp>
        <p:nvSpPr>
          <p:cNvPr id="33" name="32 Rectángulo"/>
          <p:cNvSpPr/>
          <p:nvPr/>
        </p:nvSpPr>
        <p:spPr>
          <a:xfrm>
            <a:off x="3351213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3432175" y="2133600"/>
            <a:ext cx="1511300" cy="7478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5303838" y="2133600"/>
            <a:ext cx="1512887" cy="7478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ckie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7104063" y="2133600"/>
            <a:ext cx="1512887" cy="7478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3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3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3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5"/>
            <a:ext cx="7924800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/>
          <p:cNvSpPr/>
          <p:nvPr/>
        </p:nvSpPr>
        <p:spPr>
          <a:xfrm>
            <a:off x="5393121" y="5883406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dam Gorry" panose="02040603050506020204" pitchFamily="18" charset="0"/>
                <a:ea typeface="+mn-ea"/>
                <a:cs typeface="+mn-cs"/>
              </a:rPr>
              <a:t>Check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Adam Gorry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1893"/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4" name="Oval 1904"/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5" name="Oval 1915"/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8" name="32 Redondear rectángulo de esquina del mismo lado"/>
          <p:cNvSpPr/>
          <p:nvPr/>
        </p:nvSpPr>
        <p:spPr>
          <a:xfrm>
            <a:off x="5087938" y="309563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-1" fmla="*/ 84011 w 7272808"/>
              <a:gd name="connsiteY0-2" fmla="*/ 0 h 611300"/>
              <a:gd name="connsiteX1-3" fmla="*/ 7188797 w 7272808"/>
              <a:gd name="connsiteY1-4" fmla="*/ 0 h 611300"/>
              <a:gd name="connsiteX2-5" fmla="*/ 7272808 w 7272808"/>
              <a:gd name="connsiteY2-6" fmla="*/ 84011 h 611300"/>
              <a:gd name="connsiteX3-7" fmla="*/ 7272808 w 7272808"/>
              <a:gd name="connsiteY3-8" fmla="*/ 504056 h 611300"/>
              <a:gd name="connsiteX4-9" fmla="*/ 7272808 w 7272808"/>
              <a:gd name="connsiteY4-10" fmla="*/ 504056 h 611300"/>
              <a:gd name="connsiteX5-11" fmla="*/ 0 w 7272808"/>
              <a:gd name="connsiteY5-12" fmla="*/ 504056 h 611300"/>
              <a:gd name="connsiteX6-13" fmla="*/ 0 w 7272808"/>
              <a:gd name="connsiteY6-14" fmla="*/ 504056 h 611300"/>
              <a:gd name="connsiteX7-15" fmla="*/ 0 w 7272808"/>
              <a:gd name="connsiteY7-16" fmla="*/ 84011 h 611300"/>
              <a:gd name="connsiteX8-17" fmla="*/ 84011 w 7272808"/>
              <a:gd name="connsiteY8-18" fmla="*/ 0 h 611300"/>
              <a:gd name="connsiteX0-19" fmla="*/ 84011 w 7272808"/>
              <a:gd name="connsiteY0-20" fmla="*/ 0 h 691480"/>
              <a:gd name="connsiteX1-21" fmla="*/ 7188797 w 7272808"/>
              <a:gd name="connsiteY1-22" fmla="*/ 0 h 691480"/>
              <a:gd name="connsiteX2-23" fmla="*/ 7272808 w 7272808"/>
              <a:gd name="connsiteY2-24" fmla="*/ 84011 h 691480"/>
              <a:gd name="connsiteX3-25" fmla="*/ 7272808 w 7272808"/>
              <a:gd name="connsiteY3-26" fmla="*/ 504056 h 691480"/>
              <a:gd name="connsiteX4-27" fmla="*/ 7272808 w 7272808"/>
              <a:gd name="connsiteY4-28" fmla="*/ 504056 h 691480"/>
              <a:gd name="connsiteX5-29" fmla="*/ 3647132 w 7272808"/>
              <a:gd name="connsiteY5-30" fmla="*/ 691480 h 691480"/>
              <a:gd name="connsiteX6-31" fmla="*/ 0 w 7272808"/>
              <a:gd name="connsiteY6-32" fmla="*/ 504056 h 691480"/>
              <a:gd name="connsiteX7-33" fmla="*/ 0 w 7272808"/>
              <a:gd name="connsiteY7-34" fmla="*/ 504056 h 691480"/>
              <a:gd name="connsiteX8-35" fmla="*/ 0 w 7272808"/>
              <a:gd name="connsiteY8-36" fmla="*/ 84011 h 691480"/>
              <a:gd name="connsiteX9" fmla="*/ 84011 w 7272808"/>
              <a:gd name="connsiteY9" fmla="*/ 0 h 691480"/>
              <a:gd name="connsiteX0-37" fmla="*/ 84011 w 7272808"/>
              <a:gd name="connsiteY0-38" fmla="*/ 0 h 692499"/>
              <a:gd name="connsiteX1-39" fmla="*/ 7188797 w 7272808"/>
              <a:gd name="connsiteY1-40" fmla="*/ 0 h 692499"/>
              <a:gd name="connsiteX2-41" fmla="*/ 7272808 w 7272808"/>
              <a:gd name="connsiteY2-42" fmla="*/ 84011 h 692499"/>
              <a:gd name="connsiteX3-43" fmla="*/ 7272808 w 7272808"/>
              <a:gd name="connsiteY3-44" fmla="*/ 504056 h 692499"/>
              <a:gd name="connsiteX4-45" fmla="*/ 7272808 w 7272808"/>
              <a:gd name="connsiteY4-46" fmla="*/ 504056 h 692499"/>
              <a:gd name="connsiteX5-47" fmla="*/ 3647132 w 7272808"/>
              <a:gd name="connsiteY5-48" fmla="*/ 691480 h 692499"/>
              <a:gd name="connsiteX6-49" fmla="*/ 1348432 w 7272808"/>
              <a:gd name="connsiteY6-50" fmla="*/ 627980 h 692499"/>
              <a:gd name="connsiteX7-51" fmla="*/ 0 w 7272808"/>
              <a:gd name="connsiteY7-52" fmla="*/ 504056 h 692499"/>
              <a:gd name="connsiteX8-53" fmla="*/ 0 w 7272808"/>
              <a:gd name="connsiteY8-54" fmla="*/ 504056 h 692499"/>
              <a:gd name="connsiteX9-55" fmla="*/ 0 w 7272808"/>
              <a:gd name="connsiteY9-56" fmla="*/ 84011 h 692499"/>
              <a:gd name="connsiteX10" fmla="*/ 84011 w 7272808"/>
              <a:gd name="connsiteY10" fmla="*/ 0 h 692499"/>
              <a:gd name="connsiteX0-57" fmla="*/ 84011 w 7272808"/>
              <a:gd name="connsiteY0-58" fmla="*/ 0 h 692499"/>
              <a:gd name="connsiteX1-59" fmla="*/ 7188797 w 7272808"/>
              <a:gd name="connsiteY1-60" fmla="*/ 0 h 692499"/>
              <a:gd name="connsiteX2-61" fmla="*/ 7272808 w 7272808"/>
              <a:gd name="connsiteY2-62" fmla="*/ 84011 h 692499"/>
              <a:gd name="connsiteX3-63" fmla="*/ 7272808 w 7272808"/>
              <a:gd name="connsiteY3-64" fmla="*/ 504056 h 692499"/>
              <a:gd name="connsiteX4-65" fmla="*/ 7272808 w 7272808"/>
              <a:gd name="connsiteY4-66" fmla="*/ 504056 h 692499"/>
              <a:gd name="connsiteX5-67" fmla="*/ 5526732 w 7272808"/>
              <a:gd name="connsiteY5-68" fmla="*/ 653380 h 692499"/>
              <a:gd name="connsiteX6-69" fmla="*/ 3647132 w 7272808"/>
              <a:gd name="connsiteY6-70" fmla="*/ 691480 h 692499"/>
              <a:gd name="connsiteX7-71" fmla="*/ 1348432 w 7272808"/>
              <a:gd name="connsiteY7-72" fmla="*/ 627980 h 692499"/>
              <a:gd name="connsiteX8-73" fmla="*/ 0 w 7272808"/>
              <a:gd name="connsiteY8-74" fmla="*/ 504056 h 692499"/>
              <a:gd name="connsiteX9-75" fmla="*/ 0 w 7272808"/>
              <a:gd name="connsiteY9-76" fmla="*/ 504056 h 692499"/>
              <a:gd name="connsiteX10-77" fmla="*/ 0 w 7272808"/>
              <a:gd name="connsiteY10-78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3398838" y="1779588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Jura SemiBold" panose="00000700000000000000" pitchFamily="2" charset="0"/>
                <a:ea typeface="+mn-ea"/>
                <a:cs typeface="+mn-cs"/>
              </a:rPr>
              <a:t>Which word is it?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154613" y="812800"/>
            <a:ext cx="1336675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Jura SemiBold" panose="00000700000000000000" pitchFamily="2" charset="0"/>
                <a:ea typeface="+mn-ea"/>
                <a:cs typeface="+mn-cs"/>
              </a:rPr>
              <a:t>cookie</a:t>
            </a:r>
          </a:p>
        </p:txBody>
      </p:sp>
      <p:sp>
        <p:nvSpPr>
          <p:cNvPr id="47" name="38 CuadroTexto">
            <a:hlinkClick r:id="" action="ppaction://hlinkshowjump?jump=nextslide"/>
          </p:cNvPr>
          <p:cNvSpPr txBox="1"/>
          <p:nvPr/>
        </p:nvSpPr>
        <p:spPr>
          <a:xfrm>
            <a:off x="9447213" y="1651000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_tradnl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_tradnl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5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6870" b="-405"/>
          <a:stretch>
            <a:fillRect/>
          </a:stretch>
        </p:blipFill>
        <p:spPr>
          <a:xfrm flipV="1">
            <a:off x="0" y="3428998"/>
            <a:ext cx="12192000" cy="2978151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5" name="36 Imagen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78908"/>
          <a:stretch>
            <a:fillRect/>
          </a:stretch>
        </p:blipFill>
        <p:spPr>
          <a:xfrm>
            <a:off x="0" y="285750"/>
            <a:ext cx="12192000" cy="3340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sp>
        <p:nvSpPr>
          <p:cNvPr id="33" name="32 Rectángulo"/>
          <p:cNvSpPr/>
          <p:nvPr/>
        </p:nvSpPr>
        <p:spPr>
          <a:xfrm>
            <a:off x="3351213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3432175" y="2133600"/>
            <a:ext cx="1511300" cy="7478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dwi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5303838" y="2133600"/>
            <a:ext cx="1512887" cy="7478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7104063" y="2133600"/>
            <a:ext cx="1512887" cy="7478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_tradnl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3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3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3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5"/>
            <a:ext cx="7924800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/>
          <p:cNvSpPr/>
          <p:nvPr/>
        </p:nvSpPr>
        <p:spPr>
          <a:xfrm>
            <a:off x="5393121" y="5883406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dam Gorry" panose="02040603050506020204" pitchFamily="18" charset="0"/>
                <a:ea typeface="+mn-ea"/>
                <a:cs typeface="+mn-cs"/>
              </a:rPr>
              <a:t>Check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Adam Gorry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Oval 189"/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0" name="Oval 190"/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" name="Oval 191"/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1893"/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4" name="Oval 1904"/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5" name="Oval 1915"/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8" name="32 Redondear rectángulo de esquina del mismo lado"/>
          <p:cNvSpPr/>
          <p:nvPr/>
        </p:nvSpPr>
        <p:spPr>
          <a:xfrm>
            <a:off x="5087938" y="309563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-1" fmla="*/ 84011 w 7272808"/>
              <a:gd name="connsiteY0-2" fmla="*/ 0 h 611300"/>
              <a:gd name="connsiteX1-3" fmla="*/ 7188797 w 7272808"/>
              <a:gd name="connsiteY1-4" fmla="*/ 0 h 611300"/>
              <a:gd name="connsiteX2-5" fmla="*/ 7272808 w 7272808"/>
              <a:gd name="connsiteY2-6" fmla="*/ 84011 h 611300"/>
              <a:gd name="connsiteX3-7" fmla="*/ 7272808 w 7272808"/>
              <a:gd name="connsiteY3-8" fmla="*/ 504056 h 611300"/>
              <a:gd name="connsiteX4-9" fmla="*/ 7272808 w 7272808"/>
              <a:gd name="connsiteY4-10" fmla="*/ 504056 h 611300"/>
              <a:gd name="connsiteX5-11" fmla="*/ 0 w 7272808"/>
              <a:gd name="connsiteY5-12" fmla="*/ 504056 h 611300"/>
              <a:gd name="connsiteX6-13" fmla="*/ 0 w 7272808"/>
              <a:gd name="connsiteY6-14" fmla="*/ 504056 h 611300"/>
              <a:gd name="connsiteX7-15" fmla="*/ 0 w 7272808"/>
              <a:gd name="connsiteY7-16" fmla="*/ 84011 h 611300"/>
              <a:gd name="connsiteX8-17" fmla="*/ 84011 w 7272808"/>
              <a:gd name="connsiteY8-18" fmla="*/ 0 h 611300"/>
              <a:gd name="connsiteX0-19" fmla="*/ 84011 w 7272808"/>
              <a:gd name="connsiteY0-20" fmla="*/ 0 h 691480"/>
              <a:gd name="connsiteX1-21" fmla="*/ 7188797 w 7272808"/>
              <a:gd name="connsiteY1-22" fmla="*/ 0 h 691480"/>
              <a:gd name="connsiteX2-23" fmla="*/ 7272808 w 7272808"/>
              <a:gd name="connsiteY2-24" fmla="*/ 84011 h 691480"/>
              <a:gd name="connsiteX3-25" fmla="*/ 7272808 w 7272808"/>
              <a:gd name="connsiteY3-26" fmla="*/ 504056 h 691480"/>
              <a:gd name="connsiteX4-27" fmla="*/ 7272808 w 7272808"/>
              <a:gd name="connsiteY4-28" fmla="*/ 504056 h 691480"/>
              <a:gd name="connsiteX5-29" fmla="*/ 3647132 w 7272808"/>
              <a:gd name="connsiteY5-30" fmla="*/ 691480 h 691480"/>
              <a:gd name="connsiteX6-31" fmla="*/ 0 w 7272808"/>
              <a:gd name="connsiteY6-32" fmla="*/ 504056 h 691480"/>
              <a:gd name="connsiteX7-33" fmla="*/ 0 w 7272808"/>
              <a:gd name="connsiteY7-34" fmla="*/ 504056 h 691480"/>
              <a:gd name="connsiteX8-35" fmla="*/ 0 w 7272808"/>
              <a:gd name="connsiteY8-36" fmla="*/ 84011 h 691480"/>
              <a:gd name="connsiteX9" fmla="*/ 84011 w 7272808"/>
              <a:gd name="connsiteY9" fmla="*/ 0 h 691480"/>
              <a:gd name="connsiteX0-37" fmla="*/ 84011 w 7272808"/>
              <a:gd name="connsiteY0-38" fmla="*/ 0 h 692499"/>
              <a:gd name="connsiteX1-39" fmla="*/ 7188797 w 7272808"/>
              <a:gd name="connsiteY1-40" fmla="*/ 0 h 692499"/>
              <a:gd name="connsiteX2-41" fmla="*/ 7272808 w 7272808"/>
              <a:gd name="connsiteY2-42" fmla="*/ 84011 h 692499"/>
              <a:gd name="connsiteX3-43" fmla="*/ 7272808 w 7272808"/>
              <a:gd name="connsiteY3-44" fmla="*/ 504056 h 692499"/>
              <a:gd name="connsiteX4-45" fmla="*/ 7272808 w 7272808"/>
              <a:gd name="connsiteY4-46" fmla="*/ 504056 h 692499"/>
              <a:gd name="connsiteX5-47" fmla="*/ 3647132 w 7272808"/>
              <a:gd name="connsiteY5-48" fmla="*/ 691480 h 692499"/>
              <a:gd name="connsiteX6-49" fmla="*/ 1348432 w 7272808"/>
              <a:gd name="connsiteY6-50" fmla="*/ 627980 h 692499"/>
              <a:gd name="connsiteX7-51" fmla="*/ 0 w 7272808"/>
              <a:gd name="connsiteY7-52" fmla="*/ 504056 h 692499"/>
              <a:gd name="connsiteX8-53" fmla="*/ 0 w 7272808"/>
              <a:gd name="connsiteY8-54" fmla="*/ 504056 h 692499"/>
              <a:gd name="connsiteX9-55" fmla="*/ 0 w 7272808"/>
              <a:gd name="connsiteY9-56" fmla="*/ 84011 h 692499"/>
              <a:gd name="connsiteX10" fmla="*/ 84011 w 7272808"/>
              <a:gd name="connsiteY10" fmla="*/ 0 h 692499"/>
              <a:gd name="connsiteX0-57" fmla="*/ 84011 w 7272808"/>
              <a:gd name="connsiteY0-58" fmla="*/ 0 h 692499"/>
              <a:gd name="connsiteX1-59" fmla="*/ 7188797 w 7272808"/>
              <a:gd name="connsiteY1-60" fmla="*/ 0 h 692499"/>
              <a:gd name="connsiteX2-61" fmla="*/ 7272808 w 7272808"/>
              <a:gd name="connsiteY2-62" fmla="*/ 84011 h 692499"/>
              <a:gd name="connsiteX3-63" fmla="*/ 7272808 w 7272808"/>
              <a:gd name="connsiteY3-64" fmla="*/ 504056 h 692499"/>
              <a:gd name="connsiteX4-65" fmla="*/ 7272808 w 7272808"/>
              <a:gd name="connsiteY4-66" fmla="*/ 504056 h 692499"/>
              <a:gd name="connsiteX5-67" fmla="*/ 5526732 w 7272808"/>
              <a:gd name="connsiteY5-68" fmla="*/ 653380 h 692499"/>
              <a:gd name="connsiteX6-69" fmla="*/ 3647132 w 7272808"/>
              <a:gd name="connsiteY6-70" fmla="*/ 691480 h 692499"/>
              <a:gd name="connsiteX7-71" fmla="*/ 1348432 w 7272808"/>
              <a:gd name="connsiteY7-72" fmla="*/ 627980 h 692499"/>
              <a:gd name="connsiteX8-73" fmla="*/ 0 w 7272808"/>
              <a:gd name="connsiteY8-74" fmla="*/ 504056 h 692499"/>
              <a:gd name="connsiteX9-75" fmla="*/ 0 w 7272808"/>
              <a:gd name="connsiteY9-76" fmla="*/ 504056 h 692499"/>
              <a:gd name="connsiteX10-77" fmla="*/ 0 w 7272808"/>
              <a:gd name="connsiteY10-78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3398838" y="1779588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Jura SemiBold" panose="00000700000000000000" pitchFamily="2" charset="0"/>
                <a:ea typeface="+mn-ea"/>
                <a:cs typeface="+mn-cs"/>
              </a:rPr>
              <a:t>Which word is it?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154613" y="812800"/>
            <a:ext cx="1878012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Jura SemiBold" panose="00000700000000000000" pitchFamily="2" charset="0"/>
                <a:ea typeface="+mn-ea"/>
                <a:cs typeface="+mn-cs"/>
              </a:rPr>
              <a:t>sandwich</a:t>
            </a:r>
          </a:p>
        </p:txBody>
      </p:sp>
      <p:sp>
        <p:nvSpPr>
          <p:cNvPr id="47" name="38 CuadroTexto">
            <a:hlinkClick r:id="" action="ppaction://hlinkshowjump?jump=nextslide"/>
          </p:cNvPr>
          <p:cNvSpPr txBox="1"/>
          <p:nvPr/>
        </p:nvSpPr>
        <p:spPr>
          <a:xfrm>
            <a:off x="9447213" y="1651000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_tradnl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_tradnl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</TotalTime>
  <Words>297</Words>
  <Application>Microsoft Office PowerPoint</Application>
  <PresentationFormat>Widescreen</PresentationFormat>
  <Paragraphs>221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#9Slide01 Noi dung ngan</vt:lpstr>
      <vt:lpstr>#9Slide03 Jura SemiBold</vt:lpstr>
      <vt:lpstr>#9Slide05 Fourth Medium</vt:lpstr>
      <vt:lpstr>#9Slide07 SVNAdam Gorry</vt:lpstr>
      <vt:lpstr>Arial</vt:lpstr>
      <vt:lpstr>Arial Black</vt:lpstr>
      <vt:lpstr>Calibri</vt:lpstr>
      <vt:lpstr>Calibri Light</vt:lpstr>
      <vt:lpstr>Comic Sans MS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Admin</cp:lastModifiedBy>
  <cp:revision>298</cp:revision>
  <dcterms:created xsi:type="dcterms:W3CDTF">2020-12-08T03:17:00Z</dcterms:created>
  <dcterms:modified xsi:type="dcterms:W3CDTF">2023-08-05T20:05:39Z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B5C0D007DD78494693B17F7680EF2D9A</vt:lpwstr>
  </property>
  <property fmtid="{D5CDD505-2E9C-101B-9397-08002B2CF9AE}" pid="3" name="KSOProductBuildVer">
    <vt:lpwstr>1033-11.2.0.11486</vt:lpwstr>
  </property>
</Properties>
</file>