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82" r:id="rId2"/>
    <p:sldId id="304" r:id="rId3"/>
    <p:sldId id="687" r:id="rId4"/>
    <p:sldId id="292" r:id="rId5"/>
    <p:sldId id="386" r:id="rId6"/>
    <p:sldId id="393" r:id="rId7"/>
    <p:sldId id="394" r:id="rId8"/>
    <p:sldId id="395" r:id="rId9"/>
    <p:sldId id="334" r:id="rId10"/>
    <p:sldId id="417" r:id="rId11"/>
    <p:sldId id="674" r:id="rId12"/>
    <p:sldId id="306" r:id="rId13"/>
    <p:sldId id="684" r:id="rId14"/>
    <p:sldId id="676" r:id="rId15"/>
    <p:sldId id="680" r:id="rId16"/>
    <p:sldId id="688" r:id="rId17"/>
    <p:sldId id="336" r:id="rId18"/>
    <p:sldId id="685" r:id="rId19"/>
    <p:sldId id="686" r:id="rId20"/>
    <p:sldId id="257" r:id="rId21"/>
    <p:sldId id="378" r:id="rId22"/>
    <p:sldId id="689" r:id="rId23"/>
    <p:sldId id="315" r:id="rId24"/>
    <p:sldId id="418" r:id="rId25"/>
    <p:sldId id="419" r:id="rId26"/>
    <p:sldId id="420" r:id="rId27"/>
    <p:sldId id="396" r:id="rId28"/>
    <p:sldId id="34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EF4E88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73831" autoAdjust="0"/>
  </p:normalViewPr>
  <p:slideViewPr>
    <p:cSldViewPr snapToGrid="0">
      <p:cViewPr>
        <p:scale>
          <a:sx n="81" d="100"/>
          <a:sy n="81" d="100"/>
        </p:scale>
        <p:origin x="-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6933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/>
          <p:cNvSpPr txBox="1"/>
          <p:nvPr userDrawn="1"/>
        </p:nvSpPr>
        <p:spPr>
          <a:xfrm>
            <a:off x="153420" y="-41098"/>
            <a:ext cx="134175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8: Food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11" Type="http://schemas.openxmlformats.org/officeDocument/2006/relationships/image" Target="../media/image24.png"/><Relationship Id="rId5" Type="http://schemas.openxmlformats.org/officeDocument/2006/relationships/audio" Target="../media/audio6.wav"/><Relationship Id="rId1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8.wav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1.wav"/><Relationship Id="rId11" Type="http://schemas.openxmlformats.org/officeDocument/2006/relationships/image" Target="../media/image12.png"/><Relationship Id="rId5" Type="http://schemas.openxmlformats.org/officeDocument/2006/relationships/audio" Target="../media/audio10.wav"/><Relationship Id="rId10" Type="http://schemas.openxmlformats.org/officeDocument/2006/relationships/image" Target="../media/image29.png"/><Relationship Id="rId4" Type="http://schemas.openxmlformats.org/officeDocument/2006/relationships/audio" Target="../media/audio9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12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slide" Target="slide23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audio" Target="../media/audio15.wav"/><Relationship Id="rId12" Type="http://schemas.openxmlformats.org/officeDocument/2006/relationships/image" Target="../media/image3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8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>
                <a:solidFill>
                  <a:srgbClr val="FF0000"/>
                </a:solidFill>
                <a:latin typeface="Calibri" panose="020F0502020204030204"/>
              </a:rPr>
              <a:t>Unit 8: Food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Phonics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52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565" y="23461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634490" y="33718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/k/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739"/>
          <a:stretch>
            <a:fillRect/>
          </a:stretch>
        </p:blipFill>
        <p:spPr>
          <a:xfrm>
            <a:off x="1" y="347775"/>
            <a:ext cx="12192000" cy="789491"/>
          </a:xfrm>
          <a:prstGeom prst="roundRect">
            <a:avLst>
              <a:gd name="adj" fmla="val 3469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Alphabet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967322"/>
            <a:ext cx="6731814" cy="4254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/>
          <a:stretch>
            <a:fillRect/>
          </a:stretch>
        </p:blipFill>
        <p:spPr bwMode="auto">
          <a:xfrm>
            <a:off x="0" y="2132527"/>
            <a:ext cx="5219246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lphabet So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0395" y="1086485"/>
            <a:ext cx="849630" cy="880745"/>
          </a:xfrm>
          <a:prstGeom prst="rect">
            <a:avLst/>
          </a:prstGeom>
        </p:spPr>
      </p:pic>
      <p:pic>
        <p:nvPicPr>
          <p:cNvPr id="5" name="CD2-TRACK 2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73460" y="2522220"/>
            <a:ext cx="853440" cy="890905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8067675" y="152940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kick, kite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584097" y="3742908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/kɪk/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9" y="1193800"/>
            <a:ext cx="26257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 bwMode="auto">
          <a:xfrm>
            <a:off x="3454400" y="1193800"/>
            <a:ext cx="1752600" cy="2647950"/>
            <a:chOff x="5219700" y="2383548"/>
            <a:chExt cx="1752600" cy="2648406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219700" y="2383548"/>
              <a:ext cx="1752600" cy="23340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5586244" y="2907958"/>
              <a:ext cx="1019510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k</a:t>
              </a:r>
            </a:p>
          </p:txBody>
        </p:sp>
      </p:grpSp>
      <p:grpSp>
        <p:nvGrpSpPr>
          <p:cNvPr id="16" name="Group 15"/>
          <p:cNvGrpSpPr/>
          <p:nvPr/>
        </p:nvGrpSpPr>
        <p:grpSpPr bwMode="auto">
          <a:xfrm>
            <a:off x="5548313" y="1219200"/>
            <a:ext cx="1752600" cy="2647950"/>
            <a:chOff x="5219700" y="2383546"/>
            <a:chExt cx="1752600" cy="2648408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5219700" y="2383546"/>
              <a:ext cx="1752600" cy="2334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8" name="TextBox 22"/>
            <p:cNvSpPr txBox="1">
              <a:spLocks noChangeArrowheads="1"/>
            </p:cNvSpPr>
            <p:nvPr/>
          </p:nvSpPr>
          <p:spPr bwMode="auto">
            <a:xfrm>
              <a:off x="5586244" y="2907958"/>
              <a:ext cx="1019510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k</a:t>
              </a:r>
            </a:p>
          </p:txBody>
        </p:sp>
      </p:grpSp>
      <p:grpSp>
        <p:nvGrpSpPr>
          <p:cNvPr id="19" name="Group 18"/>
          <p:cNvGrpSpPr/>
          <p:nvPr/>
        </p:nvGrpSpPr>
        <p:grpSpPr bwMode="auto">
          <a:xfrm>
            <a:off x="7494588" y="1374775"/>
            <a:ext cx="3970337" cy="2152650"/>
            <a:chOff x="5219462" y="2446059"/>
            <a:chExt cx="1753078" cy="2154363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5219462" y="2614468"/>
              <a:ext cx="1753078" cy="19859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1" name="TextBox 25"/>
            <p:cNvSpPr txBox="1">
              <a:spLocks noChangeArrowheads="1"/>
            </p:cNvSpPr>
            <p:nvPr/>
          </p:nvSpPr>
          <p:spPr bwMode="auto">
            <a:xfrm>
              <a:off x="5474437" y="2446059"/>
              <a:ext cx="1243128" cy="212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ick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900220" y="4216890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/kaɪt/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con diều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603"/>
            <a:ext cx="336889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 bwMode="auto">
          <a:xfrm>
            <a:off x="3616325" y="1661603"/>
            <a:ext cx="1752600" cy="2647950"/>
            <a:chOff x="5219700" y="2383548"/>
            <a:chExt cx="1752600" cy="264840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5219700" y="2383548"/>
              <a:ext cx="1752600" cy="23340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5586244" y="2907958"/>
              <a:ext cx="1019510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k</a:t>
              </a:r>
            </a:p>
          </p:txBody>
        </p:sp>
      </p:grpSp>
      <p:grpSp>
        <p:nvGrpSpPr>
          <p:cNvPr id="9" name="Group 8"/>
          <p:cNvGrpSpPr/>
          <p:nvPr/>
        </p:nvGrpSpPr>
        <p:grpSpPr bwMode="auto">
          <a:xfrm>
            <a:off x="5710238" y="1687003"/>
            <a:ext cx="1752600" cy="2647950"/>
            <a:chOff x="5219700" y="2383546"/>
            <a:chExt cx="1752600" cy="2648408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5219700" y="2383546"/>
              <a:ext cx="1752600" cy="2334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1" name="TextBox 22"/>
            <p:cNvSpPr txBox="1">
              <a:spLocks noChangeArrowheads="1"/>
            </p:cNvSpPr>
            <p:nvPr/>
          </p:nvSpPr>
          <p:spPr bwMode="auto">
            <a:xfrm>
              <a:off x="5586244" y="2907958"/>
              <a:ext cx="1019510" cy="212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k</a:t>
              </a:r>
            </a:p>
          </p:txBody>
        </p:sp>
      </p:grpSp>
      <p:grpSp>
        <p:nvGrpSpPr>
          <p:cNvPr id="12" name="Group 11"/>
          <p:cNvGrpSpPr/>
          <p:nvPr/>
        </p:nvGrpSpPr>
        <p:grpSpPr bwMode="auto">
          <a:xfrm>
            <a:off x="7656513" y="1842578"/>
            <a:ext cx="3970337" cy="2152650"/>
            <a:chOff x="5219462" y="2446059"/>
            <a:chExt cx="1753078" cy="215436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219462" y="2614468"/>
              <a:ext cx="1753078" cy="19859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5509970" y="2446059"/>
              <a:ext cx="1172061" cy="212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altLang="en-US" sz="13800" dirty="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ite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4184"/>
            <a:ext cx="4457733" cy="534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648" y="4698487"/>
            <a:ext cx="4648894" cy="1346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4946" y="4777208"/>
            <a:ext cx="4654970" cy="12847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71" y="1346200"/>
            <a:ext cx="4186071" cy="35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10" y="1540658"/>
            <a:ext cx="4291690" cy="304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D2-TRACK 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60570" y="374015"/>
            <a:ext cx="1073785" cy="972185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5634355" y="67596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kk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k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000"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16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5657"/>
            <a:ext cx="2259719" cy="595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>
            <a:fillRect/>
          </a:stretch>
        </p:blipFill>
        <p:spPr>
          <a:xfrm>
            <a:off x="2259719" y="602343"/>
            <a:ext cx="10261600" cy="5130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11630" y="1124857"/>
            <a:ext cx="8694817" cy="1572535"/>
            <a:chOff x="2811630" y="1124857"/>
            <a:chExt cx="8694817" cy="1572535"/>
          </a:xfrm>
        </p:grpSpPr>
        <p:sp>
          <p:nvSpPr>
            <p:cNvPr id="4" name="TextBox 3"/>
            <p:cNvSpPr txBox="1"/>
            <p:nvPr/>
          </p:nvSpPr>
          <p:spPr>
            <a:xfrm>
              <a:off x="2811630" y="1373953"/>
              <a:ext cx="4712637" cy="132343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can          ,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24267" y="1358797"/>
              <a:ext cx="3982180" cy="132343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       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61093" y="1124857"/>
              <a:ext cx="1722642" cy="1453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395924" y="1124857"/>
              <a:ext cx="1722642" cy="14534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848692" y="3299391"/>
            <a:ext cx="7363433" cy="1672437"/>
            <a:chOff x="2871395" y="3313792"/>
            <a:chExt cx="7363433" cy="1672437"/>
          </a:xfrm>
        </p:grpSpPr>
        <p:sp>
          <p:nvSpPr>
            <p:cNvPr id="6" name="TextBox 5"/>
            <p:cNvSpPr txBox="1"/>
            <p:nvPr/>
          </p:nvSpPr>
          <p:spPr>
            <a:xfrm>
              <a:off x="2871395" y="3313793"/>
              <a:ext cx="4480201" cy="132343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can         ,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3222" y="3313792"/>
              <a:ext cx="2821606" cy="132343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lang="en-US" sz="8000" dirty="0">
                  <a:solidFill>
                    <a:srgbClr val="FF0000"/>
                  </a:solidFill>
                  <a:latin typeface="Calibri" panose="020F0502020204030204"/>
                </a:rPr>
                <a:t>k</a:t>
              </a:r>
              <a:r>
                <a:rPr kumimoji="0" lang="en-US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77902" y="3443401"/>
              <a:ext cx="1828536" cy="1542828"/>
            </a:xfrm>
            <a:prstGeom prst="rect">
              <a:avLst/>
            </a:prstGeom>
          </p:spPr>
        </p:pic>
      </p:grpSp>
      <p:pic>
        <p:nvPicPr>
          <p:cNvPr id="13" name="CD2-TRACK 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55" y="737235"/>
            <a:ext cx="1115695" cy="1114425"/>
          </a:xfrm>
          <a:prstGeom prst="rect">
            <a:avLst/>
          </a:prstGeom>
        </p:spPr>
      </p:pic>
      <p:sp>
        <p:nvSpPr>
          <p:cNvPr id="14" name="TextBox 16"/>
          <p:cNvSpPr txBox="1"/>
          <p:nvPr/>
        </p:nvSpPr>
        <p:spPr>
          <a:xfrm>
            <a:off x="0" y="1851660"/>
            <a:ext cx="1811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3372" y="28829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058" y="361659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7292" y="943429"/>
            <a:ext cx="5249606" cy="5213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84" y="371365"/>
            <a:ext cx="3755721" cy="572064"/>
          </a:xfrm>
          <a:prstGeom prst="rect">
            <a:avLst/>
          </a:prstGeom>
        </p:spPr>
      </p:pic>
      <p:pic>
        <p:nvPicPr>
          <p:cNvPr id="3" name="CD2-TRACK 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7145" y="280035"/>
            <a:ext cx="931545" cy="930275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4758690" y="47276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8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5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6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7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Phonics</a:t>
            </a:r>
            <a:endParaRPr lang="en-US" b="1" dirty="0"/>
          </a:p>
        </p:txBody>
      </p:sp>
      <p:sp>
        <p:nvSpPr>
          <p:cNvPr id="11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4" name="Rounded Rectangle 7"/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778" y="467769"/>
            <a:ext cx="4201181" cy="58697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895600" y="809625"/>
            <a:ext cx="6400800" cy="53625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00400" y="1033463"/>
            <a:ext cx="5791200" cy="4851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1493838"/>
            <a:ext cx="210978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929063"/>
            <a:ext cx="175101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957638"/>
            <a:ext cx="15573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847850"/>
            <a:ext cx="155733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Connector 38"/>
          <p:cNvCxnSpPr>
            <a:stCxn id="32" idx="6"/>
            <a:endCxn id="32" idx="2"/>
          </p:cNvCxnSpPr>
          <p:nvPr/>
        </p:nvCxnSpPr>
        <p:spPr>
          <a:xfrm flipH="1">
            <a:off x="3200400" y="3459163"/>
            <a:ext cx="57912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2" idx="4"/>
          </p:cNvCxnSpPr>
          <p:nvPr/>
        </p:nvCxnSpPr>
        <p:spPr>
          <a:xfrm flipH="1">
            <a:off x="6096000" y="1022350"/>
            <a:ext cx="12700" cy="486251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52 Grupo"/>
          <p:cNvGrpSpPr/>
          <p:nvPr/>
        </p:nvGrpSpPr>
        <p:grpSpPr bwMode="auto">
          <a:xfrm>
            <a:off x="4008438" y="1412875"/>
            <a:ext cx="4248150" cy="4440238"/>
            <a:chOff x="4860032" y="2420888"/>
            <a:chExt cx="2880320" cy="3010301"/>
          </a:xfrm>
        </p:grpSpPr>
        <p:grpSp>
          <p:nvGrpSpPr>
            <p:cNvPr id="30749" name="54 Grupo"/>
            <p:cNvGrpSpPr/>
            <p:nvPr/>
          </p:nvGrpSpPr>
          <p:grpSpPr bwMode="auto">
            <a:xfrm>
              <a:off x="4860032" y="2420888"/>
              <a:ext cx="2880320" cy="2880320"/>
              <a:chOff x="4860032" y="2420888"/>
              <a:chExt cx="2880320" cy="2880320"/>
            </a:xfrm>
          </p:grpSpPr>
          <p:sp>
            <p:nvSpPr>
              <p:cNvPr id="6" name="56 Elipse"/>
              <p:cNvSpPr/>
              <p:nvPr/>
            </p:nvSpPr>
            <p:spPr>
              <a:xfrm>
                <a:off x="4860032" y="2420888"/>
                <a:ext cx="2880320" cy="2880073"/>
              </a:xfrm>
              <a:prstGeom prst="ellipse">
                <a:avLst/>
              </a:prstGeom>
              <a:noFill/>
              <a:ln w="762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57 Flecha arriba"/>
              <p:cNvSpPr/>
              <p:nvPr/>
            </p:nvSpPr>
            <p:spPr>
              <a:xfrm>
                <a:off x="6084778" y="2612923"/>
                <a:ext cx="430828" cy="1185771"/>
              </a:xfrm>
              <a:prstGeom prst="upArrow">
                <a:avLst>
                  <a:gd name="adj1" fmla="val 32558"/>
                  <a:gd name="adj2" fmla="val 115666"/>
                </a:avLst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488950" h="425450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" name="55 Elipse"/>
            <p:cNvSpPr/>
            <p:nvPr/>
          </p:nvSpPr>
          <p:spPr>
            <a:xfrm>
              <a:off x="6084778" y="5000361"/>
              <a:ext cx="430828" cy="430828"/>
            </a:xfrm>
            <a:prstGeom prst="ellips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4889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9" name="Freeform: Shape 8"/>
          <p:cNvSpPr/>
          <p:nvPr/>
        </p:nvSpPr>
        <p:spPr>
          <a:xfrm>
            <a:off x="5265738" y="4114800"/>
            <a:ext cx="1781175" cy="1973263"/>
          </a:xfrm>
          <a:custGeom>
            <a:avLst/>
            <a:gdLst>
              <a:gd name="connsiteX0" fmla="*/ 649705 w 1780674"/>
              <a:gd name="connsiteY0" fmla="*/ 36095 h 1973179"/>
              <a:gd name="connsiteX1" fmla="*/ 649705 w 1780674"/>
              <a:gd name="connsiteY1" fmla="*/ 36095 h 1973179"/>
              <a:gd name="connsiteX2" fmla="*/ 601579 w 1780674"/>
              <a:gd name="connsiteY2" fmla="*/ 168442 h 1973179"/>
              <a:gd name="connsiteX3" fmla="*/ 577516 w 1780674"/>
              <a:gd name="connsiteY3" fmla="*/ 300789 h 1973179"/>
              <a:gd name="connsiteX4" fmla="*/ 541421 w 1780674"/>
              <a:gd name="connsiteY4" fmla="*/ 421105 h 1973179"/>
              <a:gd name="connsiteX5" fmla="*/ 505326 w 1780674"/>
              <a:gd name="connsiteY5" fmla="*/ 589547 h 1973179"/>
              <a:gd name="connsiteX6" fmla="*/ 457200 w 1780674"/>
              <a:gd name="connsiteY6" fmla="*/ 697832 h 1973179"/>
              <a:gd name="connsiteX7" fmla="*/ 445168 w 1780674"/>
              <a:gd name="connsiteY7" fmla="*/ 794084 h 1973179"/>
              <a:gd name="connsiteX8" fmla="*/ 397042 w 1780674"/>
              <a:gd name="connsiteY8" fmla="*/ 842211 h 1973179"/>
              <a:gd name="connsiteX9" fmla="*/ 385011 w 1780674"/>
              <a:gd name="connsiteY9" fmla="*/ 914400 h 1973179"/>
              <a:gd name="connsiteX10" fmla="*/ 360947 w 1780674"/>
              <a:gd name="connsiteY10" fmla="*/ 974558 h 1973179"/>
              <a:gd name="connsiteX11" fmla="*/ 348916 w 1780674"/>
              <a:gd name="connsiteY11" fmla="*/ 1010653 h 1973179"/>
              <a:gd name="connsiteX12" fmla="*/ 324853 w 1780674"/>
              <a:gd name="connsiteY12" fmla="*/ 1070811 h 1973179"/>
              <a:gd name="connsiteX13" fmla="*/ 312821 w 1780674"/>
              <a:gd name="connsiteY13" fmla="*/ 1106905 h 1973179"/>
              <a:gd name="connsiteX14" fmla="*/ 288758 w 1780674"/>
              <a:gd name="connsiteY14" fmla="*/ 1143000 h 1973179"/>
              <a:gd name="connsiteX15" fmla="*/ 252663 w 1780674"/>
              <a:gd name="connsiteY15" fmla="*/ 1227221 h 1973179"/>
              <a:gd name="connsiteX16" fmla="*/ 240632 w 1780674"/>
              <a:gd name="connsiteY16" fmla="*/ 1263316 h 1973179"/>
              <a:gd name="connsiteX17" fmla="*/ 204537 w 1780674"/>
              <a:gd name="connsiteY17" fmla="*/ 1287379 h 1973179"/>
              <a:gd name="connsiteX18" fmla="*/ 180474 w 1780674"/>
              <a:gd name="connsiteY18" fmla="*/ 1383632 h 1973179"/>
              <a:gd name="connsiteX19" fmla="*/ 168442 w 1780674"/>
              <a:gd name="connsiteY19" fmla="*/ 1431758 h 1973179"/>
              <a:gd name="connsiteX20" fmla="*/ 144379 w 1780674"/>
              <a:gd name="connsiteY20" fmla="*/ 1467853 h 1973179"/>
              <a:gd name="connsiteX21" fmla="*/ 132347 w 1780674"/>
              <a:gd name="connsiteY21" fmla="*/ 1528011 h 1973179"/>
              <a:gd name="connsiteX22" fmla="*/ 108284 w 1780674"/>
              <a:gd name="connsiteY22" fmla="*/ 1576137 h 1973179"/>
              <a:gd name="connsiteX23" fmla="*/ 96253 w 1780674"/>
              <a:gd name="connsiteY23" fmla="*/ 1624263 h 1973179"/>
              <a:gd name="connsiteX24" fmla="*/ 84221 w 1780674"/>
              <a:gd name="connsiteY24" fmla="*/ 1660358 h 1973179"/>
              <a:gd name="connsiteX25" fmla="*/ 48126 w 1780674"/>
              <a:gd name="connsiteY25" fmla="*/ 1852863 h 1973179"/>
              <a:gd name="connsiteX26" fmla="*/ 24063 w 1780674"/>
              <a:gd name="connsiteY26" fmla="*/ 1913021 h 1973179"/>
              <a:gd name="connsiteX27" fmla="*/ 0 w 1780674"/>
              <a:gd name="connsiteY27" fmla="*/ 1949116 h 1973179"/>
              <a:gd name="connsiteX28" fmla="*/ 1780674 w 1780674"/>
              <a:gd name="connsiteY28" fmla="*/ 1973179 h 1973179"/>
              <a:gd name="connsiteX29" fmla="*/ 1082842 w 1780674"/>
              <a:gd name="connsiteY29" fmla="*/ 36095 h 1973179"/>
              <a:gd name="connsiteX30" fmla="*/ 794084 w 1780674"/>
              <a:gd name="connsiteY30" fmla="*/ 36095 h 1973179"/>
              <a:gd name="connsiteX31" fmla="*/ 770021 w 1780674"/>
              <a:gd name="connsiteY31" fmla="*/ 48126 h 1973179"/>
              <a:gd name="connsiteX32" fmla="*/ 697832 w 1780674"/>
              <a:gd name="connsiteY32" fmla="*/ 0 h 1973179"/>
              <a:gd name="connsiteX33" fmla="*/ 625642 w 1780674"/>
              <a:gd name="connsiteY33" fmla="*/ 156411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80674" h="1973179">
                <a:moveTo>
                  <a:pt x="649705" y="36095"/>
                </a:moveTo>
                <a:lnTo>
                  <a:pt x="649705" y="36095"/>
                </a:lnTo>
                <a:cubicBezTo>
                  <a:pt x="633663" y="80211"/>
                  <a:pt x="615581" y="123637"/>
                  <a:pt x="601579" y="168442"/>
                </a:cubicBezTo>
                <a:cubicBezTo>
                  <a:pt x="590334" y="204427"/>
                  <a:pt x="586263" y="265800"/>
                  <a:pt x="577516" y="300789"/>
                </a:cubicBezTo>
                <a:cubicBezTo>
                  <a:pt x="567361" y="341410"/>
                  <a:pt x="552628" y="380761"/>
                  <a:pt x="541421" y="421105"/>
                </a:cubicBezTo>
                <a:cubicBezTo>
                  <a:pt x="485304" y="623128"/>
                  <a:pt x="542075" y="424174"/>
                  <a:pt x="505326" y="589547"/>
                </a:cubicBezTo>
                <a:cubicBezTo>
                  <a:pt x="497109" y="626522"/>
                  <a:pt x="472828" y="666575"/>
                  <a:pt x="457200" y="697832"/>
                </a:cubicBezTo>
                <a:cubicBezTo>
                  <a:pt x="453189" y="729916"/>
                  <a:pt x="457604" y="764238"/>
                  <a:pt x="445168" y="794084"/>
                </a:cubicBezTo>
                <a:cubicBezTo>
                  <a:pt x="436442" y="815026"/>
                  <a:pt x="407188" y="821919"/>
                  <a:pt x="397042" y="842211"/>
                </a:cubicBezTo>
                <a:cubicBezTo>
                  <a:pt x="386132" y="864031"/>
                  <a:pt x="391430" y="890865"/>
                  <a:pt x="385011" y="914400"/>
                </a:cubicBezTo>
                <a:cubicBezTo>
                  <a:pt x="379328" y="935236"/>
                  <a:pt x="368530" y="954336"/>
                  <a:pt x="360947" y="974558"/>
                </a:cubicBezTo>
                <a:cubicBezTo>
                  <a:pt x="356494" y="986433"/>
                  <a:pt x="353369" y="998778"/>
                  <a:pt x="348916" y="1010653"/>
                </a:cubicBezTo>
                <a:cubicBezTo>
                  <a:pt x="341333" y="1030875"/>
                  <a:pt x="332436" y="1050589"/>
                  <a:pt x="324853" y="1070811"/>
                </a:cubicBezTo>
                <a:cubicBezTo>
                  <a:pt x="320400" y="1082686"/>
                  <a:pt x="318493" y="1095562"/>
                  <a:pt x="312821" y="1106905"/>
                </a:cubicBezTo>
                <a:cubicBezTo>
                  <a:pt x="306354" y="1119839"/>
                  <a:pt x="296779" y="1130968"/>
                  <a:pt x="288758" y="1143000"/>
                </a:cubicBezTo>
                <a:cubicBezTo>
                  <a:pt x="263716" y="1243165"/>
                  <a:pt x="294209" y="1144127"/>
                  <a:pt x="252663" y="1227221"/>
                </a:cubicBezTo>
                <a:cubicBezTo>
                  <a:pt x="246991" y="1238565"/>
                  <a:pt x="248555" y="1253413"/>
                  <a:pt x="240632" y="1263316"/>
                </a:cubicBezTo>
                <a:cubicBezTo>
                  <a:pt x="231599" y="1274608"/>
                  <a:pt x="216569" y="1279358"/>
                  <a:pt x="204537" y="1287379"/>
                </a:cubicBezTo>
                <a:cubicBezTo>
                  <a:pt x="180077" y="1409674"/>
                  <a:pt x="205136" y="1297314"/>
                  <a:pt x="180474" y="1383632"/>
                </a:cubicBezTo>
                <a:cubicBezTo>
                  <a:pt x="175931" y="1399532"/>
                  <a:pt x="174956" y="1416559"/>
                  <a:pt x="168442" y="1431758"/>
                </a:cubicBezTo>
                <a:cubicBezTo>
                  <a:pt x="162746" y="1445049"/>
                  <a:pt x="152400" y="1455821"/>
                  <a:pt x="144379" y="1467853"/>
                </a:cubicBezTo>
                <a:cubicBezTo>
                  <a:pt x="140368" y="1487906"/>
                  <a:pt x="138814" y="1508611"/>
                  <a:pt x="132347" y="1528011"/>
                </a:cubicBezTo>
                <a:cubicBezTo>
                  <a:pt x="126675" y="1545026"/>
                  <a:pt x="114581" y="1559343"/>
                  <a:pt x="108284" y="1576137"/>
                </a:cubicBezTo>
                <a:cubicBezTo>
                  <a:pt x="102478" y="1591620"/>
                  <a:pt x="100796" y="1608364"/>
                  <a:pt x="96253" y="1624263"/>
                </a:cubicBezTo>
                <a:cubicBezTo>
                  <a:pt x="92769" y="1636458"/>
                  <a:pt x="86834" y="1647948"/>
                  <a:pt x="84221" y="1660358"/>
                </a:cubicBezTo>
                <a:cubicBezTo>
                  <a:pt x="70771" y="1724244"/>
                  <a:pt x="72373" y="1792246"/>
                  <a:pt x="48126" y="1852863"/>
                </a:cubicBezTo>
                <a:cubicBezTo>
                  <a:pt x="40105" y="1872916"/>
                  <a:pt x="33722" y="1893704"/>
                  <a:pt x="24063" y="1913021"/>
                </a:cubicBezTo>
                <a:cubicBezTo>
                  <a:pt x="17596" y="1925955"/>
                  <a:pt x="0" y="1949116"/>
                  <a:pt x="0" y="1949116"/>
                </a:cubicBezTo>
                <a:lnTo>
                  <a:pt x="1780674" y="1973179"/>
                </a:lnTo>
                <a:lnTo>
                  <a:pt x="1082842" y="36095"/>
                </a:lnTo>
                <a:lnTo>
                  <a:pt x="794084" y="36095"/>
                </a:lnTo>
                <a:lnTo>
                  <a:pt x="770021" y="48126"/>
                </a:lnTo>
                <a:lnTo>
                  <a:pt x="697832" y="0"/>
                </a:lnTo>
                <a:lnTo>
                  <a:pt x="625642" y="1564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7" name="Freeform: Shape 26"/>
          <p:cNvSpPr/>
          <p:nvPr/>
        </p:nvSpPr>
        <p:spPr>
          <a:xfrm>
            <a:off x="5418138" y="4267200"/>
            <a:ext cx="1781175" cy="1973263"/>
          </a:xfrm>
          <a:custGeom>
            <a:avLst/>
            <a:gdLst>
              <a:gd name="connsiteX0" fmla="*/ 649705 w 1780674"/>
              <a:gd name="connsiteY0" fmla="*/ 36095 h 1973179"/>
              <a:gd name="connsiteX1" fmla="*/ 649705 w 1780674"/>
              <a:gd name="connsiteY1" fmla="*/ 36095 h 1973179"/>
              <a:gd name="connsiteX2" fmla="*/ 601579 w 1780674"/>
              <a:gd name="connsiteY2" fmla="*/ 168442 h 1973179"/>
              <a:gd name="connsiteX3" fmla="*/ 577516 w 1780674"/>
              <a:gd name="connsiteY3" fmla="*/ 300789 h 1973179"/>
              <a:gd name="connsiteX4" fmla="*/ 541421 w 1780674"/>
              <a:gd name="connsiteY4" fmla="*/ 421105 h 1973179"/>
              <a:gd name="connsiteX5" fmla="*/ 505326 w 1780674"/>
              <a:gd name="connsiteY5" fmla="*/ 589547 h 1973179"/>
              <a:gd name="connsiteX6" fmla="*/ 457200 w 1780674"/>
              <a:gd name="connsiteY6" fmla="*/ 697832 h 1973179"/>
              <a:gd name="connsiteX7" fmla="*/ 445168 w 1780674"/>
              <a:gd name="connsiteY7" fmla="*/ 794084 h 1973179"/>
              <a:gd name="connsiteX8" fmla="*/ 397042 w 1780674"/>
              <a:gd name="connsiteY8" fmla="*/ 842211 h 1973179"/>
              <a:gd name="connsiteX9" fmla="*/ 385011 w 1780674"/>
              <a:gd name="connsiteY9" fmla="*/ 914400 h 1973179"/>
              <a:gd name="connsiteX10" fmla="*/ 360947 w 1780674"/>
              <a:gd name="connsiteY10" fmla="*/ 974558 h 1973179"/>
              <a:gd name="connsiteX11" fmla="*/ 348916 w 1780674"/>
              <a:gd name="connsiteY11" fmla="*/ 1010653 h 1973179"/>
              <a:gd name="connsiteX12" fmla="*/ 324853 w 1780674"/>
              <a:gd name="connsiteY12" fmla="*/ 1070811 h 1973179"/>
              <a:gd name="connsiteX13" fmla="*/ 312821 w 1780674"/>
              <a:gd name="connsiteY13" fmla="*/ 1106905 h 1973179"/>
              <a:gd name="connsiteX14" fmla="*/ 288758 w 1780674"/>
              <a:gd name="connsiteY14" fmla="*/ 1143000 h 1973179"/>
              <a:gd name="connsiteX15" fmla="*/ 252663 w 1780674"/>
              <a:gd name="connsiteY15" fmla="*/ 1227221 h 1973179"/>
              <a:gd name="connsiteX16" fmla="*/ 240632 w 1780674"/>
              <a:gd name="connsiteY16" fmla="*/ 1263316 h 1973179"/>
              <a:gd name="connsiteX17" fmla="*/ 204537 w 1780674"/>
              <a:gd name="connsiteY17" fmla="*/ 1287379 h 1973179"/>
              <a:gd name="connsiteX18" fmla="*/ 180474 w 1780674"/>
              <a:gd name="connsiteY18" fmla="*/ 1383632 h 1973179"/>
              <a:gd name="connsiteX19" fmla="*/ 168442 w 1780674"/>
              <a:gd name="connsiteY19" fmla="*/ 1431758 h 1973179"/>
              <a:gd name="connsiteX20" fmla="*/ 144379 w 1780674"/>
              <a:gd name="connsiteY20" fmla="*/ 1467853 h 1973179"/>
              <a:gd name="connsiteX21" fmla="*/ 132347 w 1780674"/>
              <a:gd name="connsiteY21" fmla="*/ 1528011 h 1973179"/>
              <a:gd name="connsiteX22" fmla="*/ 108284 w 1780674"/>
              <a:gd name="connsiteY22" fmla="*/ 1576137 h 1973179"/>
              <a:gd name="connsiteX23" fmla="*/ 96253 w 1780674"/>
              <a:gd name="connsiteY23" fmla="*/ 1624263 h 1973179"/>
              <a:gd name="connsiteX24" fmla="*/ 84221 w 1780674"/>
              <a:gd name="connsiteY24" fmla="*/ 1660358 h 1973179"/>
              <a:gd name="connsiteX25" fmla="*/ 48126 w 1780674"/>
              <a:gd name="connsiteY25" fmla="*/ 1852863 h 1973179"/>
              <a:gd name="connsiteX26" fmla="*/ 24063 w 1780674"/>
              <a:gd name="connsiteY26" fmla="*/ 1913021 h 1973179"/>
              <a:gd name="connsiteX27" fmla="*/ 0 w 1780674"/>
              <a:gd name="connsiteY27" fmla="*/ 1949116 h 1973179"/>
              <a:gd name="connsiteX28" fmla="*/ 1780674 w 1780674"/>
              <a:gd name="connsiteY28" fmla="*/ 1973179 h 1973179"/>
              <a:gd name="connsiteX29" fmla="*/ 1082842 w 1780674"/>
              <a:gd name="connsiteY29" fmla="*/ 36095 h 1973179"/>
              <a:gd name="connsiteX30" fmla="*/ 794084 w 1780674"/>
              <a:gd name="connsiteY30" fmla="*/ 36095 h 1973179"/>
              <a:gd name="connsiteX31" fmla="*/ 770021 w 1780674"/>
              <a:gd name="connsiteY31" fmla="*/ 48126 h 1973179"/>
              <a:gd name="connsiteX32" fmla="*/ 697832 w 1780674"/>
              <a:gd name="connsiteY32" fmla="*/ 0 h 1973179"/>
              <a:gd name="connsiteX33" fmla="*/ 625642 w 1780674"/>
              <a:gd name="connsiteY33" fmla="*/ 156411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80674" h="1973179">
                <a:moveTo>
                  <a:pt x="649705" y="36095"/>
                </a:moveTo>
                <a:lnTo>
                  <a:pt x="649705" y="36095"/>
                </a:lnTo>
                <a:cubicBezTo>
                  <a:pt x="633663" y="80211"/>
                  <a:pt x="615581" y="123637"/>
                  <a:pt x="601579" y="168442"/>
                </a:cubicBezTo>
                <a:cubicBezTo>
                  <a:pt x="590334" y="204427"/>
                  <a:pt x="586263" y="265800"/>
                  <a:pt x="577516" y="300789"/>
                </a:cubicBezTo>
                <a:cubicBezTo>
                  <a:pt x="567361" y="341410"/>
                  <a:pt x="552628" y="380761"/>
                  <a:pt x="541421" y="421105"/>
                </a:cubicBezTo>
                <a:cubicBezTo>
                  <a:pt x="485304" y="623128"/>
                  <a:pt x="542075" y="424174"/>
                  <a:pt x="505326" y="589547"/>
                </a:cubicBezTo>
                <a:cubicBezTo>
                  <a:pt x="497109" y="626522"/>
                  <a:pt x="472828" y="666575"/>
                  <a:pt x="457200" y="697832"/>
                </a:cubicBezTo>
                <a:cubicBezTo>
                  <a:pt x="453189" y="729916"/>
                  <a:pt x="457604" y="764238"/>
                  <a:pt x="445168" y="794084"/>
                </a:cubicBezTo>
                <a:cubicBezTo>
                  <a:pt x="436442" y="815026"/>
                  <a:pt x="407188" y="821919"/>
                  <a:pt x="397042" y="842211"/>
                </a:cubicBezTo>
                <a:cubicBezTo>
                  <a:pt x="386132" y="864031"/>
                  <a:pt x="391430" y="890865"/>
                  <a:pt x="385011" y="914400"/>
                </a:cubicBezTo>
                <a:cubicBezTo>
                  <a:pt x="379328" y="935236"/>
                  <a:pt x="368530" y="954336"/>
                  <a:pt x="360947" y="974558"/>
                </a:cubicBezTo>
                <a:cubicBezTo>
                  <a:pt x="356494" y="986433"/>
                  <a:pt x="353369" y="998778"/>
                  <a:pt x="348916" y="1010653"/>
                </a:cubicBezTo>
                <a:cubicBezTo>
                  <a:pt x="341333" y="1030875"/>
                  <a:pt x="332436" y="1050589"/>
                  <a:pt x="324853" y="1070811"/>
                </a:cubicBezTo>
                <a:cubicBezTo>
                  <a:pt x="320400" y="1082686"/>
                  <a:pt x="318493" y="1095562"/>
                  <a:pt x="312821" y="1106905"/>
                </a:cubicBezTo>
                <a:cubicBezTo>
                  <a:pt x="306354" y="1119839"/>
                  <a:pt x="296779" y="1130968"/>
                  <a:pt x="288758" y="1143000"/>
                </a:cubicBezTo>
                <a:cubicBezTo>
                  <a:pt x="263716" y="1243165"/>
                  <a:pt x="294209" y="1144127"/>
                  <a:pt x="252663" y="1227221"/>
                </a:cubicBezTo>
                <a:cubicBezTo>
                  <a:pt x="246991" y="1238565"/>
                  <a:pt x="248555" y="1253413"/>
                  <a:pt x="240632" y="1263316"/>
                </a:cubicBezTo>
                <a:cubicBezTo>
                  <a:pt x="231599" y="1274608"/>
                  <a:pt x="216569" y="1279358"/>
                  <a:pt x="204537" y="1287379"/>
                </a:cubicBezTo>
                <a:cubicBezTo>
                  <a:pt x="180077" y="1409674"/>
                  <a:pt x="205136" y="1297314"/>
                  <a:pt x="180474" y="1383632"/>
                </a:cubicBezTo>
                <a:cubicBezTo>
                  <a:pt x="175931" y="1399532"/>
                  <a:pt x="174956" y="1416559"/>
                  <a:pt x="168442" y="1431758"/>
                </a:cubicBezTo>
                <a:cubicBezTo>
                  <a:pt x="162746" y="1445049"/>
                  <a:pt x="152400" y="1455821"/>
                  <a:pt x="144379" y="1467853"/>
                </a:cubicBezTo>
                <a:cubicBezTo>
                  <a:pt x="140368" y="1487906"/>
                  <a:pt x="138814" y="1508611"/>
                  <a:pt x="132347" y="1528011"/>
                </a:cubicBezTo>
                <a:cubicBezTo>
                  <a:pt x="126675" y="1545026"/>
                  <a:pt x="114581" y="1559343"/>
                  <a:pt x="108284" y="1576137"/>
                </a:cubicBezTo>
                <a:cubicBezTo>
                  <a:pt x="102478" y="1591620"/>
                  <a:pt x="100796" y="1608364"/>
                  <a:pt x="96253" y="1624263"/>
                </a:cubicBezTo>
                <a:cubicBezTo>
                  <a:pt x="92769" y="1636458"/>
                  <a:pt x="86834" y="1647948"/>
                  <a:pt x="84221" y="1660358"/>
                </a:cubicBezTo>
                <a:cubicBezTo>
                  <a:pt x="70771" y="1724244"/>
                  <a:pt x="72373" y="1792246"/>
                  <a:pt x="48126" y="1852863"/>
                </a:cubicBezTo>
                <a:cubicBezTo>
                  <a:pt x="40105" y="1872916"/>
                  <a:pt x="33722" y="1893704"/>
                  <a:pt x="24063" y="1913021"/>
                </a:cubicBezTo>
                <a:cubicBezTo>
                  <a:pt x="17596" y="1925955"/>
                  <a:pt x="0" y="1949116"/>
                  <a:pt x="0" y="1949116"/>
                </a:cubicBezTo>
                <a:lnTo>
                  <a:pt x="1780674" y="1973179"/>
                </a:lnTo>
                <a:lnTo>
                  <a:pt x="1082842" y="36095"/>
                </a:lnTo>
                <a:lnTo>
                  <a:pt x="794084" y="36095"/>
                </a:lnTo>
                <a:lnTo>
                  <a:pt x="770021" y="48126"/>
                </a:lnTo>
                <a:lnTo>
                  <a:pt x="697832" y="0"/>
                </a:lnTo>
                <a:lnTo>
                  <a:pt x="625642" y="1564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58"/>
          <p:cNvSpPr/>
          <p:nvPr/>
        </p:nvSpPr>
        <p:spPr>
          <a:xfrm>
            <a:off x="5591945" y="3048642"/>
            <a:ext cx="1090395" cy="10903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SPIN STOP</a:t>
            </a:r>
          </a:p>
        </p:txBody>
      </p:sp>
      <p:grpSp>
        <p:nvGrpSpPr>
          <p:cNvPr id="26" name="52 Grupo1"/>
          <p:cNvGrpSpPr/>
          <p:nvPr/>
        </p:nvGrpSpPr>
        <p:grpSpPr bwMode="auto">
          <a:xfrm>
            <a:off x="4008438" y="1404938"/>
            <a:ext cx="4248150" cy="4440237"/>
            <a:chOff x="4860032" y="2420888"/>
            <a:chExt cx="2880320" cy="3010301"/>
          </a:xfrm>
        </p:grpSpPr>
        <p:grpSp>
          <p:nvGrpSpPr>
            <p:cNvPr id="30741" name="54 Grupo"/>
            <p:cNvGrpSpPr/>
            <p:nvPr/>
          </p:nvGrpSpPr>
          <p:grpSpPr bwMode="auto">
            <a:xfrm>
              <a:off x="4860032" y="2420888"/>
              <a:ext cx="2880320" cy="2880320"/>
              <a:chOff x="4860032" y="2420888"/>
              <a:chExt cx="2880320" cy="2880320"/>
            </a:xfrm>
          </p:grpSpPr>
          <p:sp>
            <p:nvSpPr>
              <p:cNvPr id="30" name="57 Flecha arriba"/>
              <p:cNvSpPr/>
              <p:nvPr/>
            </p:nvSpPr>
            <p:spPr>
              <a:xfrm>
                <a:off x="6084778" y="2612923"/>
                <a:ext cx="430828" cy="1185771"/>
              </a:xfrm>
              <a:prstGeom prst="upArrow">
                <a:avLst>
                  <a:gd name="adj1" fmla="val 32558"/>
                  <a:gd name="adj2" fmla="val 115666"/>
                </a:avLst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488950" h="425450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56 Elipse"/>
              <p:cNvSpPr/>
              <p:nvPr/>
            </p:nvSpPr>
            <p:spPr>
              <a:xfrm>
                <a:off x="4860032" y="2420888"/>
                <a:ext cx="2880320" cy="2880074"/>
              </a:xfrm>
              <a:prstGeom prst="ellipse">
                <a:avLst/>
              </a:prstGeom>
              <a:noFill/>
              <a:ln w="762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55 Elipse"/>
            <p:cNvSpPr/>
            <p:nvPr/>
          </p:nvSpPr>
          <p:spPr>
            <a:xfrm>
              <a:off x="6084778" y="5000361"/>
              <a:ext cx="430828" cy="430828"/>
            </a:xfrm>
            <a:prstGeom prst="ellips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4889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0" name="Freeform: Shape 39"/>
          <p:cNvSpPr/>
          <p:nvPr/>
        </p:nvSpPr>
        <p:spPr>
          <a:xfrm>
            <a:off x="3241675" y="1011238"/>
            <a:ext cx="2806700" cy="2405062"/>
          </a:xfrm>
          <a:custGeom>
            <a:avLst/>
            <a:gdLst>
              <a:gd name="connsiteX0" fmla="*/ 2805805 w 2805805"/>
              <a:gd name="connsiteY0" fmla="*/ 0 h 2406315"/>
              <a:gd name="connsiteX1" fmla="*/ 2805805 w 2805805"/>
              <a:gd name="connsiteY1" fmla="*/ 0 h 2406315"/>
              <a:gd name="connsiteX2" fmla="*/ 1939531 w 2805805"/>
              <a:gd name="connsiteY2" fmla="*/ 24063 h 2406315"/>
              <a:gd name="connsiteX3" fmla="*/ 1855310 w 2805805"/>
              <a:gd name="connsiteY3" fmla="*/ 72189 h 2406315"/>
              <a:gd name="connsiteX4" fmla="*/ 1783120 w 2805805"/>
              <a:gd name="connsiteY4" fmla="*/ 96252 h 2406315"/>
              <a:gd name="connsiteX5" fmla="*/ 1650773 w 2805805"/>
              <a:gd name="connsiteY5" fmla="*/ 156410 h 2406315"/>
              <a:gd name="connsiteX6" fmla="*/ 1590615 w 2805805"/>
              <a:gd name="connsiteY6" fmla="*/ 180473 h 2406315"/>
              <a:gd name="connsiteX7" fmla="*/ 1506394 w 2805805"/>
              <a:gd name="connsiteY7" fmla="*/ 192505 h 2406315"/>
              <a:gd name="connsiteX8" fmla="*/ 1470299 w 2805805"/>
              <a:gd name="connsiteY8" fmla="*/ 204536 h 2406315"/>
              <a:gd name="connsiteX9" fmla="*/ 1446236 w 2805805"/>
              <a:gd name="connsiteY9" fmla="*/ 228600 h 2406315"/>
              <a:gd name="connsiteX10" fmla="*/ 1398110 w 2805805"/>
              <a:gd name="connsiteY10" fmla="*/ 240631 h 2406315"/>
              <a:gd name="connsiteX11" fmla="*/ 1289826 w 2805805"/>
              <a:gd name="connsiteY11" fmla="*/ 276726 h 2406315"/>
              <a:gd name="connsiteX12" fmla="*/ 1145447 w 2805805"/>
              <a:gd name="connsiteY12" fmla="*/ 336884 h 2406315"/>
              <a:gd name="connsiteX13" fmla="*/ 1061226 w 2805805"/>
              <a:gd name="connsiteY13" fmla="*/ 372979 h 2406315"/>
              <a:gd name="connsiteX14" fmla="*/ 989036 w 2805805"/>
              <a:gd name="connsiteY14" fmla="*/ 433136 h 2406315"/>
              <a:gd name="connsiteX15" fmla="*/ 904815 w 2805805"/>
              <a:gd name="connsiteY15" fmla="*/ 457200 h 2406315"/>
              <a:gd name="connsiteX16" fmla="*/ 832626 w 2805805"/>
              <a:gd name="connsiteY16" fmla="*/ 505326 h 2406315"/>
              <a:gd name="connsiteX17" fmla="*/ 760436 w 2805805"/>
              <a:gd name="connsiteY17" fmla="*/ 565484 h 2406315"/>
              <a:gd name="connsiteX18" fmla="*/ 712310 w 2805805"/>
              <a:gd name="connsiteY18" fmla="*/ 577515 h 2406315"/>
              <a:gd name="connsiteX19" fmla="*/ 676215 w 2805805"/>
              <a:gd name="connsiteY19" fmla="*/ 625642 h 2406315"/>
              <a:gd name="connsiteX20" fmla="*/ 640120 w 2805805"/>
              <a:gd name="connsiteY20" fmla="*/ 649705 h 2406315"/>
              <a:gd name="connsiteX21" fmla="*/ 591994 w 2805805"/>
              <a:gd name="connsiteY21" fmla="*/ 685800 h 2406315"/>
              <a:gd name="connsiteX22" fmla="*/ 483710 w 2805805"/>
              <a:gd name="connsiteY22" fmla="*/ 782052 h 2406315"/>
              <a:gd name="connsiteX23" fmla="*/ 423552 w 2805805"/>
              <a:gd name="connsiteY23" fmla="*/ 854242 h 2406315"/>
              <a:gd name="connsiteX24" fmla="*/ 375426 w 2805805"/>
              <a:gd name="connsiteY24" fmla="*/ 914400 h 2406315"/>
              <a:gd name="connsiteX25" fmla="*/ 315268 w 2805805"/>
              <a:gd name="connsiteY25" fmla="*/ 1070810 h 2406315"/>
              <a:gd name="connsiteX26" fmla="*/ 291205 w 2805805"/>
              <a:gd name="connsiteY26" fmla="*/ 1118936 h 2406315"/>
              <a:gd name="connsiteX27" fmla="*/ 267142 w 2805805"/>
              <a:gd name="connsiteY27" fmla="*/ 1155031 h 2406315"/>
              <a:gd name="connsiteX28" fmla="*/ 255110 w 2805805"/>
              <a:gd name="connsiteY28" fmla="*/ 1191126 h 2406315"/>
              <a:gd name="connsiteX29" fmla="*/ 231047 w 2805805"/>
              <a:gd name="connsiteY29" fmla="*/ 1227221 h 2406315"/>
              <a:gd name="connsiteX30" fmla="*/ 219015 w 2805805"/>
              <a:gd name="connsiteY30" fmla="*/ 1263315 h 2406315"/>
              <a:gd name="connsiteX31" fmla="*/ 170889 w 2805805"/>
              <a:gd name="connsiteY31" fmla="*/ 1347536 h 2406315"/>
              <a:gd name="connsiteX32" fmla="*/ 134794 w 2805805"/>
              <a:gd name="connsiteY32" fmla="*/ 1431758 h 2406315"/>
              <a:gd name="connsiteX33" fmla="*/ 122763 w 2805805"/>
              <a:gd name="connsiteY33" fmla="*/ 1491915 h 2406315"/>
              <a:gd name="connsiteX34" fmla="*/ 110731 w 2805805"/>
              <a:gd name="connsiteY34" fmla="*/ 1528010 h 2406315"/>
              <a:gd name="connsiteX35" fmla="*/ 86668 w 2805805"/>
              <a:gd name="connsiteY35" fmla="*/ 1684421 h 2406315"/>
              <a:gd name="connsiteX36" fmla="*/ 74636 w 2805805"/>
              <a:gd name="connsiteY36" fmla="*/ 1804736 h 2406315"/>
              <a:gd name="connsiteX37" fmla="*/ 62605 w 2805805"/>
              <a:gd name="connsiteY37" fmla="*/ 1852863 h 2406315"/>
              <a:gd name="connsiteX38" fmla="*/ 50573 w 2805805"/>
              <a:gd name="connsiteY38" fmla="*/ 1937084 h 2406315"/>
              <a:gd name="connsiteX39" fmla="*/ 38542 w 2805805"/>
              <a:gd name="connsiteY39" fmla="*/ 2201779 h 2406315"/>
              <a:gd name="connsiteX40" fmla="*/ 2447 w 2805805"/>
              <a:gd name="connsiteY40" fmla="*/ 2286000 h 2406315"/>
              <a:gd name="connsiteX41" fmla="*/ 2447 w 2805805"/>
              <a:gd name="connsiteY41" fmla="*/ 2370221 h 2406315"/>
              <a:gd name="connsiteX42" fmla="*/ 2781742 w 2805805"/>
              <a:gd name="connsiteY42" fmla="*/ 2406315 h 2406315"/>
              <a:gd name="connsiteX43" fmla="*/ 2805805 w 2805805"/>
              <a:gd name="connsiteY43" fmla="*/ 60158 h 240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05805" h="2406315">
                <a:moveTo>
                  <a:pt x="2805805" y="0"/>
                </a:moveTo>
                <a:lnTo>
                  <a:pt x="2805805" y="0"/>
                </a:lnTo>
                <a:cubicBezTo>
                  <a:pt x="2517047" y="8021"/>
                  <a:pt x="2228001" y="8880"/>
                  <a:pt x="1939531" y="24063"/>
                </a:cubicBezTo>
                <a:cubicBezTo>
                  <a:pt x="1912300" y="25496"/>
                  <a:pt x="1879055" y="61636"/>
                  <a:pt x="1855310" y="72189"/>
                </a:cubicBezTo>
                <a:cubicBezTo>
                  <a:pt x="1832131" y="82491"/>
                  <a:pt x="1804870" y="83202"/>
                  <a:pt x="1783120" y="96252"/>
                </a:cubicBezTo>
                <a:cubicBezTo>
                  <a:pt x="1672212" y="162798"/>
                  <a:pt x="1776604" y="106078"/>
                  <a:pt x="1650773" y="156410"/>
                </a:cubicBezTo>
                <a:cubicBezTo>
                  <a:pt x="1630720" y="164431"/>
                  <a:pt x="1611568" y="175235"/>
                  <a:pt x="1590615" y="180473"/>
                </a:cubicBezTo>
                <a:cubicBezTo>
                  <a:pt x="1563103" y="187351"/>
                  <a:pt x="1534468" y="188494"/>
                  <a:pt x="1506394" y="192505"/>
                </a:cubicBezTo>
                <a:cubicBezTo>
                  <a:pt x="1494362" y="196515"/>
                  <a:pt x="1481174" y="198011"/>
                  <a:pt x="1470299" y="204536"/>
                </a:cubicBezTo>
                <a:cubicBezTo>
                  <a:pt x="1460572" y="210372"/>
                  <a:pt x="1456382" y="223527"/>
                  <a:pt x="1446236" y="228600"/>
                </a:cubicBezTo>
                <a:cubicBezTo>
                  <a:pt x="1431446" y="235995"/>
                  <a:pt x="1413914" y="235768"/>
                  <a:pt x="1398110" y="240631"/>
                </a:cubicBezTo>
                <a:cubicBezTo>
                  <a:pt x="1361745" y="251820"/>
                  <a:pt x="1324946" y="262092"/>
                  <a:pt x="1289826" y="276726"/>
                </a:cubicBezTo>
                <a:cubicBezTo>
                  <a:pt x="1241700" y="296779"/>
                  <a:pt x="1192080" y="313568"/>
                  <a:pt x="1145447" y="336884"/>
                </a:cubicBezTo>
                <a:cubicBezTo>
                  <a:pt x="1085977" y="366619"/>
                  <a:pt x="1114335" y="355275"/>
                  <a:pt x="1061226" y="372979"/>
                </a:cubicBezTo>
                <a:cubicBezTo>
                  <a:pt x="1039544" y="394660"/>
                  <a:pt x="1018350" y="420573"/>
                  <a:pt x="989036" y="433136"/>
                </a:cubicBezTo>
                <a:cubicBezTo>
                  <a:pt x="961777" y="444818"/>
                  <a:pt x="931156" y="442566"/>
                  <a:pt x="904815" y="457200"/>
                </a:cubicBezTo>
                <a:cubicBezTo>
                  <a:pt x="879534" y="471245"/>
                  <a:pt x="853076" y="484876"/>
                  <a:pt x="832626" y="505326"/>
                </a:cubicBezTo>
                <a:cubicBezTo>
                  <a:pt x="810944" y="527008"/>
                  <a:pt x="789750" y="552921"/>
                  <a:pt x="760436" y="565484"/>
                </a:cubicBezTo>
                <a:cubicBezTo>
                  <a:pt x="745237" y="571998"/>
                  <a:pt x="728352" y="573505"/>
                  <a:pt x="712310" y="577515"/>
                </a:cubicBezTo>
                <a:cubicBezTo>
                  <a:pt x="700278" y="593557"/>
                  <a:pt x="690395" y="611462"/>
                  <a:pt x="676215" y="625642"/>
                </a:cubicBezTo>
                <a:cubicBezTo>
                  <a:pt x="665990" y="635867"/>
                  <a:pt x="651887" y="641300"/>
                  <a:pt x="640120" y="649705"/>
                </a:cubicBezTo>
                <a:cubicBezTo>
                  <a:pt x="623803" y="661360"/>
                  <a:pt x="606899" y="672385"/>
                  <a:pt x="591994" y="685800"/>
                </a:cubicBezTo>
                <a:cubicBezTo>
                  <a:pt x="474263" y="791758"/>
                  <a:pt x="563127" y="729108"/>
                  <a:pt x="483710" y="782052"/>
                </a:cubicBezTo>
                <a:cubicBezTo>
                  <a:pt x="423970" y="871663"/>
                  <a:pt x="500747" y="761609"/>
                  <a:pt x="423552" y="854242"/>
                </a:cubicBezTo>
                <a:cubicBezTo>
                  <a:pt x="347653" y="945319"/>
                  <a:pt x="445442" y="844382"/>
                  <a:pt x="375426" y="914400"/>
                </a:cubicBezTo>
                <a:cubicBezTo>
                  <a:pt x="348083" y="996430"/>
                  <a:pt x="353674" y="986317"/>
                  <a:pt x="315268" y="1070810"/>
                </a:cubicBezTo>
                <a:cubicBezTo>
                  <a:pt x="307846" y="1087138"/>
                  <a:pt x="300103" y="1103364"/>
                  <a:pt x="291205" y="1118936"/>
                </a:cubicBezTo>
                <a:cubicBezTo>
                  <a:pt x="284031" y="1131491"/>
                  <a:pt x="273609" y="1142097"/>
                  <a:pt x="267142" y="1155031"/>
                </a:cubicBezTo>
                <a:cubicBezTo>
                  <a:pt x="261470" y="1166375"/>
                  <a:pt x="260782" y="1179782"/>
                  <a:pt x="255110" y="1191126"/>
                </a:cubicBezTo>
                <a:cubicBezTo>
                  <a:pt x="248643" y="1204060"/>
                  <a:pt x="237514" y="1214287"/>
                  <a:pt x="231047" y="1227221"/>
                </a:cubicBezTo>
                <a:cubicBezTo>
                  <a:pt x="225375" y="1238564"/>
                  <a:pt x="224687" y="1251972"/>
                  <a:pt x="219015" y="1263315"/>
                </a:cubicBezTo>
                <a:cubicBezTo>
                  <a:pt x="184111" y="1333122"/>
                  <a:pt x="202526" y="1263172"/>
                  <a:pt x="170889" y="1347536"/>
                </a:cubicBezTo>
                <a:cubicBezTo>
                  <a:pt x="137591" y="1436330"/>
                  <a:pt x="183559" y="1358610"/>
                  <a:pt x="134794" y="1431758"/>
                </a:cubicBezTo>
                <a:cubicBezTo>
                  <a:pt x="130784" y="1451810"/>
                  <a:pt x="127723" y="1472076"/>
                  <a:pt x="122763" y="1491915"/>
                </a:cubicBezTo>
                <a:cubicBezTo>
                  <a:pt x="119687" y="1504219"/>
                  <a:pt x="113482" y="1515629"/>
                  <a:pt x="110731" y="1528010"/>
                </a:cubicBezTo>
                <a:cubicBezTo>
                  <a:pt x="105289" y="1552496"/>
                  <a:pt x="89068" y="1664021"/>
                  <a:pt x="86668" y="1684421"/>
                </a:cubicBezTo>
                <a:cubicBezTo>
                  <a:pt x="81959" y="1724450"/>
                  <a:pt x="80336" y="1764836"/>
                  <a:pt x="74636" y="1804736"/>
                </a:cubicBezTo>
                <a:cubicBezTo>
                  <a:pt x="72297" y="1821106"/>
                  <a:pt x="65563" y="1836594"/>
                  <a:pt x="62605" y="1852863"/>
                </a:cubicBezTo>
                <a:cubicBezTo>
                  <a:pt x="57532" y="1880764"/>
                  <a:pt x="54584" y="1909010"/>
                  <a:pt x="50573" y="1937084"/>
                </a:cubicBezTo>
                <a:cubicBezTo>
                  <a:pt x="46563" y="2025316"/>
                  <a:pt x="45316" y="2113716"/>
                  <a:pt x="38542" y="2201779"/>
                </a:cubicBezTo>
                <a:cubicBezTo>
                  <a:pt x="23857" y="2392682"/>
                  <a:pt x="34935" y="2123558"/>
                  <a:pt x="2447" y="2286000"/>
                </a:cubicBezTo>
                <a:cubicBezTo>
                  <a:pt x="-3059" y="2313529"/>
                  <a:pt x="2447" y="2342147"/>
                  <a:pt x="2447" y="2370221"/>
                </a:cubicBezTo>
                <a:lnTo>
                  <a:pt x="2781742" y="2406315"/>
                </a:lnTo>
                <a:lnTo>
                  <a:pt x="2805805" y="60158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Oval 582"/>
          <p:cNvSpPr/>
          <p:nvPr/>
        </p:nvSpPr>
        <p:spPr>
          <a:xfrm>
            <a:off x="5591945" y="3043673"/>
            <a:ext cx="1090395" cy="109039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SPIN STOP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496300" y="5332413"/>
            <a:ext cx="1543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8401050" y="1030288"/>
            <a:ext cx="17335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kite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033588" y="5337175"/>
            <a:ext cx="1543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I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008188" y="982663"/>
            <a:ext cx="17335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kick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2681"/>
            <a:ext cx="5148300" cy="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822" y="1100332"/>
            <a:ext cx="4156028" cy="5041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4454" y="1046977"/>
            <a:ext cx="4624348" cy="5041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32" y="4835813"/>
            <a:ext cx="1653004" cy="130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24" y="4733564"/>
            <a:ext cx="1653004" cy="135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067949" y="361634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51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7"/>
          <a:stretch>
            <a:fillRect/>
          </a:stretch>
        </p:blipFill>
        <p:spPr>
          <a:xfrm>
            <a:off x="3049081" y="1235411"/>
            <a:ext cx="7762574" cy="5095013"/>
          </a:xfrm>
          <a:prstGeom prst="roundRect">
            <a:avLst>
              <a:gd name="adj" fmla="val 5106"/>
            </a:avLst>
          </a:prstGeom>
          <a:solidFill>
            <a:srgbClr val="EF4E88"/>
          </a:solidFill>
        </p:spPr>
      </p:pic>
      <p:sp>
        <p:nvSpPr>
          <p:cNvPr id="6" name="Rectangle: Rounded Corners 5"/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Click here to play the games</a:t>
            </a:r>
            <a:endParaRPr kumimoji="0" lang="en-US" sz="1800" b="1" i="1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06168" y="2759849"/>
            <a:ext cx="50010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/k/</a:t>
            </a:r>
          </a:p>
        </p:txBody>
      </p:sp>
      <p:sp>
        <p:nvSpPr>
          <p:cNvPr id="6" name="Plaque 5"/>
          <p:cNvSpPr/>
          <p:nvPr/>
        </p:nvSpPr>
        <p:spPr>
          <a:xfrm>
            <a:off x="5630911" y="2759849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kick, kite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phonics.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600" i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Do the exercises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50).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50).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53).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3927" y="29867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27" y="1541437"/>
            <a:ext cx="11971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to gain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Phonics: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/k/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kick, kite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 the letter K/k and make the /k/ sound.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6700"/>
            <a:ext cx="12192000" cy="6069330"/>
          </a:xfrm>
          <a:prstGeom prst="rect">
            <a:avLst/>
          </a:prstGeom>
        </p:spPr>
      </p:pic>
      <p:sp>
        <p:nvSpPr>
          <p:cNvPr id="6" name="Google Shape;794;p41"/>
          <p:cNvSpPr/>
          <p:nvPr/>
        </p:nvSpPr>
        <p:spPr>
          <a:xfrm>
            <a:off x="10591478" y="510285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799;p41"/>
          <p:cNvSpPr/>
          <p:nvPr/>
        </p:nvSpPr>
        <p:spPr>
          <a:xfrm>
            <a:off x="1696123" y="533153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5443" y="3949403"/>
            <a:ext cx="4206622" cy="1546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3327" y="4078896"/>
            <a:ext cx="4206622" cy="15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746" y="4025509"/>
            <a:ext cx="4206622" cy="1546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6" y="2856000"/>
            <a:ext cx="3586802" cy="25599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5872" y="3591290"/>
            <a:ext cx="2739977" cy="1820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1963" y="3124916"/>
            <a:ext cx="3533582" cy="22864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0883" y="5873300"/>
            <a:ext cx="432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on the picture to hear the word.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36578" y="1584821"/>
            <a:ext cx="3229790" cy="1466112"/>
            <a:chOff x="1236578" y="1584821"/>
            <a:chExt cx="3229790" cy="1466112"/>
          </a:xfrm>
        </p:grpSpPr>
        <p:sp>
          <p:nvSpPr>
            <p:cNvPr id="17" name="Cloud Callout 16"/>
            <p:cNvSpPr/>
            <p:nvPr/>
          </p:nvSpPr>
          <p:spPr>
            <a:xfrm>
              <a:off x="1236578" y="1584821"/>
              <a:ext cx="2693418" cy="1466112"/>
            </a:xfrm>
            <a:prstGeom prst="cloudCallou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3766" y="1902379"/>
              <a:ext cx="30226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banana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93036" y="1594058"/>
            <a:ext cx="3229790" cy="1466112"/>
            <a:chOff x="1236578" y="1584821"/>
            <a:chExt cx="3229790" cy="1466112"/>
          </a:xfrm>
        </p:grpSpPr>
        <p:sp>
          <p:nvSpPr>
            <p:cNvPr id="20" name="Cloud Callout 19"/>
            <p:cNvSpPr/>
            <p:nvPr/>
          </p:nvSpPr>
          <p:spPr>
            <a:xfrm>
              <a:off x="1236578" y="1584821"/>
              <a:ext cx="2693418" cy="1466112"/>
            </a:xfrm>
            <a:prstGeom prst="cloudCallou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72950" y="1902379"/>
              <a:ext cx="2693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cookie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13122" y="1529311"/>
            <a:ext cx="3229790" cy="1466112"/>
            <a:chOff x="1236578" y="1584821"/>
            <a:chExt cx="3229790" cy="1466112"/>
          </a:xfrm>
        </p:grpSpPr>
        <p:sp>
          <p:nvSpPr>
            <p:cNvPr id="23" name="Cloud Callout 22"/>
            <p:cNvSpPr/>
            <p:nvPr/>
          </p:nvSpPr>
          <p:spPr>
            <a:xfrm>
              <a:off x="1236578" y="1584821"/>
              <a:ext cx="2693418" cy="1466112"/>
            </a:xfrm>
            <a:prstGeom prst="cloudCallou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82654" y="1902379"/>
              <a:ext cx="3083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sandwich</a:t>
              </a:r>
            </a:p>
          </p:txBody>
        </p:sp>
      </p:grpSp>
      <p:pic>
        <p:nvPicPr>
          <p:cNvPr id="2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25" end="1295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4680" y="5331460"/>
            <a:ext cx="690245" cy="736600"/>
          </a:xfrm>
          <a:prstGeom prst="rect">
            <a:avLst/>
          </a:prstGeom>
        </p:spPr>
      </p:pic>
      <p:pic>
        <p:nvPicPr>
          <p:cNvPr id="3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18" end="67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9630" y="5331460"/>
            <a:ext cx="801370" cy="735965"/>
          </a:xfrm>
          <a:prstGeom prst="rect">
            <a:avLst/>
          </a:prstGeom>
        </p:spPr>
      </p:pic>
      <p:pic>
        <p:nvPicPr>
          <p:cNvPr id="4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38995" y="5300345"/>
            <a:ext cx="756285" cy="7397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5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0000"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000">
                <p:cTn id="6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5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0" dur="2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5" dur="1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027" y="768614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sandwich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818" y="1745365"/>
            <a:ext cx="7216425" cy="4669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104140" y="215265"/>
            <a:ext cx="5869305" cy="6199505"/>
            <a:chOff x="-307110" y="-387424"/>
            <a:chExt cx="3301033" cy="7416824"/>
          </a:xfrm>
          <a:blipFill>
            <a:blip r:embed="rId5"/>
            <a:stretch>
              <a:fillRect/>
            </a:stretch>
          </a:blipFill>
        </p:grpSpPr>
        <p:sp>
          <p:nvSpPr>
            <p:cNvPr id="8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10" name="12 Grupo"/>
          <p:cNvGrpSpPr/>
          <p:nvPr/>
        </p:nvGrpSpPr>
        <p:grpSpPr>
          <a:xfrm rot="10800000">
            <a:off x="6800850" y="302895"/>
            <a:ext cx="5835650" cy="6111875"/>
            <a:chOff x="-307110" y="-387424"/>
            <a:chExt cx="3301033" cy="7416824"/>
          </a:xfrm>
          <a:blipFill>
            <a:blip r:embed="rId5"/>
            <a:stretch>
              <a:fillRect/>
            </a:stretch>
          </a:blipFill>
        </p:grpSpPr>
        <p:sp>
          <p:nvSpPr>
            <p:cNvPr id="11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3" name="10 Rectángulo"/>
          <p:cNvSpPr/>
          <p:nvPr/>
        </p:nvSpPr>
        <p:spPr>
          <a:xfrm>
            <a:off x="0" y="252730"/>
            <a:ext cx="12372340" cy="60623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4" name="1 Forma libre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food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ldLvl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1733" y="1472797"/>
            <a:ext cx="6690635" cy="47752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1250" y="740363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banana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104183" y="257176"/>
            <a:ext cx="5869542" cy="6153150"/>
            <a:chOff x="-307110" y="-387424"/>
            <a:chExt cx="3301033" cy="7416824"/>
          </a:xfrm>
          <a:blipFill>
            <a:blip r:embed="rId5"/>
            <a:stretch>
              <a:fillRect/>
            </a:stretch>
          </a:blipFill>
        </p:grpSpPr>
        <p:sp>
          <p:nvSpPr>
            <p:cNvPr id="8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10" name="12 Grupo"/>
          <p:cNvGrpSpPr/>
          <p:nvPr/>
        </p:nvGrpSpPr>
        <p:grpSpPr>
          <a:xfrm rot="10800000">
            <a:off x="7115194" y="257174"/>
            <a:ext cx="5835622" cy="6257925"/>
            <a:chOff x="-307110" y="-387424"/>
            <a:chExt cx="3301033" cy="7416824"/>
          </a:xfrm>
          <a:blipFill>
            <a:blip r:embed="rId5"/>
            <a:stretch>
              <a:fillRect/>
            </a:stretch>
          </a:blipFill>
        </p:grpSpPr>
        <p:sp>
          <p:nvSpPr>
            <p:cNvPr id="11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3" name="10 Rectángulo"/>
          <p:cNvSpPr/>
          <p:nvPr/>
        </p:nvSpPr>
        <p:spPr>
          <a:xfrm>
            <a:off x="0" y="257176"/>
            <a:ext cx="12372560" cy="61531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4" name="1 Forma libre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food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7920" y="2285439"/>
            <a:ext cx="5861765" cy="3895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3397" y="715779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cookie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104183" y="285746"/>
            <a:ext cx="5869542" cy="6096000"/>
            <a:chOff x="-307110" y="-387424"/>
            <a:chExt cx="3301033" cy="7416824"/>
          </a:xfrm>
          <a:blipFill>
            <a:blip r:embed="rId5"/>
            <a:stretch>
              <a:fillRect/>
            </a:stretch>
          </a:blipFill>
        </p:grpSpPr>
        <p:sp>
          <p:nvSpPr>
            <p:cNvPr id="8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10" name="12 Grupo"/>
          <p:cNvGrpSpPr/>
          <p:nvPr/>
        </p:nvGrpSpPr>
        <p:grpSpPr>
          <a:xfrm rot="10800000">
            <a:off x="7115194" y="285747"/>
            <a:ext cx="5835622" cy="6096002"/>
            <a:chOff x="-307110" y="-387424"/>
            <a:chExt cx="3301033" cy="7416824"/>
          </a:xfrm>
          <a:blipFill>
            <a:blip r:embed="rId5"/>
            <a:stretch>
              <a:fillRect/>
            </a:stretch>
          </a:blipFill>
        </p:grpSpPr>
        <p:sp>
          <p:nvSpPr>
            <p:cNvPr id="11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3" name="10 Rectángulo"/>
          <p:cNvSpPr/>
          <p:nvPr/>
        </p:nvSpPr>
        <p:spPr>
          <a:xfrm>
            <a:off x="-180560" y="285750"/>
            <a:ext cx="12372560" cy="6096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4" name="1 Forma libre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food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/>
                <a:ea typeface="Microsoft YaHei" panose="020B0503020204020204" charset="-122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 panose="020B0503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</TotalTime>
  <Words>301</Words>
  <Application>Microsoft Office PowerPoint</Application>
  <PresentationFormat>Custom</PresentationFormat>
  <Paragraphs>85</Paragraphs>
  <Slides>28</Slides>
  <Notes>5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HP</cp:lastModifiedBy>
  <cp:revision>301</cp:revision>
  <dcterms:created xsi:type="dcterms:W3CDTF">2020-12-08T03:17:00Z</dcterms:created>
  <dcterms:modified xsi:type="dcterms:W3CDTF">2023-08-06T09:29:09Z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E462646126EF458C9116C1AC099771F8</vt:lpwstr>
  </property>
  <property fmtid="{D5CDD505-2E9C-101B-9397-08002B2CF9AE}" pid="3" name="KSOProductBuildVer">
    <vt:lpwstr>1033-11.2.0.11486</vt:lpwstr>
  </property>
</Properties>
</file>