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382" r:id="rId2"/>
    <p:sldId id="304" r:id="rId3"/>
    <p:sldId id="689" r:id="rId4"/>
    <p:sldId id="292" r:id="rId5"/>
    <p:sldId id="391" r:id="rId6"/>
    <p:sldId id="398" r:id="rId7"/>
    <p:sldId id="393" r:id="rId8"/>
    <p:sldId id="392" r:id="rId9"/>
    <p:sldId id="394" r:id="rId10"/>
    <p:sldId id="397" r:id="rId11"/>
    <p:sldId id="395" r:id="rId12"/>
    <p:sldId id="690" r:id="rId13"/>
    <p:sldId id="399" r:id="rId14"/>
    <p:sldId id="334" r:id="rId15"/>
    <p:sldId id="417" r:id="rId16"/>
    <p:sldId id="674" r:id="rId17"/>
    <p:sldId id="306" r:id="rId18"/>
    <p:sldId id="684" r:id="rId19"/>
    <p:sldId id="676" r:id="rId20"/>
    <p:sldId id="680" r:id="rId21"/>
    <p:sldId id="687" r:id="rId22"/>
    <p:sldId id="336" r:id="rId23"/>
    <p:sldId id="685" r:id="rId24"/>
    <p:sldId id="686" r:id="rId25"/>
    <p:sldId id="428" r:id="rId26"/>
    <p:sldId id="429" r:id="rId27"/>
    <p:sldId id="431" r:id="rId28"/>
    <p:sldId id="432" r:id="rId29"/>
    <p:sldId id="434" r:id="rId30"/>
    <p:sldId id="435" r:id="rId31"/>
    <p:sldId id="438" r:id="rId32"/>
    <p:sldId id="439" r:id="rId33"/>
    <p:sldId id="437" r:id="rId34"/>
    <p:sldId id="378" r:id="rId35"/>
    <p:sldId id="691" r:id="rId36"/>
    <p:sldId id="688" r:id="rId37"/>
    <p:sldId id="315" r:id="rId38"/>
    <p:sldId id="418" r:id="rId39"/>
    <p:sldId id="419" r:id="rId40"/>
    <p:sldId id="420" r:id="rId41"/>
    <p:sldId id="396" r:id="rId42"/>
    <p:sldId id="343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B050"/>
    <a:srgbClr val="FF0000"/>
    <a:srgbClr val="00B0F0"/>
    <a:srgbClr val="EF4E88"/>
    <a:srgbClr val="EA6CE4"/>
    <a:srgbClr val="D7E4BD"/>
    <a:srgbClr val="FDEADA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6641" autoAdjust="0"/>
  </p:normalViewPr>
  <p:slideViewPr>
    <p:cSldViewPr snapToGrid="0">
      <p:cViewPr varScale="1">
        <p:scale>
          <a:sx n="73" d="100"/>
          <a:sy n="73" d="100"/>
        </p:scale>
        <p:origin x="504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4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019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11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831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1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96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7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057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62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22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/>
          <p:cNvSpPr txBox="1"/>
          <p:nvPr userDrawn="1"/>
        </p:nvSpPr>
        <p:spPr>
          <a:xfrm>
            <a:off x="10994140" y="-81103"/>
            <a:ext cx="10461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9"/>
          <p:cNvSpPr txBox="1"/>
          <p:nvPr userDrawn="1"/>
        </p:nvSpPr>
        <p:spPr>
          <a:xfrm>
            <a:off x="163580" y="-79833"/>
            <a:ext cx="134175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8: Food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audio" Target="../media/audio5.wav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slide" Target="slide20.xml"/><Relationship Id="rId4" Type="http://schemas.openxmlformats.org/officeDocument/2006/relationships/slide" Target="slide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9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image" Target="../media/image28.png"/><Relationship Id="rId5" Type="http://schemas.openxmlformats.org/officeDocument/2006/relationships/audio" Target="../media/audio11.wav"/><Relationship Id="rId10" Type="http://schemas.openxmlformats.org/officeDocument/2006/relationships/image" Target="../media/image27.png"/><Relationship Id="rId4" Type="http://schemas.openxmlformats.org/officeDocument/2006/relationships/audio" Target="../media/audio10.wav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14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6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18" Type="http://schemas.openxmlformats.org/officeDocument/2006/relationships/image" Target="../media/image50.png"/><Relationship Id="rId3" Type="http://schemas.openxmlformats.org/officeDocument/2006/relationships/audio" Target="../media/audio16.wav"/><Relationship Id="rId7" Type="http://schemas.openxmlformats.org/officeDocument/2006/relationships/image" Target="../media/image46.jpe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18" Type="http://schemas.openxmlformats.org/officeDocument/2006/relationships/image" Target="../media/image51.png"/><Relationship Id="rId3" Type="http://schemas.openxmlformats.org/officeDocument/2006/relationships/audio" Target="../media/audio16.wav"/><Relationship Id="rId7" Type="http://schemas.openxmlformats.org/officeDocument/2006/relationships/image" Target="../media/image46.jpe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48.png"/><Relationship Id="rId19" Type="http://schemas.openxmlformats.org/officeDocument/2006/relationships/image" Target="../media/image52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18" Type="http://schemas.openxmlformats.org/officeDocument/2006/relationships/image" Target="../media/image53.png"/><Relationship Id="rId3" Type="http://schemas.openxmlformats.org/officeDocument/2006/relationships/audio" Target="../media/audio16.wav"/><Relationship Id="rId7" Type="http://schemas.openxmlformats.org/officeDocument/2006/relationships/image" Target="../media/image46.jpe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18" Type="http://schemas.openxmlformats.org/officeDocument/2006/relationships/image" Target="../media/image54.png"/><Relationship Id="rId3" Type="http://schemas.openxmlformats.org/officeDocument/2006/relationships/audio" Target="../media/audio16.wav"/><Relationship Id="rId7" Type="http://schemas.openxmlformats.org/officeDocument/2006/relationships/image" Target="../media/image46.jpe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48.png"/><Relationship Id="rId19" Type="http://schemas.openxmlformats.org/officeDocument/2006/relationships/image" Target="../media/image55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18" Type="http://schemas.openxmlformats.org/officeDocument/2006/relationships/image" Target="../media/image54.png"/><Relationship Id="rId3" Type="http://schemas.openxmlformats.org/officeDocument/2006/relationships/audio" Target="../media/audio16.wav"/><Relationship Id="rId7" Type="http://schemas.openxmlformats.org/officeDocument/2006/relationships/image" Target="../media/image46.jpe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48.png"/><Relationship Id="rId19" Type="http://schemas.openxmlformats.org/officeDocument/2006/relationships/image" Target="../media/image55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18" Type="http://schemas.openxmlformats.org/officeDocument/2006/relationships/image" Target="../media/image54.png"/><Relationship Id="rId3" Type="http://schemas.openxmlformats.org/officeDocument/2006/relationships/audio" Target="../media/audio16.wav"/><Relationship Id="rId7" Type="http://schemas.openxmlformats.org/officeDocument/2006/relationships/image" Target="../media/image46.jpe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48.png"/><Relationship Id="rId19" Type="http://schemas.openxmlformats.org/officeDocument/2006/relationships/image" Target="../media/image55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18" Type="http://schemas.openxmlformats.org/officeDocument/2006/relationships/image" Target="../media/image56.png"/><Relationship Id="rId3" Type="http://schemas.openxmlformats.org/officeDocument/2006/relationships/audio" Target="../media/audio16.wav"/><Relationship Id="rId7" Type="http://schemas.openxmlformats.org/officeDocument/2006/relationships/image" Target="../media/image46.jpe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audio" Target="../media/audio17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39.png"/><Relationship Id="rId10" Type="http://schemas.openxmlformats.org/officeDocument/2006/relationships/image" Target="../media/image59.png"/><Relationship Id="rId4" Type="http://schemas.openxmlformats.org/officeDocument/2006/relationships/image" Target="../media/image36.jpe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9.wav"/><Relationship Id="rId7" Type="http://schemas.openxmlformats.org/officeDocument/2006/relationships/image" Target="../media/image6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audio" Target="../media/audio21.wav"/><Relationship Id="rId10" Type="http://schemas.openxmlformats.org/officeDocument/2006/relationships/image" Target="../media/image66.png"/><Relationship Id="rId4" Type="http://schemas.openxmlformats.org/officeDocument/2006/relationships/audio" Target="../media/audio20.wav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8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/>
              </a:rPr>
              <a:t>Unit 8: Food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B8C5E2-6882-D1A8-A759-CB92BAB497BB}"/>
              </a:ext>
            </a:extLst>
          </p:cNvPr>
          <p:cNvSpPr/>
          <p:nvPr/>
        </p:nvSpPr>
        <p:spPr>
          <a:xfrm>
            <a:off x="0" y="257492"/>
            <a:ext cx="12192000" cy="60722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8595" y="23964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51596" y="2408452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506" y="2769648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8880" y="2769648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</a:t>
            </a: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6727" y="282197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155" y="2685036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138" y="2737398"/>
            <a:ext cx="1630509" cy="1194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8222" y="2775439"/>
            <a:ext cx="1630509" cy="1194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692" y="2682527"/>
            <a:ext cx="1641631" cy="1248971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0896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2C92C0-1DBE-8DB3-EC0B-1349CCDE932E}"/>
              </a:ext>
            </a:extLst>
          </p:cNvPr>
          <p:cNvSpPr/>
          <p:nvPr/>
        </p:nvSpPr>
        <p:spPr>
          <a:xfrm>
            <a:off x="0" y="257492"/>
            <a:ext cx="12192000" cy="60722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8595" y="23964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527023" y="242540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6976" y="2429601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367" y="2685036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0069" y="2752248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329" y="2781629"/>
            <a:ext cx="1643295" cy="1203464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</a:t>
            </a: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935" y="2811009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232" y="2696105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4152" y="2811009"/>
            <a:ext cx="1630509" cy="1194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4913" y="2696104"/>
            <a:ext cx="1641631" cy="1248971"/>
          </a:xfrm>
          <a:prstGeom prst="rect">
            <a:avLst/>
          </a:prstGeom>
        </p:spPr>
      </p:pic>
      <p:grpSp>
        <p:nvGrpSpPr>
          <p:cNvPr id="32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3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6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9883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D3E4D3-63CB-D0AC-92A4-B64898932560}"/>
              </a:ext>
            </a:extLst>
          </p:cNvPr>
          <p:cNvSpPr/>
          <p:nvPr/>
        </p:nvSpPr>
        <p:spPr>
          <a:xfrm>
            <a:off x="0" y="257492"/>
            <a:ext cx="12192000" cy="60722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8595" y="23964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527023" y="242540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6976" y="2429601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8545" y="2811009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4260" y="2661759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889" y="2656339"/>
            <a:ext cx="1676576" cy="1227837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</a:t>
            </a: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7103" y="284522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232" y="2696105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4152" y="2811009"/>
            <a:ext cx="1630509" cy="1194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0434" y="2811009"/>
            <a:ext cx="1630509" cy="1194100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7891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3BE32E-129A-BA13-AF8C-50F00EB335C7}"/>
              </a:ext>
            </a:extLst>
          </p:cNvPr>
          <p:cNvSpPr/>
          <p:nvPr/>
        </p:nvSpPr>
        <p:spPr>
          <a:xfrm>
            <a:off x="0" y="257492"/>
            <a:ext cx="12192000" cy="60722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14294" y="2289597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572" y="2599571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1578" y="2650793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</a:t>
            </a: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509" y="2755826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162599" y="2307818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785" y="2724300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523" y="2693650"/>
            <a:ext cx="1630509" cy="1194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8222" y="2775439"/>
            <a:ext cx="1630509" cy="1194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692" y="2682527"/>
            <a:ext cx="1641631" cy="1248971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7487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/l/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47775"/>
            <a:ext cx="12192000" cy="789491"/>
          </a:xfrm>
          <a:prstGeom prst="roundRect">
            <a:avLst>
              <a:gd name="adj" fmla="val 3469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56417-7DD6-15DF-BF12-A77D9F50D9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4949" y="1684695"/>
            <a:ext cx="6712765" cy="41938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3D8027-C08F-6023-BF11-56EFE018A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6940" y="2200275"/>
            <a:ext cx="5860516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love, leaf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831D048-7205-E922-BA4E-2FA54188B8F0}"/>
              </a:ext>
            </a:extLst>
          </p:cNvPr>
          <p:cNvSpPr txBox="1"/>
          <p:nvPr/>
        </p:nvSpPr>
        <p:spPr>
          <a:xfrm>
            <a:off x="7584097" y="3742908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/lʌv/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yêu, 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03E983-E375-6AAE-021C-1883C4C2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376363"/>
            <a:ext cx="2708275" cy="280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A5F6A2-7BC1-6BC4-9A02-AAED95ACC2B6}"/>
              </a:ext>
            </a:extLst>
          </p:cNvPr>
          <p:cNvGrpSpPr>
            <a:grpSpLocks/>
          </p:cNvGrpSpPr>
          <p:nvPr/>
        </p:nvGrpSpPr>
        <p:grpSpPr bwMode="auto">
          <a:xfrm>
            <a:off x="2955925" y="1517650"/>
            <a:ext cx="1752600" cy="2298700"/>
            <a:chOff x="5219700" y="2733305"/>
            <a:chExt cx="1752600" cy="22990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C179F0B-30F1-7C7A-B965-BB1AF6DF427E}"/>
                </a:ext>
              </a:extLst>
            </p:cNvPr>
            <p:cNvSpPr/>
            <p:nvPr/>
          </p:nvSpPr>
          <p:spPr>
            <a:xfrm>
              <a:off x="5219700" y="2733305"/>
              <a:ext cx="1752600" cy="19561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182EF376-F7BB-A6F1-B04F-8CFFE1A1E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l</a:t>
              </a:r>
              <a:endParaRPr lang="en-US" altLang="en-US" sz="1380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681A1-D3A4-4C3D-B5E6-B165DDC55331}"/>
              </a:ext>
            </a:extLst>
          </p:cNvPr>
          <p:cNvGrpSpPr>
            <a:grpSpLocks/>
          </p:cNvGrpSpPr>
          <p:nvPr/>
        </p:nvGrpSpPr>
        <p:grpSpPr bwMode="auto">
          <a:xfrm>
            <a:off x="4881563" y="1517650"/>
            <a:ext cx="1752600" cy="2298700"/>
            <a:chOff x="5219700" y="2733305"/>
            <a:chExt cx="1752600" cy="229906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9680FD6-C92C-1302-CA89-39C6E1C9AA79}"/>
                </a:ext>
              </a:extLst>
            </p:cNvPr>
            <p:cNvSpPr/>
            <p:nvPr/>
          </p:nvSpPr>
          <p:spPr>
            <a:xfrm>
              <a:off x="5219700" y="2733305"/>
              <a:ext cx="1752600" cy="19561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9F507733-8DBF-910A-615A-EFA996063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l</a:t>
              </a:r>
              <a:endParaRPr lang="en-US" altLang="en-US" sz="1380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0ED968-93D8-7F5F-E093-78CC9D59AC4A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1349375"/>
            <a:ext cx="4419600" cy="2124075"/>
            <a:chOff x="5219700" y="2446059"/>
            <a:chExt cx="1752600" cy="181256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ED49A1B-0C2A-D36A-0670-4779978F4787}"/>
                </a:ext>
              </a:extLst>
            </p:cNvPr>
            <p:cNvSpPr/>
            <p:nvPr/>
          </p:nvSpPr>
          <p:spPr>
            <a:xfrm>
              <a:off x="5219700" y="2589655"/>
              <a:ext cx="1752600" cy="16689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3B7389A5-A4DB-8053-ECE4-1A76DF890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1793" y="2446059"/>
              <a:ext cx="1208416" cy="181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altLang="en-US" sz="13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ove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98459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2976861-A2A2-84CC-295E-3ED6C866EC34}"/>
              </a:ext>
            </a:extLst>
          </p:cNvPr>
          <p:cNvSpPr txBox="1"/>
          <p:nvPr/>
        </p:nvSpPr>
        <p:spPr>
          <a:xfrm>
            <a:off x="7900220" y="4216890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/liːf/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chiếc lá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8C3BC-C4F1-83FD-ABDE-D5D4F7D7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2" y="2188065"/>
            <a:ext cx="2681449" cy="1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4D7503-3D43-C1F2-2E5E-DC79A3B10245}"/>
              </a:ext>
            </a:extLst>
          </p:cNvPr>
          <p:cNvGrpSpPr>
            <a:grpSpLocks/>
          </p:cNvGrpSpPr>
          <p:nvPr/>
        </p:nvGrpSpPr>
        <p:grpSpPr bwMode="auto">
          <a:xfrm>
            <a:off x="2984500" y="1918190"/>
            <a:ext cx="1752600" cy="2298700"/>
            <a:chOff x="5219700" y="2733305"/>
            <a:chExt cx="1752600" cy="22990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198B1EC-3967-8F6F-2D99-5783DD094870}"/>
                </a:ext>
              </a:extLst>
            </p:cNvPr>
            <p:cNvSpPr/>
            <p:nvPr/>
          </p:nvSpPr>
          <p:spPr>
            <a:xfrm>
              <a:off x="5219700" y="2733305"/>
              <a:ext cx="1752600" cy="19561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6DD26524-C024-BA28-BEE6-E10BD33CF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l</a:t>
              </a:r>
              <a:endParaRPr lang="en-US" altLang="en-US" sz="1380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9001E2-C16D-FFF5-F29E-FEA6E5D2B9D6}"/>
              </a:ext>
            </a:extLst>
          </p:cNvPr>
          <p:cNvGrpSpPr>
            <a:grpSpLocks/>
          </p:cNvGrpSpPr>
          <p:nvPr/>
        </p:nvGrpSpPr>
        <p:grpSpPr bwMode="auto">
          <a:xfrm>
            <a:off x="4910138" y="1918190"/>
            <a:ext cx="1752600" cy="2298700"/>
            <a:chOff x="5219700" y="2733305"/>
            <a:chExt cx="1752600" cy="229906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D9564EF-6BE1-98B6-42E2-AE0D2C94C4DE}"/>
                </a:ext>
              </a:extLst>
            </p:cNvPr>
            <p:cNvSpPr/>
            <p:nvPr/>
          </p:nvSpPr>
          <p:spPr>
            <a:xfrm>
              <a:off x="5219700" y="2733305"/>
              <a:ext cx="1752600" cy="19561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210D9502-AF14-DD9A-4F65-13E4A05C5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l</a:t>
              </a:r>
              <a:endParaRPr lang="en-US" altLang="en-US" sz="1380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003E06-4EBA-2F50-836E-07F90E670B3A}"/>
              </a:ext>
            </a:extLst>
          </p:cNvPr>
          <p:cNvGrpSpPr>
            <a:grpSpLocks/>
          </p:cNvGrpSpPr>
          <p:nvPr/>
        </p:nvGrpSpPr>
        <p:grpSpPr bwMode="auto">
          <a:xfrm>
            <a:off x="6886575" y="1749915"/>
            <a:ext cx="4419600" cy="2124075"/>
            <a:chOff x="5219700" y="2446059"/>
            <a:chExt cx="1752600" cy="181256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1C4D12-34D7-0B14-AC1F-D73B00EA1035}"/>
                </a:ext>
              </a:extLst>
            </p:cNvPr>
            <p:cNvSpPr/>
            <p:nvPr/>
          </p:nvSpPr>
          <p:spPr>
            <a:xfrm>
              <a:off x="5219700" y="2589655"/>
              <a:ext cx="1752600" cy="16689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7B7B0C63-BF63-594A-07E5-ACBB53F511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9981" y="2446059"/>
              <a:ext cx="1052040" cy="181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altLang="en-US" sz="13800" dirty="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eaf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a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BEC2369-C978-A4B7-9B5C-C9334604CBD7}"/>
              </a:ext>
            </a:extLst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44E57AE4-20AD-B3CE-C4A6-1E37F859E056}"/>
              </a:ext>
            </a:extLst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5" name="Rounded 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EA6B0604-78E8-7E55-736C-428C354AE498}"/>
              </a:ext>
            </a:extLst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6" name="Rounded 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C1DD45F-5478-8773-464E-B5FFC8170518}"/>
              </a:ext>
            </a:extLst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7" name="Rounded Rectangle 11">
            <a:hlinkClick r:id="" action="ppaction://noaction"/>
            <a:extLst>
              <a:ext uri="{FF2B5EF4-FFF2-40B4-BE49-F238E27FC236}">
                <a16:creationId xmlns:a16="http://schemas.microsoft.com/office/drawing/2014/main" id="{01C1AF63-516C-373D-6A1F-7C2BD511AE23}"/>
              </a:ext>
            </a:extLst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Phonics</a:t>
            </a:r>
            <a:endParaRPr lang="en-US" b="1" dirty="0"/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ECDBBAA2-24AD-D659-79F0-D29E7D470940}"/>
              </a:ext>
            </a:extLst>
          </p:cNvPr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28730E49-7FE3-EEBF-D6A0-981809145B17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452" y="462712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46DD-A442-3707-4F7E-0C3A50B930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0" y="409859"/>
            <a:ext cx="4271173" cy="602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9B4719-F338-272D-E84E-28239814A7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648" y="4696778"/>
            <a:ext cx="4648894" cy="1349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4223A-DA0E-AAA9-2E1A-EC444D31E25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4946" y="4771513"/>
            <a:ext cx="4654970" cy="1296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E578C5-23B4-080F-E2BB-628D910C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775" y="1104395"/>
            <a:ext cx="3543300" cy="366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44290-EC20-8FE0-1C05-93A5A99A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911" y="1304925"/>
            <a:ext cx="5480252" cy="292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596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l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llea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FAF05-7808-7C7B-029A-EB093A17D9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4848"/>
            <a:ext cx="2259719" cy="576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FFCB5-68EE-203B-AECC-AE95E86AC7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719" y="602343"/>
            <a:ext cx="10261600" cy="5130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BF1EBD-3C7A-43F4-82C1-1B840A9D0DAA}"/>
              </a:ext>
            </a:extLst>
          </p:cNvPr>
          <p:cNvGrpSpPr/>
          <p:nvPr/>
        </p:nvGrpSpPr>
        <p:grpSpPr>
          <a:xfrm>
            <a:off x="2811630" y="1124857"/>
            <a:ext cx="8186270" cy="1341703"/>
            <a:chOff x="2811630" y="1124857"/>
            <a:chExt cx="8186270" cy="13417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D9D998-3954-4AB3-860E-1C4F38FABC3A}"/>
                </a:ext>
              </a:extLst>
            </p:cNvPr>
            <p:cNvSpPr txBox="1"/>
            <p:nvPr/>
          </p:nvSpPr>
          <p:spPr>
            <a:xfrm>
              <a:off x="2811630" y="1373953"/>
              <a:ext cx="5101653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       my mom,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13516A-C1DF-8478-3430-CD63FE1EF731}"/>
                </a:ext>
              </a:extLst>
            </p:cNvPr>
            <p:cNvSpPr txBox="1"/>
            <p:nvPr/>
          </p:nvSpPr>
          <p:spPr>
            <a:xfrm>
              <a:off x="7913401" y="1355400"/>
              <a:ext cx="3084499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        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10BEE7-45F5-01AB-24A1-6627E9646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5234" y="1205382"/>
              <a:ext cx="1201041" cy="12426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612AAA-5633-F90E-95E3-1EA619F36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31760" y="1124857"/>
              <a:ext cx="1201041" cy="124262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21A31D-B2C3-C45D-8A5A-EAD8CBF801F5}"/>
              </a:ext>
            </a:extLst>
          </p:cNvPr>
          <p:cNvGrpSpPr/>
          <p:nvPr/>
        </p:nvGrpSpPr>
        <p:grpSpPr>
          <a:xfrm>
            <a:off x="2871395" y="3094810"/>
            <a:ext cx="7080446" cy="1352794"/>
            <a:chOff x="2871395" y="3094810"/>
            <a:chExt cx="7080446" cy="13527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D6F018-789F-3D23-BC1B-AA878611E83F}"/>
                </a:ext>
              </a:extLst>
            </p:cNvPr>
            <p:cNvSpPr txBox="1"/>
            <p:nvPr/>
          </p:nvSpPr>
          <p:spPr>
            <a:xfrm>
              <a:off x="2871395" y="3313793"/>
              <a:ext cx="5101653" cy="109260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       my mom,        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55ABDE-C19D-211F-9842-9FB03F7A5AF1}"/>
                </a:ext>
              </a:extLst>
            </p:cNvPr>
            <p:cNvSpPr txBox="1"/>
            <p:nvPr/>
          </p:nvSpPr>
          <p:spPr>
            <a:xfrm>
              <a:off x="8189820" y="3354997"/>
              <a:ext cx="1762021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  <a:r>
                <a: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D159B9-810A-1D4B-5593-3BAA86C51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5234" y="3094810"/>
              <a:ext cx="1307523" cy="1352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3550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B566D5-28DD-1A3C-4F26-6AE4D5D9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8704" y="943429"/>
            <a:ext cx="5346782" cy="5213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8828E3-5439-3948-78F5-AE95FD4F09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4885"/>
            <a:ext cx="3898689" cy="52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43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20359835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2000" cy="59505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347" y="1426469"/>
            <a:ext cx="9098147" cy="3100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52127" y="8629612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Brown squirrel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&amp;</a:t>
            </a:r>
            <a:r>
              <a:rPr kumimoji="0" lang="en-US" sz="1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60488" y="7421060"/>
            <a:ext cx="1578361" cy="1041427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93" y="7064744"/>
            <a:ext cx="2050584" cy="747706"/>
          </a:xfrm>
          <a:prstGeom prst="roundRect">
            <a:avLst>
              <a:gd name="adj" fmla="val 50000"/>
            </a:avLst>
          </a:prstGeom>
          <a:blipFill>
            <a:blip r:embed="rId1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852" y="4737084"/>
            <a:ext cx="229229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770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8CB85-6006-7FFE-11AF-6855CB96D7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2000" cy="59505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295047" y="935036"/>
            <a:ext cx="4964077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the beginning sound?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“k”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“l”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482" y="2177943"/>
            <a:ext cx="1538888" cy="138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786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3F62F8-3459-9F32-3743-E1F546C77B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2000" cy="59505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leaf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love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865589C-6E8A-4C27-A0B4-66BAAA4BB793}"/>
              </a:ext>
            </a:extLst>
          </p:cNvPr>
          <p:cNvSpPr/>
          <p:nvPr/>
        </p:nvSpPr>
        <p:spPr>
          <a:xfrm>
            <a:off x="3556595" y="906636"/>
            <a:ext cx="4638106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Guessing the word.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078" y="1963584"/>
            <a:ext cx="582322" cy="138461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140" y="1923243"/>
            <a:ext cx="968189" cy="138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073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EB806B-17DB-F9F3-C592-9BFF2A5FD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2000" cy="59505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“j”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“l”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295047" y="935036"/>
            <a:ext cx="4964077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the beginning sound?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46" y="2332061"/>
            <a:ext cx="2015404" cy="12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363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D39CE-BB3D-ED0F-8427-E514C5CCDA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2000" cy="59505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leaf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love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86635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490629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94623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098617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93320" y="1194102"/>
            <a:ext cx="3567532" cy="634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next?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734" y="2503107"/>
            <a:ext cx="1034969" cy="6638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467" y="2494838"/>
            <a:ext cx="1034969" cy="66389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887" y="2372417"/>
            <a:ext cx="994323" cy="8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643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3927" y="29867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27" y="1541437"/>
            <a:ext cx="119715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gain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/l/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love, leaf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 the letter L/l and make the /l/ sound.</a:t>
            </a:r>
          </a:p>
        </p:txBody>
      </p:sp>
    </p:spTree>
    <p:extLst>
      <p:ext uri="{BB962C8B-B14F-4D97-AF65-F5344CB8AC3E}">
        <p14:creationId xmlns:p14="http://schemas.microsoft.com/office/powerpoint/2010/main" val="2073416363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7D0C47-208D-D464-A3C8-CCDE183DE4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2000" cy="59505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love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leaf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86635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490629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94623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098617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93320" y="1194102"/>
            <a:ext cx="3567532" cy="634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next?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467" y="2494838"/>
            <a:ext cx="1034969" cy="66389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456" y="2335102"/>
            <a:ext cx="994323" cy="8946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223" y="2318016"/>
            <a:ext cx="994323" cy="8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359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AC577-D0A7-3453-680F-122F0AAF4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2000" cy="59505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leaf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love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86635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082066" y="2133581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94623" y="2147589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75147" y="2169668"/>
            <a:ext cx="1208658" cy="11698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93320" y="1194102"/>
            <a:ext cx="3567532" cy="634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next?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467" y="2494838"/>
            <a:ext cx="1034969" cy="66389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607" y="2335102"/>
            <a:ext cx="994323" cy="89464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603" y="2450475"/>
            <a:ext cx="1034969" cy="66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18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221C7-D7D0-B080-98DD-909AB2B76C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2000" cy="59505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love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leaf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3993320" y="1194102"/>
            <a:ext cx="3567532" cy="634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Guess the word.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1963" y="2023830"/>
            <a:ext cx="1198241" cy="14545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093" y="2037277"/>
            <a:ext cx="1052361" cy="145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18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FD02B-1E91-8409-1460-3D9664FE4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2000" cy="59505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850" y="4155885"/>
            <a:ext cx="2327203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36" y="3682925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868">
            <a:off x="10387679" y="3912051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160" flipH="1">
            <a:off x="4760482" y="4510017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312" y="2574539"/>
            <a:ext cx="340208" cy="3401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89"/>
          <a:stretch/>
        </p:blipFill>
        <p:spPr>
          <a:xfrm rot="2244597" flipH="1">
            <a:off x="10288450" y="4758907"/>
            <a:ext cx="448636" cy="65874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351" y="3276601"/>
            <a:ext cx="1341210" cy="90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3207" y="1893323"/>
            <a:ext cx="6912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28575">
                  <a:solidFill>
                    <a:srgbClr val="D8853A"/>
                  </a:solidFill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avie" panose="04040805050809020602" pitchFamily="82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1116924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7D04D-5566-6E83-03D0-324CE0C2F0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9" y="397746"/>
            <a:ext cx="5031601" cy="626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11DAE-E948-BCBD-401C-4B322579DA2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106" y="1063781"/>
            <a:ext cx="9622669" cy="5223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BB074-3DAC-367F-D571-9ACB289168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29" y="1996539"/>
            <a:ext cx="735977" cy="755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2CDC7-B51A-64BE-0E7B-94FF3DFF44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29" y="4483873"/>
            <a:ext cx="716777" cy="691178"/>
          </a:xfrm>
          <a:prstGeom prst="rect">
            <a:avLst/>
          </a:prstGeom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7B7967D5-B0CA-8401-EDCB-6B5EF59DD76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9600" y="1888288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126C06E4-EE51-5066-02E7-C4DD70AF3E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9600" y="4483873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6769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271441-A220-1214-31A1-A0818533F2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44" y="1030353"/>
            <a:ext cx="4223082" cy="5180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F45AAE-1BCE-9D65-234F-CC36755A36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409" y="1364085"/>
            <a:ext cx="4579984" cy="4844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E5CEA0-467D-AE74-6912-F17791B510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680"/>
            <a:ext cx="5597204" cy="722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8C8EA-35E2-450F-7FC9-27ECAD3E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3544" y="4963433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E044E-FC52-0673-C37E-56D82C69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8456" y="4963433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810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32" r="-45" b="-1"/>
          <a:stretch/>
        </p:blipFill>
        <p:spPr>
          <a:xfrm>
            <a:off x="3059591" y="1313792"/>
            <a:ext cx="7766064" cy="4858976"/>
          </a:xfrm>
          <a:prstGeom prst="roundRect">
            <a:avLst>
              <a:gd name="adj" fmla="val 5106"/>
            </a:avLst>
          </a:prstGeom>
          <a:solidFill>
            <a:srgbClr val="EF4E88"/>
          </a:solidFill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06168" y="2759849"/>
            <a:ext cx="50010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/l/</a:t>
            </a:r>
          </a:p>
        </p:txBody>
      </p:sp>
      <p:sp>
        <p:nvSpPr>
          <p:cNvPr id="6" name="Plaque 5"/>
          <p:cNvSpPr/>
          <p:nvPr/>
        </p:nvSpPr>
        <p:spPr>
          <a:xfrm>
            <a:off x="5630911" y="2759849"/>
            <a:ext cx="58922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love, leaf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vocabulary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phonics.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51).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51).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for the next lesson (page 54).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7492"/>
            <a:ext cx="12192000" cy="60722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530" y="2741588"/>
            <a:ext cx="1630509" cy="1194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25" y="2679939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3045" y="2679939"/>
            <a:ext cx="1686290" cy="1234951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</a:t>
            </a: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6999" y="2812818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4175" y="2688591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12" y="2725220"/>
            <a:ext cx="1630509" cy="1194100"/>
          </a:xfrm>
          <a:prstGeom prst="rect">
            <a:avLst/>
          </a:prstGeom>
        </p:spPr>
      </p:pic>
      <p:grpSp>
        <p:nvGrpSpPr>
          <p:cNvPr id="42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43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56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343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2B42D1-1A19-02D5-67F3-A658F4CCE164}"/>
              </a:ext>
            </a:extLst>
          </p:cNvPr>
          <p:cNvSpPr/>
          <p:nvPr/>
        </p:nvSpPr>
        <p:spPr>
          <a:xfrm>
            <a:off x="0" y="257492"/>
            <a:ext cx="12192000" cy="60722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106" y="2706789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</a:t>
            </a: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734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785" y="2724300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138" y="2737398"/>
            <a:ext cx="1630509" cy="1194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8222" y="2775439"/>
            <a:ext cx="1630509" cy="1194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692" y="2682527"/>
            <a:ext cx="1641631" cy="1248971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988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0AFDAE-B5FB-39D0-CCCB-EE78FE0834B1}"/>
              </a:ext>
            </a:extLst>
          </p:cNvPr>
          <p:cNvSpPr/>
          <p:nvPr/>
        </p:nvSpPr>
        <p:spPr>
          <a:xfrm>
            <a:off x="0" y="257492"/>
            <a:ext cx="12192000" cy="60722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396" y="2688591"/>
            <a:ext cx="1630509" cy="1194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25" y="2679939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48" y="2676933"/>
            <a:ext cx="1599814" cy="1171621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</a:t>
            </a: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846" y="275982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4175" y="2688591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686" y="2819509"/>
            <a:ext cx="1630509" cy="1194100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70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35B64E-E359-F212-C85E-65E85D02B1BB}"/>
              </a:ext>
            </a:extLst>
          </p:cNvPr>
          <p:cNvSpPr/>
          <p:nvPr/>
        </p:nvSpPr>
        <p:spPr>
          <a:xfrm>
            <a:off x="0" y="257492"/>
            <a:ext cx="12192000" cy="60722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1092" y="2775903"/>
            <a:ext cx="1630509" cy="1194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6310" y="2677522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243" y="2697166"/>
            <a:ext cx="1651784" cy="1209681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</a:t>
            </a: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3233" y="2761676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4175" y="2688591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12" y="2725220"/>
            <a:ext cx="1630509" cy="1194100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009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34DC35-38B1-6DF9-E5F9-819EB5FBB7EF}"/>
              </a:ext>
            </a:extLst>
          </p:cNvPr>
          <p:cNvSpPr/>
          <p:nvPr/>
        </p:nvSpPr>
        <p:spPr>
          <a:xfrm>
            <a:off x="0" y="257492"/>
            <a:ext cx="12192000" cy="607220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368597" y="2394297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52029" y="2304788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7046" y="2864330"/>
            <a:ext cx="1630509" cy="1194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6310" y="2677522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5122" y="2627435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1573" y="2709443"/>
            <a:ext cx="1673595" cy="1225654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</a:t>
            </a: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930" y="2745248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4175" y="2688591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12" y="2725220"/>
            <a:ext cx="1630509" cy="1194100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1850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</TotalTime>
  <Words>435</Words>
  <Application>Microsoft Office PowerPoint</Application>
  <PresentationFormat>Widescreen</PresentationFormat>
  <Paragraphs>142</Paragraphs>
  <Slides>42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等线</vt:lpstr>
      <vt:lpstr>HP001 4H</vt:lpstr>
      <vt:lpstr>Arial</vt:lpstr>
      <vt:lpstr>Arial Black</vt:lpstr>
      <vt:lpstr>Berlin Sans FB</vt:lpstr>
      <vt:lpstr>Calibri</vt:lpstr>
      <vt:lpstr>Calibri Light</vt:lpstr>
      <vt:lpstr>Century Gothic</vt:lpstr>
      <vt:lpstr>Cooper Black</vt:lpstr>
      <vt:lpstr>Lucida Sans Unicode</vt:lpstr>
      <vt:lpstr>Ravie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vaxalin@outlook.com.vn</cp:lastModifiedBy>
  <cp:revision>323</cp:revision>
  <dcterms:created xsi:type="dcterms:W3CDTF">2020-12-08T03:17:00Z</dcterms:created>
  <dcterms:modified xsi:type="dcterms:W3CDTF">2023-08-05T13:25:46Z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FB4F456CC3AD4D28B93AED2722A89534</vt:lpwstr>
  </property>
  <property fmtid="{D5CDD505-2E9C-101B-9397-08002B2CF9AE}" pid="3" name="KSOProductBuildVer">
    <vt:lpwstr>1033-11.2.0.11486</vt:lpwstr>
  </property>
</Properties>
</file>