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382" r:id="rId2"/>
    <p:sldId id="304" r:id="rId3"/>
    <p:sldId id="302" r:id="rId4"/>
    <p:sldId id="292" r:id="rId5"/>
    <p:sldId id="278" r:id="rId6"/>
    <p:sldId id="334" r:id="rId7"/>
    <p:sldId id="674" r:id="rId8"/>
    <p:sldId id="336" r:id="rId9"/>
    <p:sldId id="373" r:id="rId10"/>
    <p:sldId id="433" r:id="rId11"/>
    <p:sldId id="423" r:id="rId12"/>
    <p:sldId id="678" r:id="rId13"/>
    <p:sldId id="436" r:id="rId14"/>
    <p:sldId id="439" r:id="rId15"/>
    <p:sldId id="679" r:id="rId16"/>
    <p:sldId id="676" r:id="rId17"/>
    <p:sldId id="385" r:id="rId18"/>
    <p:sldId id="388" r:id="rId19"/>
    <p:sldId id="389" r:id="rId20"/>
    <p:sldId id="392" r:id="rId21"/>
    <p:sldId id="393" r:id="rId22"/>
    <p:sldId id="387" r:id="rId23"/>
    <p:sldId id="378" r:id="rId24"/>
    <p:sldId id="377" r:id="rId25"/>
    <p:sldId id="675" r:id="rId26"/>
    <p:sldId id="677" r:id="rId27"/>
    <p:sldId id="315" r:id="rId28"/>
    <p:sldId id="418" r:id="rId29"/>
    <p:sldId id="419" r:id="rId30"/>
    <p:sldId id="420" r:id="rId31"/>
    <p:sldId id="396" r:id="rId32"/>
    <p:sldId id="343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2" clrIdx="0"/>
  <p:cmAuthor id="2" name="Mat Mlô" initials="MM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B050"/>
    <a:srgbClr val="FF0000"/>
    <a:srgbClr val="00B0F0"/>
    <a:srgbClr val="EF4E88"/>
    <a:srgbClr val="EA6CE4"/>
    <a:srgbClr val="D7E4BD"/>
    <a:srgbClr val="FDEADA"/>
    <a:srgbClr val="7030A0"/>
    <a:srgbClr val="F791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06" autoAdjust="0"/>
    <p:restoredTop sz="86641" autoAdjust="0"/>
  </p:normalViewPr>
  <p:slideViewPr>
    <p:cSldViewPr snapToGrid="0">
      <p:cViewPr varScale="1">
        <p:scale>
          <a:sx n="85" d="100"/>
          <a:sy n="85" d="100"/>
        </p:scale>
        <p:origin x="658" y="53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877b642fd3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2" name="Google Shape;792;g877b642fd3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8/5/2023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43073" y="6325674"/>
            <a:ext cx="550151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8/5/2023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ound Same Side Corner Rectangle 6"/>
          <p:cNvSpPr/>
          <p:nvPr userDrawn="1"/>
        </p:nvSpPr>
        <p:spPr>
          <a:xfrm>
            <a:off x="0" y="-87923"/>
            <a:ext cx="12192000" cy="355738"/>
          </a:xfrm>
          <a:prstGeom prst="round2SameRect">
            <a:avLst/>
          </a:prstGeom>
          <a:solidFill>
            <a:srgbClr val="EF5288"/>
          </a:solidFill>
          <a:ln>
            <a:solidFill>
              <a:srgbClr val="EF52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 Same Side Corner Rectangle 7"/>
          <p:cNvSpPr/>
          <p:nvPr userDrawn="1"/>
        </p:nvSpPr>
        <p:spPr>
          <a:xfrm>
            <a:off x="0" y="6392008"/>
            <a:ext cx="12192000" cy="465992"/>
          </a:xfrm>
          <a:prstGeom prst="round2SameRect">
            <a:avLst/>
          </a:prstGeom>
          <a:solidFill>
            <a:srgbClr val="EF5288"/>
          </a:solidFill>
          <a:ln>
            <a:solidFill>
              <a:srgbClr val="EF52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743073" y="6325674"/>
            <a:ext cx="579475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56217" y="6568807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9"/>
          <p:cNvSpPr txBox="1"/>
          <p:nvPr userDrawn="1"/>
        </p:nvSpPr>
        <p:spPr>
          <a:xfrm>
            <a:off x="10994140" y="-81103"/>
            <a:ext cx="1046184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 7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Anh 1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-Learn Smart Start 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9"/>
          <p:cNvSpPr txBox="1"/>
          <p:nvPr userDrawn="1"/>
        </p:nvSpPr>
        <p:spPr>
          <a:xfrm>
            <a:off x="163580" y="-79833"/>
            <a:ext cx="1341755" cy="368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8: Food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audio" Target="../media/audio4.wav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6.wav"/><Relationship Id="rId7" Type="http://schemas.openxmlformats.org/officeDocument/2006/relationships/image" Target="../media/image1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audio" Target="../media/audio7.wav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6.wav"/><Relationship Id="rId7" Type="http://schemas.openxmlformats.org/officeDocument/2006/relationships/image" Target="../media/image1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32.png"/><Relationship Id="rId4" Type="http://schemas.openxmlformats.org/officeDocument/2006/relationships/audio" Target="../media/audio7.wav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15.wav"/><Relationship Id="rId7" Type="http://schemas.microsoft.com/office/2007/relationships/hdphoto" Target="../media/hdphoto1.wdp"/><Relationship Id="rId12" Type="http://schemas.openxmlformats.org/officeDocument/2006/relationships/image" Target="../media/image39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microsoft.com/office/2007/relationships/hdphoto" Target="../media/hdphoto3.wdp"/><Relationship Id="rId5" Type="http://schemas.openxmlformats.org/officeDocument/2006/relationships/audio" Target="../media/audio17.wav"/><Relationship Id="rId10" Type="http://schemas.openxmlformats.org/officeDocument/2006/relationships/image" Target="../media/image38.png"/><Relationship Id="rId4" Type="http://schemas.openxmlformats.org/officeDocument/2006/relationships/audio" Target="../media/audio16.wav"/><Relationship Id="rId9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15.wav"/><Relationship Id="rId7" Type="http://schemas.microsoft.com/office/2007/relationships/hdphoto" Target="../media/hdphoto1.wdp"/><Relationship Id="rId12" Type="http://schemas.openxmlformats.org/officeDocument/2006/relationships/image" Target="../media/image40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microsoft.com/office/2007/relationships/hdphoto" Target="../media/hdphoto3.wdp"/><Relationship Id="rId5" Type="http://schemas.openxmlformats.org/officeDocument/2006/relationships/audio" Target="../media/audio18.wav"/><Relationship Id="rId10" Type="http://schemas.openxmlformats.org/officeDocument/2006/relationships/image" Target="../media/image38.png"/><Relationship Id="rId4" Type="http://schemas.openxmlformats.org/officeDocument/2006/relationships/audio" Target="../media/audio16.wav"/><Relationship Id="rId9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15.wav"/><Relationship Id="rId7" Type="http://schemas.microsoft.com/office/2007/relationships/hdphoto" Target="../media/hdphoto1.wdp"/><Relationship Id="rId12" Type="http://schemas.openxmlformats.org/officeDocument/2006/relationships/image" Target="../media/image41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microsoft.com/office/2007/relationships/hdphoto" Target="../media/hdphoto3.wdp"/><Relationship Id="rId5" Type="http://schemas.openxmlformats.org/officeDocument/2006/relationships/audio" Target="../media/audio19.wav"/><Relationship Id="rId10" Type="http://schemas.openxmlformats.org/officeDocument/2006/relationships/image" Target="../media/image38.png"/><Relationship Id="rId4" Type="http://schemas.openxmlformats.org/officeDocument/2006/relationships/audio" Target="../media/audio16.wav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slide" Target="slide1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15.wav"/><Relationship Id="rId7" Type="http://schemas.microsoft.com/office/2007/relationships/hdphoto" Target="../media/hdphoto1.wdp"/><Relationship Id="rId12" Type="http://schemas.openxmlformats.org/officeDocument/2006/relationships/image" Target="../media/image42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microsoft.com/office/2007/relationships/hdphoto" Target="../media/hdphoto3.wdp"/><Relationship Id="rId5" Type="http://schemas.openxmlformats.org/officeDocument/2006/relationships/audio" Target="../media/audio20.wav"/><Relationship Id="rId10" Type="http://schemas.openxmlformats.org/officeDocument/2006/relationships/image" Target="../media/image38.png"/><Relationship Id="rId4" Type="http://schemas.openxmlformats.org/officeDocument/2006/relationships/audio" Target="../media/audio16.wav"/><Relationship Id="rId9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15.wav"/><Relationship Id="rId7" Type="http://schemas.microsoft.com/office/2007/relationships/hdphoto" Target="../media/hdphoto1.wdp"/><Relationship Id="rId12" Type="http://schemas.openxmlformats.org/officeDocument/2006/relationships/image" Target="../media/image43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microsoft.com/office/2007/relationships/hdphoto" Target="../media/hdphoto3.wdp"/><Relationship Id="rId5" Type="http://schemas.openxmlformats.org/officeDocument/2006/relationships/audio" Target="../media/audio21.wav"/><Relationship Id="rId10" Type="http://schemas.openxmlformats.org/officeDocument/2006/relationships/image" Target="../media/image38.png"/><Relationship Id="rId4" Type="http://schemas.openxmlformats.org/officeDocument/2006/relationships/audio" Target="../media/audio16.wav"/><Relationship Id="rId9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15.wav"/><Relationship Id="rId7" Type="http://schemas.microsoft.com/office/2007/relationships/hdphoto" Target="../media/hdphoto1.wdp"/><Relationship Id="rId12" Type="http://schemas.openxmlformats.org/officeDocument/2006/relationships/image" Target="../media/image44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microsoft.com/office/2007/relationships/hdphoto" Target="../media/hdphoto3.wdp"/><Relationship Id="rId5" Type="http://schemas.openxmlformats.org/officeDocument/2006/relationships/audio" Target="../media/audio22.wav"/><Relationship Id="rId10" Type="http://schemas.openxmlformats.org/officeDocument/2006/relationships/image" Target="../media/image38.png"/><Relationship Id="rId4" Type="http://schemas.openxmlformats.org/officeDocument/2006/relationships/audio" Target="../media/audio16.wav"/><Relationship Id="rId9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7.wav"/><Relationship Id="rId13" Type="http://schemas.openxmlformats.org/officeDocument/2006/relationships/image" Target="../media/image54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26.wav"/><Relationship Id="rId12" Type="http://schemas.openxmlformats.org/officeDocument/2006/relationships/image" Target="../media/image5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5.wav"/><Relationship Id="rId11" Type="http://schemas.openxmlformats.org/officeDocument/2006/relationships/image" Target="../media/image52.png"/><Relationship Id="rId5" Type="http://schemas.openxmlformats.org/officeDocument/2006/relationships/audio" Target="../media/audio24.wav"/><Relationship Id="rId15" Type="http://schemas.openxmlformats.org/officeDocument/2006/relationships/image" Target="../media/image27.png"/><Relationship Id="rId10" Type="http://schemas.openxmlformats.org/officeDocument/2006/relationships/image" Target="../media/image51.png"/><Relationship Id="rId4" Type="http://schemas.openxmlformats.org/officeDocument/2006/relationships/audio" Target="../media/audio8.wav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28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1&amp;idSubject=1&amp;idSeries=1&amp;idTheme=298&amp;IdLevel=1&amp;idThemeServer=8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audio" Target="../media/audio1.wav"/><Relationship Id="rId21" Type="http://schemas.openxmlformats.org/officeDocument/2006/relationships/image" Target="../media/image18.png"/><Relationship Id="rId7" Type="http://schemas.openxmlformats.org/officeDocument/2006/relationships/audio" Target="../media/audio5.wav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8.png"/><Relationship Id="rId5" Type="http://schemas.openxmlformats.org/officeDocument/2006/relationships/audio" Target="../media/audio3.wav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10.wav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audio" Target="../media/media1.mp3"/><Relationship Id="rId16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openxmlformats.org/officeDocument/2006/relationships/audio" Target="../media/audio9.wav"/><Relationship Id="rId11" Type="http://schemas.openxmlformats.org/officeDocument/2006/relationships/image" Target="../media/image20.png"/><Relationship Id="rId5" Type="http://schemas.openxmlformats.org/officeDocument/2006/relationships/audio" Target="../media/audio8.wav"/><Relationship Id="rId15" Type="http://schemas.openxmlformats.org/officeDocument/2006/relationships/image" Target="../media/image24.png"/><Relationship Id="rId10" Type="http://schemas.openxmlformats.org/officeDocument/2006/relationships/audio" Target="../media/audio13.wav"/><Relationship Id="rId4" Type="http://schemas.openxmlformats.org/officeDocument/2006/relationships/notesSlide" Target="../notesSlides/notesSlide2.xml"/><Relationship Id="rId9" Type="http://schemas.openxmlformats.org/officeDocument/2006/relationships/audio" Target="../media/audio12.wav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3" y="-93519"/>
            <a:ext cx="12198273" cy="69515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49008" y="2626488"/>
            <a:ext cx="65942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u="sng" dirty="0">
                <a:solidFill>
                  <a:srgbClr val="FF0000"/>
                </a:solidFill>
                <a:latin typeface="Calibri"/>
              </a:rPr>
              <a:t>Review 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Revise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Page: 54</a:t>
            </a:r>
          </a:p>
        </p:txBody>
      </p:sp>
    </p:spTree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/>
          <p:cNvSpPr/>
          <p:nvPr/>
        </p:nvSpPr>
        <p:spPr>
          <a:xfrm>
            <a:off x="5304055" y="725399"/>
            <a:ext cx="4406001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time to speak…</a:t>
            </a:r>
          </a:p>
        </p:txBody>
      </p:sp>
    </p:spTree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nip Same Side Corner Rectangle 47"/>
          <p:cNvSpPr/>
          <p:nvPr/>
        </p:nvSpPr>
        <p:spPr>
          <a:xfrm>
            <a:off x="533400" y="1306513"/>
            <a:ext cx="3657600" cy="4244975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8-Point Star 39"/>
          <p:cNvSpPr/>
          <p:nvPr/>
        </p:nvSpPr>
        <p:spPr>
          <a:xfrm>
            <a:off x="374650" y="992188"/>
            <a:ext cx="958850" cy="869950"/>
          </a:xfrm>
          <a:prstGeom prst="star8">
            <a:avLst/>
          </a:prstGeom>
          <a:solidFill>
            <a:schemeClr val="bg1"/>
          </a:solidFill>
          <a:ln>
            <a:solidFill>
              <a:srgbClr val="FFCE5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3" name="Snip Same Side Corner Rectangle 47"/>
          <p:cNvSpPr/>
          <p:nvPr/>
        </p:nvSpPr>
        <p:spPr>
          <a:xfrm>
            <a:off x="4368800" y="1306513"/>
            <a:ext cx="3657600" cy="4244975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8-Point Star 39"/>
          <p:cNvSpPr/>
          <p:nvPr/>
        </p:nvSpPr>
        <p:spPr>
          <a:xfrm>
            <a:off x="4210050" y="992188"/>
            <a:ext cx="958850" cy="869950"/>
          </a:xfrm>
          <a:prstGeom prst="star8">
            <a:avLst/>
          </a:prstGeom>
          <a:solidFill>
            <a:schemeClr val="bg1"/>
          </a:solidFill>
          <a:ln>
            <a:solidFill>
              <a:srgbClr val="FFCE5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Snip Same Side Corner Rectangle 47"/>
          <p:cNvSpPr/>
          <p:nvPr/>
        </p:nvSpPr>
        <p:spPr>
          <a:xfrm>
            <a:off x="8159750" y="1306513"/>
            <a:ext cx="3657600" cy="4244975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8-Point Star 39"/>
          <p:cNvSpPr/>
          <p:nvPr/>
        </p:nvSpPr>
        <p:spPr>
          <a:xfrm>
            <a:off x="8001000" y="992188"/>
            <a:ext cx="958850" cy="869950"/>
          </a:xfrm>
          <a:prstGeom prst="star8">
            <a:avLst/>
          </a:prstGeom>
          <a:solidFill>
            <a:schemeClr val="bg1"/>
          </a:solidFill>
          <a:ln>
            <a:solidFill>
              <a:srgbClr val="FFCE5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6215" y="1586579"/>
            <a:ext cx="2114302" cy="29611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7843" y="4769575"/>
            <a:ext cx="1480728" cy="6383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64380" y="1717140"/>
            <a:ext cx="2410795" cy="28305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5726" y="4769575"/>
            <a:ext cx="1592042" cy="7606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60930" y="1586579"/>
            <a:ext cx="2591677" cy="29611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21689" y="4669934"/>
            <a:ext cx="1470161" cy="844561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w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r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nip Same Side Corner Rectangle 47"/>
          <p:cNvSpPr/>
          <p:nvPr/>
        </p:nvSpPr>
        <p:spPr>
          <a:xfrm>
            <a:off x="533400" y="1306513"/>
            <a:ext cx="3657600" cy="4244975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8-Point Star 39"/>
          <p:cNvSpPr/>
          <p:nvPr/>
        </p:nvSpPr>
        <p:spPr>
          <a:xfrm>
            <a:off x="374650" y="992188"/>
            <a:ext cx="958850" cy="869950"/>
          </a:xfrm>
          <a:prstGeom prst="star8">
            <a:avLst/>
          </a:prstGeom>
          <a:solidFill>
            <a:schemeClr val="bg1"/>
          </a:solidFill>
          <a:ln>
            <a:solidFill>
              <a:srgbClr val="FFCE5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Snip Same Side Corner Rectangle 47"/>
          <p:cNvSpPr/>
          <p:nvPr/>
        </p:nvSpPr>
        <p:spPr>
          <a:xfrm>
            <a:off x="4368800" y="1306513"/>
            <a:ext cx="3657600" cy="4244975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8-Point Star 39"/>
          <p:cNvSpPr/>
          <p:nvPr/>
        </p:nvSpPr>
        <p:spPr>
          <a:xfrm>
            <a:off x="4210050" y="992188"/>
            <a:ext cx="958850" cy="869950"/>
          </a:xfrm>
          <a:prstGeom prst="star8">
            <a:avLst/>
          </a:prstGeom>
          <a:solidFill>
            <a:schemeClr val="bg1"/>
          </a:solidFill>
          <a:ln>
            <a:solidFill>
              <a:srgbClr val="FFCE5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Snip Same Side Corner Rectangle 47"/>
          <p:cNvSpPr/>
          <p:nvPr/>
        </p:nvSpPr>
        <p:spPr>
          <a:xfrm>
            <a:off x="8159750" y="1306513"/>
            <a:ext cx="3657600" cy="4244975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8-Point Star 39"/>
          <p:cNvSpPr/>
          <p:nvPr/>
        </p:nvSpPr>
        <p:spPr>
          <a:xfrm>
            <a:off x="8001000" y="992188"/>
            <a:ext cx="958850" cy="869950"/>
          </a:xfrm>
          <a:prstGeom prst="star8">
            <a:avLst/>
          </a:prstGeom>
          <a:solidFill>
            <a:schemeClr val="bg1"/>
          </a:solidFill>
          <a:ln>
            <a:solidFill>
              <a:srgbClr val="FFCE5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5903" y="1571504"/>
            <a:ext cx="2992594" cy="32172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9" b="9839"/>
          <a:stretch>
            <a:fillRect/>
          </a:stretch>
        </p:blipFill>
        <p:spPr>
          <a:xfrm>
            <a:off x="1572079" y="4769575"/>
            <a:ext cx="1301750" cy="516921"/>
          </a:xfrm>
          <a:prstGeom prst="round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2644" y="1607707"/>
            <a:ext cx="2518463" cy="31448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6" b="10246"/>
          <a:stretch>
            <a:fillRect/>
          </a:stretch>
        </p:blipFill>
        <p:spPr>
          <a:xfrm>
            <a:off x="5462519" y="4847412"/>
            <a:ext cx="1470162" cy="535738"/>
          </a:xfrm>
          <a:prstGeom prst="round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25700" y="1374118"/>
            <a:ext cx="2725699" cy="35044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33" b="14733"/>
          <a:stretch>
            <a:fillRect/>
          </a:stretch>
        </p:blipFill>
        <p:spPr>
          <a:xfrm>
            <a:off x="9287311" y="4878589"/>
            <a:ext cx="1332610" cy="514873"/>
          </a:xfrm>
          <a:prstGeom prst="round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0" y="754063"/>
            <a:ext cx="9842500" cy="534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/>
          <p:nvPr/>
        </p:nvSpPr>
        <p:spPr>
          <a:xfrm>
            <a:off x="2712852" y="1116604"/>
            <a:ext cx="7077635" cy="84638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6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70C0"/>
                  </a:glow>
                </a:effectLst>
                <a:uLnTx/>
                <a:uFillTx/>
                <a:latin typeface="Lazydog"/>
                <a:ea typeface="+mn-ea"/>
                <a:cs typeface="+mn-cs"/>
              </a:rPr>
              <a:t>Structure</a:t>
            </a:r>
          </a:p>
        </p:txBody>
      </p:sp>
      <p:sp>
        <p:nvSpPr>
          <p:cNvPr id="10" name="Snip Single Corner Rectangle 9"/>
          <p:cNvSpPr/>
          <p:nvPr/>
        </p:nvSpPr>
        <p:spPr>
          <a:xfrm>
            <a:off x="2997200" y="2246313"/>
            <a:ext cx="6923088" cy="1439862"/>
          </a:xfrm>
          <a:prstGeom prst="snip1Rect">
            <a:avLst/>
          </a:prstGeom>
          <a:solidFill>
            <a:srgbClr val="00B050"/>
          </a:solidFill>
          <a:ln w="28575">
            <a:solidFill>
              <a:srgbClr val="00B05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It’s </a:t>
            </a:r>
            <a:r>
              <a:rPr kumimoji="0" lang="en-US" sz="44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one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.</a:t>
            </a:r>
            <a:endParaRPr kumimoji="0" lang="en-US" sz="44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ritannic Bold" panose="020B0903060703020204" pitchFamily="34" charset="0"/>
              <a:ea typeface="+mn-ea"/>
              <a:cs typeface="+mn-cs"/>
            </a:endParaRPr>
          </a:p>
        </p:txBody>
      </p:sp>
      <p:sp>
        <p:nvSpPr>
          <p:cNvPr id="78853" name="TextBox 10"/>
          <p:cNvSpPr txBox="1">
            <a:spLocks noChangeArrowheads="1"/>
          </p:cNvSpPr>
          <p:nvPr/>
        </p:nvSpPr>
        <p:spPr bwMode="auto">
          <a:xfrm>
            <a:off x="4410635" y="4540998"/>
            <a:ext cx="667413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71500" marR="0" lvl="0" indent="-5715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à"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“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Đó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altLang="en-US" sz="40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là</a:t>
            </a:r>
            <a:r>
              <a:rPr kumimoji="0" lang="en-US" altLang="en-US" sz="40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altLang="en-US" sz="40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số</a:t>
            </a:r>
            <a:r>
              <a:rPr kumimoji="0" lang="en-US" altLang="en-US" sz="40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 1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”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399" t="5595" r="-699" b="13286"/>
          <a:stretch>
            <a:fillRect/>
          </a:stretch>
        </p:blipFill>
        <p:spPr bwMode="auto">
          <a:xfrm>
            <a:off x="8159614" y="3214688"/>
            <a:ext cx="3617854" cy="2955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399" t="5595" r="-699" b="13286"/>
          <a:stretch>
            <a:fillRect/>
          </a:stretch>
        </p:blipFill>
        <p:spPr bwMode="auto">
          <a:xfrm>
            <a:off x="4002507" y="3214688"/>
            <a:ext cx="3617854" cy="29559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682001" y="687388"/>
            <a:ext cx="2806285" cy="923330"/>
          </a:xfrm>
          <a:prstGeom prst="rect">
            <a:avLst/>
          </a:prstGeom>
          <a:noFill/>
          <a:ln w="38100">
            <a:solidFill>
              <a:srgbClr val="7030A0"/>
            </a:solidFill>
            <a:prstDash val="lgDashDotDot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glow rad="127000">
                    <a:srgbClr val="F79646">
                      <a:lumMod val="40000"/>
                      <a:lumOff val="60000"/>
                    </a:srgbClr>
                  </a:glow>
                </a:effectLst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It’s ...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glow rad="127000">
                  <a:srgbClr val="F79646">
                    <a:lumMod val="40000"/>
                    <a:lumOff val="6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877" name="TextBox 10"/>
          <p:cNvSpPr txBox="1">
            <a:spLocks noChangeArrowheads="1"/>
          </p:cNvSpPr>
          <p:nvPr/>
        </p:nvSpPr>
        <p:spPr bwMode="auto">
          <a:xfrm>
            <a:off x="762000" y="431800"/>
            <a:ext cx="2336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Speaking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399" t="5595" r="-699" b="13286"/>
          <a:stretch>
            <a:fillRect/>
          </a:stretch>
        </p:blipFill>
        <p:spPr bwMode="auto">
          <a:xfrm>
            <a:off x="448765" y="3214688"/>
            <a:ext cx="3617854" cy="29559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Straight Arrow Connector 3"/>
          <p:cNvCxnSpPr>
            <a:stCxn id="3" idx="2"/>
          </p:cNvCxnSpPr>
          <p:nvPr/>
        </p:nvCxnSpPr>
        <p:spPr>
          <a:xfrm flipH="1">
            <a:off x="2257425" y="1611313"/>
            <a:ext cx="3827463" cy="1946275"/>
          </a:xfrm>
          <a:prstGeom prst="straightConnector1">
            <a:avLst/>
          </a:prstGeom>
          <a:ln>
            <a:solidFill>
              <a:srgbClr val="FF0000"/>
            </a:solidFill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3" idx="2"/>
          </p:cNvCxnSpPr>
          <p:nvPr/>
        </p:nvCxnSpPr>
        <p:spPr>
          <a:xfrm flipH="1">
            <a:off x="5811838" y="1611313"/>
            <a:ext cx="273050" cy="1946275"/>
          </a:xfrm>
          <a:prstGeom prst="straightConnector1">
            <a:avLst/>
          </a:prstGeom>
          <a:ln>
            <a:solidFill>
              <a:srgbClr val="FF0000"/>
            </a:solidFill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3" idx="2"/>
          </p:cNvCxnSpPr>
          <p:nvPr/>
        </p:nvCxnSpPr>
        <p:spPr>
          <a:xfrm>
            <a:off x="6084888" y="1611313"/>
            <a:ext cx="3883025" cy="1946275"/>
          </a:xfrm>
          <a:prstGeom prst="straightConnector1">
            <a:avLst/>
          </a:prstGeom>
          <a:ln>
            <a:solidFill>
              <a:srgbClr val="FF0000"/>
            </a:solidFill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4543" y="3678427"/>
            <a:ext cx="1483432" cy="20775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82876" y="3678427"/>
            <a:ext cx="1657650" cy="19462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18695" y="3678427"/>
            <a:ext cx="1780212" cy="203398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w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r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399" t="5595" r="-699" b="13286"/>
          <a:stretch>
            <a:fillRect/>
          </a:stretch>
        </p:blipFill>
        <p:spPr bwMode="auto">
          <a:xfrm>
            <a:off x="8159614" y="3214688"/>
            <a:ext cx="3617854" cy="2955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399" t="5595" r="-699" b="13286"/>
          <a:stretch>
            <a:fillRect/>
          </a:stretch>
        </p:blipFill>
        <p:spPr bwMode="auto">
          <a:xfrm>
            <a:off x="4002507" y="3214688"/>
            <a:ext cx="3617854" cy="29559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682001" y="687388"/>
            <a:ext cx="2806285" cy="923330"/>
          </a:xfrm>
          <a:prstGeom prst="rect">
            <a:avLst/>
          </a:prstGeom>
          <a:noFill/>
          <a:ln w="38100">
            <a:solidFill>
              <a:srgbClr val="7030A0"/>
            </a:solidFill>
            <a:prstDash val="lgDashDotDot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glow rad="127000">
                    <a:srgbClr val="F79646">
                      <a:lumMod val="40000"/>
                      <a:lumOff val="60000"/>
                    </a:srgbClr>
                  </a:glow>
                </a:effectLst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It’s ...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glow rad="127000">
                  <a:srgbClr val="F79646">
                    <a:lumMod val="40000"/>
                    <a:lumOff val="6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877" name="TextBox 10"/>
          <p:cNvSpPr txBox="1">
            <a:spLocks noChangeArrowheads="1"/>
          </p:cNvSpPr>
          <p:nvPr/>
        </p:nvSpPr>
        <p:spPr bwMode="auto">
          <a:xfrm>
            <a:off x="762000" y="431800"/>
            <a:ext cx="2336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Speaking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399" t="5595" r="-699" b="13286"/>
          <a:stretch>
            <a:fillRect/>
          </a:stretch>
        </p:blipFill>
        <p:spPr bwMode="auto">
          <a:xfrm>
            <a:off x="448765" y="3214688"/>
            <a:ext cx="3617854" cy="29559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Straight Arrow Connector 3"/>
          <p:cNvCxnSpPr>
            <a:stCxn id="3" idx="2"/>
          </p:cNvCxnSpPr>
          <p:nvPr/>
        </p:nvCxnSpPr>
        <p:spPr>
          <a:xfrm flipH="1">
            <a:off x="2257425" y="1611313"/>
            <a:ext cx="3827463" cy="1946275"/>
          </a:xfrm>
          <a:prstGeom prst="straightConnector1">
            <a:avLst/>
          </a:prstGeom>
          <a:ln>
            <a:solidFill>
              <a:srgbClr val="FF0000"/>
            </a:solidFill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3" idx="2"/>
          </p:cNvCxnSpPr>
          <p:nvPr/>
        </p:nvCxnSpPr>
        <p:spPr>
          <a:xfrm flipH="1">
            <a:off x="5811838" y="1611313"/>
            <a:ext cx="273050" cy="1946275"/>
          </a:xfrm>
          <a:prstGeom prst="straightConnector1">
            <a:avLst/>
          </a:prstGeom>
          <a:ln>
            <a:solidFill>
              <a:srgbClr val="FF0000"/>
            </a:solidFill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3" idx="2"/>
          </p:cNvCxnSpPr>
          <p:nvPr/>
        </p:nvCxnSpPr>
        <p:spPr>
          <a:xfrm>
            <a:off x="6084888" y="1611313"/>
            <a:ext cx="3883025" cy="1946275"/>
          </a:xfrm>
          <a:prstGeom prst="straightConnector1">
            <a:avLst/>
          </a:prstGeom>
          <a:ln>
            <a:solidFill>
              <a:srgbClr val="FF0000"/>
            </a:solidFill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4951" y="3474114"/>
            <a:ext cx="2065695" cy="22207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38923" y="3499105"/>
            <a:ext cx="1738417" cy="21707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63851" y="3398611"/>
            <a:ext cx="1881466" cy="2419028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/>
          <p:cNvSpPr/>
          <p:nvPr/>
        </p:nvSpPr>
        <p:spPr>
          <a:xfrm>
            <a:off x="5304055" y="725399"/>
            <a:ext cx="4406001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time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play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</p:spTree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 redondeado"/>
          <p:cNvSpPr/>
          <p:nvPr/>
        </p:nvSpPr>
        <p:spPr>
          <a:xfrm>
            <a:off x="1227909" y="908720"/>
            <a:ext cx="7210697" cy="5184576"/>
          </a:xfrm>
          <a:prstGeom prst="roundRect">
            <a:avLst>
              <a:gd name="adj" fmla="val 6869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101600">
            <a:solidFill>
              <a:schemeClr val="accent3">
                <a:lumMod val="50000"/>
              </a:schemeClr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7104112" y="1268760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four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7104112" y="2895082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six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7104112" y="4581128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two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816" y="4221088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759" y="2492897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758" y="908721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533" y="5318348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1 CuadroTexto"/>
          <p:cNvSpPr txBox="1"/>
          <p:nvPr/>
        </p:nvSpPr>
        <p:spPr>
          <a:xfrm>
            <a:off x="3215680" y="303040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right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0895"/>
          <a:stretch>
            <a:fillRect/>
          </a:stretch>
        </p:blipFill>
        <p:spPr>
          <a:xfrm>
            <a:off x="2374432" y="1405608"/>
            <a:ext cx="3161585" cy="3689843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w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 redondeado"/>
          <p:cNvSpPr/>
          <p:nvPr/>
        </p:nvSpPr>
        <p:spPr>
          <a:xfrm>
            <a:off x="1267097" y="908720"/>
            <a:ext cx="7171509" cy="5184576"/>
          </a:xfrm>
          <a:prstGeom prst="roundRect">
            <a:avLst>
              <a:gd name="adj" fmla="val 6869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101600">
            <a:solidFill>
              <a:schemeClr val="accent3">
                <a:lumMod val="50000"/>
              </a:schemeClr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7104112" y="1268760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five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7104112" y="4551266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three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7104112" y="2869913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four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816" y="2509873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759" y="4149081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758" y="923058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066" y="5299202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1 CuadroTexto"/>
          <p:cNvSpPr txBox="1"/>
          <p:nvPr/>
        </p:nvSpPr>
        <p:spPr>
          <a:xfrm>
            <a:off x="3215680" y="303040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right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6167"/>
          <a:stretch>
            <a:fillRect/>
          </a:stretch>
        </p:blipFill>
        <p:spPr>
          <a:xfrm>
            <a:off x="2153411" y="1268760"/>
            <a:ext cx="3620899" cy="412021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o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Rectángulo redondeado"/>
          <p:cNvSpPr/>
          <p:nvPr/>
        </p:nvSpPr>
        <p:spPr>
          <a:xfrm>
            <a:off x="1254033" y="908720"/>
            <a:ext cx="7210697" cy="5184576"/>
          </a:xfrm>
          <a:prstGeom prst="roundRect">
            <a:avLst>
              <a:gd name="adj" fmla="val 6869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101600">
            <a:solidFill>
              <a:schemeClr val="accent3">
                <a:lumMod val="50000"/>
              </a:schemeClr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7104112" y="2852936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five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7104112" y="4551266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two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7104112" y="1268760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one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816" y="908720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759" y="4149081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758" y="2507234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887" y="5285232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1 CuadroTexto"/>
          <p:cNvSpPr txBox="1"/>
          <p:nvPr/>
        </p:nvSpPr>
        <p:spPr>
          <a:xfrm>
            <a:off x="3215680" y="303040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right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6136"/>
          <a:stretch>
            <a:fillRect/>
          </a:stretch>
        </p:blipFill>
        <p:spPr>
          <a:xfrm>
            <a:off x="2534864" y="1618924"/>
            <a:ext cx="3116357" cy="3666308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rId2" action="ppaction://hlinksldjump"/>
          </p:cNvPr>
          <p:cNvSpPr/>
          <p:nvPr/>
        </p:nvSpPr>
        <p:spPr>
          <a:xfrm>
            <a:off x="157581" y="1549673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9" name="Rounded Rectangle 8">
            <a:hlinkClick r:id="rId3" action="ppaction://hlinksldjump"/>
          </p:cNvPr>
          <p:cNvSpPr/>
          <p:nvPr/>
        </p:nvSpPr>
        <p:spPr>
          <a:xfrm>
            <a:off x="157581" y="4211475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>
            <a:hlinkClick r:id="rId4" action="ppaction://hlinksldjump"/>
          </p:cNvPr>
          <p:cNvSpPr/>
          <p:nvPr/>
        </p:nvSpPr>
        <p:spPr>
          <a:xfrm>
            <a:off x="157581" y="56968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82467" y="417803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21" name="Rounded Rectangle 7"/>
          <p:cNvSpPr/>
          <p:nvPr/>
        </p:nvSpPr>
        <p:spPr>
          <a:xfrm>
            <a:off x="157581" y="2691881"/>
            <a:ext cx="3256378" cy="69668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2086" y="441393"/>
            <a:ext cx="4201181" cy="586971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Rectángulo redondeado"/>
          <p:cNvSpPr/>
          <p:nvPr/>
        </p:nvSpPr>
        <p:spPr>
          <a:xfrm>
            <a:off x="1293223" y="908720"/>
            <a:ext cx="7158446" cy="5184576"/>
          </a:xfrm>
          <a:prstGeom prst="roundRect">
            <a:avLst>
              <a:gd name="adj" fmla="val 6869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101600">
            <a:solidFill>
              <a:schemeClr val="accent3">
                <a:lumMod val="50000"/>
              </a:schemeClr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7469872" y="2893668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four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7469872" y="4519990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three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7485281" y="1338329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five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985" y="97828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2519" y="4117805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2518" y="2547966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293" y="5327605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1 CuadroTexto"/>
          <p:cNvSpPr txBox="1"/>
          <p:nvPr/>
        </p:nvSpPr>
        <p:spPr>
          <a:xfrm>
            <a:off x="3215680" y="303040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right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4975"/>
          <a:stretch>
            <a:fillRect/>
          </a:stretch>
        </p:blipFill>
        <p:spPr>
          <a:xfrm>
            <a:off x="2565375" y="1565312"/>
            <a:ext cx="3040888" cy="3458734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i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 redondeado"/>
          <p:cNvSpPr/>
          <p:nvPr/>
        </p:nvSpPr>
        <p:spPr>
          <a:xfrm>
            <a:off x="1201783" y="908720"/>
            <a:ext cx="7276011" cy="5184576"/>
          </a:xfrm>
          <a:prstGeom prst="roundRect">
            <a:avLst>
              <a:gd name="adj" fmla="val 6869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101600">
            <a:solidFill>
              <a:schemeClr val="accent3">
                <a:lumMod val="50000"/>
              </a:schemeClr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7104112" y="1268760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five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7104112" y="2895082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four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7104112" y="4581128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six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816" y="4221088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759" y="2492897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758" y="923058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137" y="5356448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1 CuadroTexto"/>
          <p:cNvSpPr txBox="1"/>
          <p:nvPr/>
        </p:nvSpPr>
        <p:spPr>
          <a:xfrm>
            <a:off x="3215680" y="303040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right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2006"/>
          <a:stretch>
            <a:fillRect/>
          </a:stretch>
        </p:blipFill>
        <p:spPr>
          <a:xfrm>
            <a:off x="2414470" y="1662700"/>
            <a:ext cx="3399028" cy="392654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i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 redondeado"/>
          <p:cNvSpPr/>
          <p:nvPr/>
        </p:nvSpPr>
        <p:spPr>
          <a:xfrm>
            <a:off x="1227909" y="908720"/>
            <a:ext cx="7210697" cy="5184576"/>
          </a:xfrm>
          <a:prstGeom prst="roundRect">
            <a:avLst>
              <a:gd name="adj" fmla="val 6869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101600">
            <a:solidFill>
              <a:schemeClr val="accent3">
                <a:lumMod val="50000"/>
              </a:schemeClr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7104112" y="1268760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six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7104112" y="2895082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one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7104112" y="4581128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three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816" y="4221088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759" y="2492897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758" y="908721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571" y="5352231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1 CuadroTexto"/>
          <p:cNvSpPr txBox="1"/>
          <p:nvPr/>
        </p:nvSpPr>
        <p:spPr>
          <a:xfrm>
            <a:off x="3215680" y="303040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right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7500"/>
          <a:stretch>
            <a:fillRect/>
          </a:stretch>
        </p:blipFill>
        <p:spPr>
          <a:xfrm>
            <a:off x="2564203" y="1446045"/>
            <a:ext cx="3203616" cy="3906186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hr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597572" y="472671"/>
            <a:ext cx="8502869" cy="56685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89472" y="3519284"/>
            <a:ext cx="2740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Further Practice</a:t>
            </a:r>
          </a:p>
        </p:txBody>
      </p:sp>
    </p:spTree>
  </p:cSld>
  <p:clrMapOvr>
    <a:masterClrMapping/>
  </p:clrMapOvr>
  <p:transition spd="slow">
    <p:comb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571" y="292181"/>
            <a:ext cx="4836154" cy="7093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571" y="1332963"/>
            <a:ext cx="11808496" cy="46453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9839" r="94812">
                        <a14:foregroundMark x1="33453" y1="36000" x2="64937" y2="48889"/>
                        <a14:foregroundMark x1="64937" y1="48889" x2="67442" y2="50889"/>
                        <a14:foregroundMark x1="67442" y1="30889" x2="67442" y2="30889"/>
                        <a14:foregroundMark x1="37209" y1="66667" x2="67979" y2="74222"/>
                        <a14:foregroundMark x1="32737" y1="74667" x2="33095" y2="53556"/>
                        <a14:foregroundMark x1="22719" y1="37111" x2="19320" y2="57556"/>
                        <a14:foregroundMark x1="89088" y1="64667" x2="88730" y2="53778"/>
                        <a14:foregroundMark x1="94812" y1="64667" x2="94812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634" y="2042266"/>
            <a:ext cx="1548953" cy="12469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9839" r="94812">
                        <a14:foregroundMark x1="33453" y1="36000" x2="64937" y2="48889"/>
                        <a14:foregroundMark x1="64937" y1="48889" x2="67442" y2="50889"/>
                        <a14:foregroundMark x1="67442" y1="30889" x2="67442" y2="30889"/>
                        <a14:foregroundMark x1="37209" y1="66667" x2="67979" y2="74222"/>
                        <a14:foregroundMark x1="32737" y1="74667" x2="33095" y2="53556"/>
                        <a14:foregroundMark x1="22719" y1="37111" x2="19320" y2="57556"/>
                        <a14:foregroundMark x1="89088" y1="64667" x2="88730" y2="53778"/>
                        <a14:foregroundMark x1="94812" y1="64667" x2="94812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384" y="2042266"/>
            <a:ext cx="1548953" cy="12469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839" r="94275">
                        <a14:foregroundMark x1="25224" y1="45778" x2="42755" y2="52222"/>
                        <a14:foregroundMark x1="94275" y1="47778" x2="94275" y2="4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633" y="4462889"/>
            <a:ext cx="1548953" cy="12469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839" r="94275">
                        <a14:foregroundMark x1="25224" y1="45778" x2="42755" y2="52222"/>
                        <a14:foregroundMark x1="94275" y1="47778" x2="94275" y2="4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673" y="4462889"/>
            <a:ext cx="1548953" cy="124692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839" r="94275">
                        <a14:foregroundMark x1="25224" y1="45778" x2="42755" y2="52222"/>
                        <a14:foregroundMark x1="94275" y1="47778" x2="94275" y2="4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580" y="4462888"/>
            <a:ext cx="1548953" cy="12469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839" r="94275">
                        <a14:foregroundMark x1="25224" y1="45778" x2="42755" y2="52222"/>
                        <a14:foregroundMark x1="94275" y1="47778" x2="94275" y2="4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487" y="4462888"/>
            <a:ext cx="1548953" cy="1246921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33413"/>
            <a:ext cx="4303978" cy="6605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6488"/>
            <a:ext cx="12075886" cy="25553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6" y="2428189"/>
            <a:ext cx="707865" cy="751331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115" y="2434399"/>
            <a:ext cx="732702" cy="776168"/>
          </a:xfrm>
          <a:prstGeom prst="ellipse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667" y="2434399"/>
            <a:ext cx="714075" cy="745121"/>
          </a:xfrm>
          <a:prstGeom prst="ellipse">
            <a:avLst/>
          </a:prstGeom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647" y="3540077"/>
            <a:ext cx="1560285" cy="1017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589" y="3429000"/>
            <a:ext cx="1730696" cy="1128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005" y="3349171"/>
            <a:ext cx="1730696" cy="1128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RACK 3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304030" y="333375"/>
            <a:ext cx="1133475" cy="1133475"/>
          </a:xfrm>
          <a:prstGeom prst="rect">
            <a:avLst/>
          </a:prstGeom>
        </p:spPr>
      </p:pic>
      <p:sp>
        <p:nvSpPr>
          <p:cNvPr id="9" name="TextBox 16"/>
          <p:cNvSpPr txBox="1"/>
          <p:nvPr/>
        </p:nvSpPr>
        <p:spPr>
          <a:xfrm>
            <a:off x="5320030" y="625169"/>
            <a:ext cx="412413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icon to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hear the sound</a:t>
            </a:r>
          </a:p>
        </p:txBody>
      </p:sp>
      <p:sp>
        <p:nvSpPr>
          <p:cNvPr id="12" name="TextBox 16"/>
          <p:cNvSpPr txBox="1"/>
          <p:nvPr/>
        </p:nvSpPr>
        <p:spPr>
          <a:xfrm>
            <a:off x="8067675" y="526109"/>
            <a:ext cx="412413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Workbook - Page 52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5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59" dur="263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481"/>
            <a:ext cx="6257971" cy="8048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4987"/>
            <a:ext cx="12192000" cy="4288025"/>
          </a:xfrm>
          <a:prstGeom prst="rect">
            <a:avLst/>
          </a:prstGeom>
        </p:spPr>
      </p:pic>
      <p:pic>
        <p:nvPicPr>
          <p:cNvPr id="6" name="11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>
            <a:fillRect/>
          </a:stretch>
        </p:blipFill>
        <p:spPr bwMode="auto">
          <a:xfrm>
            <a:off x="11022805" y="2065584"/>
            <a:ext cx="988560" cy="8634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11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>
            <a:fillRect/>
          </a:stretch>
        </p:blipFill>
        <p:spPr bwMode="auto">
          <a:xfrm>
            <a:off x="6552405" y="4496727"/>
            <a:ext cx="988560" cy="8634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6"/>
          <p:cNvSpPr txBox="1"/>
          <p:nvPr/>
        </p:nvSpPr>
        <p:spPr>
          <a:xfrm>
            <a:off x="8067675" y="526109"/>
            <a:ext cx="412413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Workbook - Page 52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305053"/>
            <a:ext cx="9229273" cy="6114798"/>
          </a:xfrm>
          <a:prstGeom prst="rect">
            <a:avLst/>
          </a:prstGeom>
        </p:spPr>
      </p:pic>
      <p:sp>
        <p:nvSpPr>
          <p:cNvPr id="4" name="Rectangle: Diagonal Corners Rounded 3"/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CONSOLIDATION</a:t>
            </a:r>
          </a:p>
        </p:txBody>
      </p:sp>
    </p:spTree>
  </p:cSld>
  <p:clrMapOvr>
    <a:masterClrMapping/>
  </p:clrMapOvr>
  <p:transition spd="slow">
    <p:comb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Extra Practice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DHA App</a:t>
            </a:r>
          </a:p>
        </p:txBody>
      </p:sp>
      <p:sp>
        <p:nvSpPr>
          <p:cNvPr id="4" name="Rectangle: Diagonal Corners Rounded 3"/>
          <p:cNvSpPr/>
          <p:nvPr/>
        </p:nvSpPr>
        <p:spPr>
          <a:xfrm>
            <a:off x="3748957" y="382556"/>
            <a:ext cx="6237839" cy="79573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PLAY!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" r="116"/>
          <a:stretch>
            <a:fillRect/>
          </a:stretch>
        </p:blipFill>
        <p:spPr>
          <a:xfrm>
            <a:off x="3073400" y="1380198"/>
            <a:ext cx="7865353" cy="4968805"/>
          </a:xfrm>
          <a:prstGeom prst="roundRect">
            <a:avLst>
              <a:gd name="adj" fmla="val 3750"/>
            </a:avLst>
          </a:prstGeom>
        </p:spPr>
      </p:pic>
      <p:sp>
        <p:nvSpPr>
          <p:cNvPr id="6" name="Rectangle: Rounded Corners 5">
            <a:hlinkClick r:id="rId3"/>
          </p:cNvPr>
          <p:cNvSpPr/>
          <p:nvPr/>
        </p:nvSpPr>
        <p:spPr>
          <a:xfrm>
            <a:off x="231838" y="3493302"/>
            <a:ext cx="1994995" cy="615820"/>
          </a:xfrm>
          <a:prstGeom prst="roundRect">
            <a:avLst/>
          </a:prstGeom>
          <a:solidFill>
            <a:srgbClr val="EF4E88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Bottom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here to play the games</a:t>
            </a:r>
          </a:p>
        </p:txBody>
      </p:sp>
    </p:spTree>
  </p:cSld>
  <p:clrMapOvr>
    <a:masterClrMapping/>
  </p:clrMapOvr>
  <p:transition spd="slow">
    <p:comb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1538" y="312377"/>
            <a:ext cx="9058275" cy="6078898"/>
          </a:xfrm>
          <a:prstGeom prst="rect">
            <a:avLst/>
          </a:prstGeom>
        </p:spPr>
      </p:pic>
      <p:sp>
        <p:nvSpPr>
          <p:cNvPr id="5" name="Rectangle: Diagonal Corners Rounded 4"/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WRAP-UP</a:t>
            </a:r>
          </a:p>
        </p:txBody>
      </p:sp>
    </p:spTree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9936" y="1254472"/>
            <a:ext cx="117841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gain the following: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Revise one, two, three, four, five, six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Skills: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Revise identifying numbers.</a:t>
            </a:r>
          </a:p>
        </p:txBody>
      </p:sp>
    </p:spTree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Today’s lesson</a:t>
            </a:r>
          </a:p>
        </p:txBody>
      </p:sp>
      <p:sp>
        <p:nvSpPr>
          <p:cNvPr id="5" name="Plaque 4"/>
          <p:cNvSpPr/>
          <p:nvPr/>
        </p:nvSpPr>
        <p:spPr>
          <a:xfrm>
            <a:off x="3323772" y="2281959"/>
            <a:ext cx="5001078" cy="300037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Revise one, two, three, four, five, six</a:t>
            </a:r>
          </a:p>
        </p:txBody>
      </p:sp>
    </p:spTree>
  </p:cSld>
  <p:clrMapOvr>
    <a:masterClrMapping/>
  </p:clrMapOvr>
  <p:transition spd="slow"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1051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854" y="1058933"/>
            <a:ext cx="11411338" cy="39693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Practice vocabulary and structures. Make sentences using them.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the exercises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Anh 1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-Learn Smart Start Workbook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(page 52).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 the consolidation games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Anh 1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-Learn Smart Start DHA App on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www.eduhome.com.vn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Prepare for the next lesson (page 55).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0" y="-90170"/>
            <a:ext cx="12192000" cy="69576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" y="274320"/>
            <a:ext cx="9821719" cy="6136640"/>
          </a:xfrm>
          <a:prstGeom prst="rect">
            <a:avLst/>
          </a:prstGeom>
        </p:spPr>
      </p:pic>
      <p:sp>
        <p:nvSpPr>
          <p:cNvPr id="7" name="Rectangle: Diagonal Corners Rounded 6"/>
          <p:cNvSpPr/>
          <p:nvPr/>
        </p:nvSpPr>
        <p:spPr>
          <a:xfrm>
            <a:off x="7385107" y="712395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41"/>
          <p:cNvSpPr txBox="1">
            <a:spLocks noGrp="1"/>
          </p:cNvSpPr>
          <p:nvPr>
            <p:ph type="title" idx="4294967295"/>
          </p:nvPr>
        </p:nvSpPr>
        <p:spPr>
          <a:xfrm>
            <a:off x="0" y="266700"/>
            <a:ext cx="5813425" cy="140176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48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lsea Market"/>
                <a:ea typeface="Chelsea Market"/>
                <a:cs typeface="Chelsea Market"/>
                <a:sym typeface="Chelsea Market"/>
              </a:rPr>
              <a:t>Review 7: Numbers</a:t>
            </a:r>
            <a:endParaRPr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372" y="1755787"/>
            <a:ext cx="1554181" cy="21766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825" y="4131177"/>
            <a:ext cx="1480728" cy="6383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2788" y="1755787"/>
            <a:ext cx="1722954" cy="20229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8244" y="4131177"/>
            <a:ext cx="1592042" cy="7606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0428" y="1668463"/>
            <a:ext cx="1958248" cy="22373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11489" y="4028094"/>
            <a:ext cx="1470161" cy="84456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02301" y="1802236"/>
            <a:ext cx="2094250" cy="225144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9" b="9839"/>
          <a:stretch>
            <a:fillRect/>
          </a:stretch>
        </p:blipFill>
        <p:spPr>
          <a:xfrm>
            <a:off x="6216650" y="4200143"/>
            <a:ext cx="1301750" cy="516921"/>
          </a:xfrm>
          <a:prstGeom prst="round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54140" y="1930400"/>
            <a:ext cx="1762448" cy="220077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6" b="10246"/>
          <a:stretch>
            <a:fillRect/>
          </a:stretch>
        </p:blipFill>
        <p:spPr>
          <a:xfrm>
            <a:off x="8235325" y="4200143"/>
            <a:ext cx="1470162" cy="535738"/>
          </a:xfrm>
          <a:prstGeom prst="round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19212" y="1802235"/>
            <a:ext cx="1907474" cy="245246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1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33" b="14733"/>
          <a:stretch>
            <a:fillRect/>
          </a:stretch>
        </p:blipFill>
        <p:spPr>
          <a:xfrm>
            <a:off x="10422413" y="4254702"/>
            <a:ext cx="1332610" cy="514873"/>
          </a:xfrm>
          <a:prstGeom prst="round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w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hr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o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i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i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79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/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7881" y="1069981"/>
            <a:ext cx="9336238" cy="5268287"/>
          </a:xfrm>
          <a:prstGeom prst="rect">
            <a:avLst/>
          </a:prstGeom>
        </p:spPr>
      </p:pic>
      <p:pic>
        <p:nvPicPr>
          <p:cNvPr id="16" name="cd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372" y="413894"/>
            <a:ext cx="5696399" cy="5810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6907891" y="519732"/>
            <a:ext cx="412413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icon to hear the sound</a:t>
            </a: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13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9234425" y="2881266"/>
            <a:ext cx="817564" cy="585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3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2167007" y="5788019"/>
            <a:ext cx="817564" cy="585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095" y="1059095"/>
            <a:ext cx="611533" cy="631918"/>
          </a:xfrm>
          <a:prstGeom prst="ellipse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837" y="1002831"/>
            <a:ext cx="597943" cy="625122"/>
          </a:xfrm>
          <a:prstGeom prst="ellipse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635" y="3842127"/>
            <a:ext cx="611533" cy="625123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293" y="3900688"/>
            <a:ext cx="659097" cy="665891"/>
          </a:xfrm>
          <a:prstGeom prst="ellipse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110482" y="5752434"/>
            <a:ext cx="817564" cy="585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CD2-TRACK 3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832475" y="163195"/>
            <a:ext cx="1002665" cy="108331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repeatCount="2000" repeatDur="0" restart="never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1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repeatCount="2000" repeatDur="0" restart="never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repeatCount="2000" repeatDur="0" restart="never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1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repeatCount="2000" repeatDur="0" restart="never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1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90000">
                <p:cTn id="6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8" dur="490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584007" y="360045"/>
            <a:ext cx="9024938" cy="6016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99693" y="3688351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d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62165"/>
            <a:ext cx="4665598" cy="6624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8125" y="1492395"/>
            <a:ext cx="11715750" cy="4513122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42832600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20</TotalTime>
  <Words>276</Words>
  <Application>Microsoft Office PowerPoint</Application>
  <PresentationFormat>Widescreen</PresentationFormat>
  <Paragraphs>82</Paragraphs>
  <Slides>32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Chelsea Market</vt:lpstr>
      <vt:lpstr>Lazydog</vt:lpstr>
      <vt:lpstr>Aharoni</vt:lpstr>
      <vt:lpstr>Arial</vt:lpstr>
      <vt:lpstr>Britannic Bold</vt:lpstr>
      <vt:lpstr>Calibri</vt:lpstr>
      <vt:lpstr>Calibri Light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Review 7: Numbers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ngan</dc:creator>
  <dc:description>9Slide.vn</dc:description>
  <cp:lastModifiedBy>vaxalin@outlook.com.vn</cp:lastModifiedBy>
  <cp:revision>320</cp:revision>
  <dcterms:created xsi:type="dcterms:W3CDTF">2020-12-08T03:17:00Z</dcterms:created>
  <dcterms:modified xsi:type="dcterms:W3CDTF">2023-08-05T13:31:19Z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FB4F456CC3AD4D28B93AED2722A89534</vt:lpwstr>
  </property>
  <property fmtid="{D5CDD505-2E9C-101B-9397-08002B2CF9AE}" pid="3" name="KSOProductBuildVer">
    <vt:lpwstr>1033-11.2.0.11486</vt:lpwstr>
  </property>
</Properties>
</file>