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82" r:id="rId2"/>
    <p:sldId id="304" r:id="rId3"/>
    <p:sldId id="302" r:id="rId4"/>
    <p:sldId id="292" r:id="rId5"/>
    <p:sldId id="278" r:id="rId6"/>
    <p:sldId id="334" r:id="rId7"/>
    <p:sldId id="674" r:id="rId8"/>
    <p:sldId id="336" r:id="rId9"/>
    <p:sldId id="373" r:id="rId10"/>
    <p:sldId id="433" r:id="rId11"/>
    <p:sldId id="412" r:id="rId12"/>
    <p:sldId id="438" r:id="rId13"/>
    <p:sldId id="323" r:id="rId14"/>
    <p:sldId id="677" r:id="rId15"/>
    <p:sldId id="394" r:id="rId16"/>
    <p:sldId id="395" r:id="rId17"/>
    <p:sldId id="678" r:id="rId18"/>
    <p:sldId id="397" r:id="rId19"/>
    <p:sldId id="398" r:id="rId20"/>
    <p:sldId id="399" r:id="rId21"/>
    <p:sldId id="400" r:id="rId22"/>
    <p:sldId id="401" r:id="rId23"/>
    <p:sldId id="402" r:id="rId24"/>
    <p:sldId id="404" r:id="rId25"/>
    <p:sldId id="378" r:id="rId26"/>
    <p:sldId id="377" r:id="rId27"/>
    <p:sldId id="675" r:id="rId28"/>
    <p:sldId id="676" r:id="rId29"/>
    <p:sldId id="315" r:id="rId30"/>
    <p:sldId id="418" r:id="rId31"/>
    <p:sldId id="419" r:id="rId32"/>
    <p:sldId id="420" r:id="rId33"/>
    <p:sldId id="396" r:id="rId34"/>
    <p:sldId id="343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B050"/>
    <a:srgbClr val="FF0000"/>
    <a:srgbClr val="00B0F0"/>
    <a:srgbClr val="EF4E88"/>
    <a:srgbClr val="EA6CE4"/>
    <a:srgbClr val="D7E4BD"/>
    <a:srgbClr val="FDEADA"/>
    <a:srgbClr val="7030A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6641" autoAdjust="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4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8/5/2023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55738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92008"/>
            <a:ext cx="12192000" cy="46599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/>
          <p:cNvSpPr txBox="1"/>
          <p:nvPr userDrawn="1"/>
        </p:nvSpPr>
        <p:spPr>
          <a:xfrm>
            <a:off x="10994140" y="-81103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8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 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/>
          <p:cNvSpPr txBox="1"/>
          <p:nvPr userDrawn="1"/>
        </p:nvSpPr>
        <p:spPr>
          <a:xfrm>
            <a:off x="163580" y="-79833"/>
            <a:ext cx="134175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8: Food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2.wav"/><Relationship Id="rId7" Type="http://schemas.microsoft.com/office/2007/relationships/hdphoto" Target="../media/hdphoto1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13.wav"/><Relationship Id="rId9" Type="http://schemas.openxmlformats.org/officeDocument/2006/relationships/image" Target="../media/image29.tif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1.wav"/><Relationship Id="rId7" Type="http://schemas.microsoft.com/office/2007/relationships/hdphoto" Target="../media/hdphoto1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14.wav"/><Relationship Id="rId9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audio" Target="../media/audio12.wav"/><Relationship Id="rId7" Type="http://schemas.microsoft.com/office/2007/relationships/hdphoto" Target="../media/hdphoto2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2.wav"/><Relationship Id="rId7" Type="http://schemas.microsoft.com/office/2007/relationships/hdphoto" Target="../media/hdphoto1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15.wav"/><Relationship Id="rId9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audio" Target="../media/audio12.wav"/><Relationship Id="rId7" Type="http://schemas.microsoft.com/office/2007/relationships/hdphoto" Target="../media/hdphoto2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1.wav"/><Relationship Id="rId7" Type="http://schemas.microsoft.com/office/2007/relationships/hdphoto" Target="../media/hdphoto1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16.wav"/><Relationship Id="rId9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audio" Target="../media/audio12.wav"/><Relationship Id="rId7" Type="http://schemas.microsoft.com/office/2007/relationships/hdphoto" Target="../media/hdphoto2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2.wav"/><Relationship Id="rId7" Type="http://schemas.microsoft.com/office/2007/relationships/hdphoto" Target="../media/hdphoto1.wdp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17.wav"/><Relationship Id="rId9" Type="http://schemas.openxmlformats.org/officeDocument/2006/relationships/image" Target="../media/image29.tif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1.wav"/><Relationship Id="rId7" Type="http://schemas.microsoft.com/office/2007/relationships/hdphoto" Target="../media/hdphoto1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18.wav"/><Relationship Id="rId9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1.wav"/><Relationship Id="rId7" Type="http://schemas.openxmlformats.org/officeDocument/2006/relationships/image" Target="../media/image37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4.wav"/><Relationship Id="rId11" Type="http://schemas.openxmlformats.org/officeDocument/2006/relationships/image" Target="../media/image16.png"/><Relationship Id="rId5" Type="http://schemas.openxmlformats.org/officeDocument/2006/relationships/audio" Target="../media/audio23.wav"/><Relationship Id="rId10" Type="http://schemas.openxmlformats.org/officeDocument/2006/relationships/image" Target="../media/image15.png"/><Relationship Id="rId4" Type="http://schemas.openxmlformats.org/officeDocument/2006/relationships/audio" Target="../media/audio22.wav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&amp;idSubject=1&amp;idSeries=1&amp;idTheme=298&amp;IdLevel=1&amp;idThemeServer=8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13.png"/><Relationship Id="rId5" Type="http://schemas.openxmlformats.org/officeDocument/2006/relationships/audio" Target="../media/audio7.wav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audio6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579274"/>
            <a:ext cx="6594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dirty="0">
                <a:solidFill>
                  <a:srgbClr val="FF0000"/>
                </a:solidFill>
                <a:latin typeface="Calibri"/>
              </a:rPr>
              <a:t>Review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Page: 55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5" y="725399"/>
            <a:ext cx="4406001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to speak…</a:t>
            </a:r>
          </a:p>
        </p:txBody>
      </p:sp>
    </p:spTree>
    <p:extLst>
      <p:ext uri="{BB962C8B-B14F-4D97-AF65-F5344CB8AC3E}">
        <p14:creationId xmlns:p14="http://schemas.microsoft.com/office/powerpoint/2010/main" val="404781280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47">
            <a:extLst>
              <a:ext uri="{FF2B5EF4-FFF2-40B4-BE49-F238E27FC236}">
                <a16:creationId xmlns:a16="http://schemas.microsoft.com/office/drawing/2014/main" id="{84A44479-4052-2829-AC17-552155A906A2}"/>
              </a:ext>
            </a:extLst>
          </p:cNvPr>
          <p:cNvSpPr/>
          <p:nvPr/>
        </p:nvSpPr>
        <p:spPr>
          <a:xfrm>
            <a:off x="62048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8-Point Star 39">
            <a:extLst>
              <a:ext uri="{FF2B5EF4-FFF2-40B4-BE49-F238E27FC236}">
                <a16:creationId xmlns:a16="http://schemas.microsoft.com/office/drawing/2014/main" id="{CB2E058B-BCA0-1669-051C-A4F06D68BB1E}"/>
              </a:ext>
            </a:extLst>
          </p:cNvPr>
          <p:cNvSpPr/>
          <p:nvPr/>
        </p:nvSpPr>
        <p:spPr>
          <a:xfrm>
            <a:off x="46173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Snip Same Side Corner Rectangle 47">
            <a:extLst>
              <a:ext uri="{FF2B5EF4-FFF2-40B4-BE49-F238E27FC236}">
                <a16:creationId xmlns:a16="http://schemas.microsoft.com/office/drawing/2014/main" id="{CF892180-9C0E-5D3E-6574-59E2E2990359}"/>
              </a:ext>
            </a:extLst>
          </p:cNvPr>
          <p:cNvSpPr/>
          <p:nvPr/>
        </p:nvSpPr>
        <p:spPr>
          <a:xfrm>
            <a:off x="445588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8-Point Star 39">
            <a:extLst>
              <a:ext uri="{FF2B5EF4-FFF2-40B4-BE49-F238E27FC236}">
                <a16:creationId xmlns:a16="http://schemas.microsoft.com/office/drawing/2014/main" id="{7ADBB6A0-A817-1889-1B81-243C0042BCB8}"/>
              </a:ext>
            </a:extLst>
          </p:cNvPr>
          <p:cNvSpPr/>
          <p:nvPr/>
        </p:nvSpPr>
        <p:spPr>
          <a:xfrm>
            <a:off x="429713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nip Same Side Corner Rectangle 47">
            <a:extLst>
              <a:ext uri="{FF2B5EF4-FFF2-40B4-BE49-F238E27FC236}">
                <a16:creationId xmlns:a16="http://schemas.microsoft.com/office/drawing/2014/main" id="{77B87EA6-FDD5-36A1-53C9-2CFBD4C537FA}"/>
              </a:ext>
            </a:extLst>
          </p:cNvPr>
          <p:cNvSpPr/>
          <p:nvPr/>
        </p:nvSpPr>
        <p:spPr>
          <a:xfrm>
            <a:off x="824683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8-Point Star 39">
            <a:extLst>
              <a:ext uri="{FF2B5EF4-FFF2-40B4-BE49-F238E27FC236}">
                <a16:creationId xmlns:a16="http://schemas.microsoft.com/office/drawing/2014/main" id="{3562D3F6-6D0F-CD44-89A6-D456ADC96D2F}"/>
              </a:ext>
            </a:extLst>
          </p:cNvPr>
          <p:cNvSpPr/>
          <p:nvPr/>
        </p:nvSpPr>
        <p:spPr>
          <a:xfrm>
            <a:off x="808808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3D406-AD99-A7EE-1293-52F76BE4B040}"/>
              </a:ext>
            </a:extLst>
          </p:cNvPr>
          <p:cNvSpPr/>
          <p:nvPr/>
        </p:nvSpPr>
        <p:spPr>
          <a:xfrm>
            <a:off x="437534" y="4462015"/>
            <a:ext cx="428837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800C0-0043-FE61-2E2C-0363AE171BD7}"/>
              </a:ext>
            </a:extLst>
          </p:cNvPr>
          <p:cNvSpPr/>
          <p:nvPr/>
        </p:nvSpPr>
        <p:spPr>
          <a:xfrm>
            <a:off x="5022767" y="4518550"/>
            <a:ext cx="273664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cookie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C5355-44D4-7A64-F355-F3301FED1387}"/>
              </a:ext>
            </a:extLst>
          </p:cNvPr>
          <p:cNvSpPr/>
          <p:nvPr/>
        </p:nvSpPr>
        <p:spPr>
          <a:xfrm>
            <a:off x="8122947" y="4386766"/>
            <a:ext cx="392928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sandwich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C25E6A-6C59-DCD2-2C24-3088DB4672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5" y="2440945"/>
            <a:ext cx="3335566" cy="1884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3B0948-980F-6169-6F71-A0B610BCC4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639" y="2312540"/>
            <a:ext cx="3496633" cy="21765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B09804-9349-84E7-7F26-DD52876C58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006" y="2271024"/>
            <a:ext cx="3589430" cy="231595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k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5089" y="753814"/>
            <a:ext cx="9841823" cy="53503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12852" y="1116604"/>
            <a:ext cx="7077635" cy="817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Lazydog"/>
                <a:ea typeface="+mn-ea"/>
                <a:cs typeface="+mn-cs"/>
              </a:rPr>
              <a:t>Structure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2971800" y="2480139"/>
            <a:ext cx="6923655" cy="962920"/>
          </a:xfrm>
          <a:prstGeom prst="snip1Rect">
            <a:avLst/>
          </a:prstGeom>
          <a:solidFill>
            <a:srgbClr val="22C84A"/>
          </a:solidFill>
          <a:ln w="28575">
            <a:solidFill>
              <a:srgbClr val="22C84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I want a </a:t>
            </a:r>
            <a:r>
              <a:rPr kumimoji="0" lang="en-US" sz="4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banana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.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988998"/>
            <a:ext cx="10677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đưa ra lời đề nghị muốn dùng đồ ăn nào đó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“Tớ muốn 1 </a:t>
            </a:r>
            <a:r>
              <a:rPr 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 chuối.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638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3A8E5D8-A0AE-4EF2-A2B3-C81BCAA57489}"/>
              </a:ext>
            </a:extLst>
          </p:cNvPr>
          <p:cNvSpPr/>
          <p:nvPr/>
        </p:nvSpPr>
        <p:spPr>
          <a:xfrm>
            <a:off x="4164013" y="2947988"/>
            <a:ext cx="3533775" cy="3355975"/>
          </a:xfrm>
          <a:prstGeom prst="dodecagon">
            <a:avLst/>
          </a:prstGeom>
          <a:solidFill>
            <a:srgbClr val="22C84A"/>
          </a:solidFill>
          <a:ln>
            <a:solidFill>
              <a:srgbClr val="22C8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89DF5BC-6DD0-491F-8C10-10642D22D569}"/>
              </a:ext>
            </a:extLst>
          </p:cNvPr>
          <p:cNvSpPr/>
          <p:nvPr/>
        </p:nvSpPr>
        <p:spPr>
          <a:xfrm>
            <a:off x="8274050" y="2878138"/>
            <a:ext cx="3535363" cy="3127375"/>
          </a:xfrm>
          <a:prstGeom prst="dodecagon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BBED869-21AD-4CD3-BAEC-55A8421CC494}"/>
              </a:ext>
            </a:extLst>
          </p:cNvPr>
          <p:cNvSpPr/>
          <p:nvPr/>
        </p:nvSpPr>
        <p:spPr>
          <a:xfrm>
            <a:off x="482600" y="2514600"/>
            <a:ext cx="3435350" cy="3127375"/>
          </a:xfrm>
          <a:prstGeom prst="dodecagon">
            <a:avLst/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830" name="TextBox 10">
            <a:extLst>
              <a:ext uri="{FF2B5EF4-FFF2-40B4-BE49-F238E27FC236}">
                <a16:creationId xmlns:a16="http://schemas.microsoft.com/office/drawing/2014/main" id="{EFEEE338-2F87-4C21-A1FC-A9EB39FD1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36563"/>
            <a:ext cx="233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4FE41-8356-4EA3-89B1-DB0F61B39581}"/>
              </a:ext>
            </a:extLst>
          </p:cNvPr>
          <p:cNvSpPr txBox="1"/>
          <p:nvPr/>
        </p:nvSpPr>
        <p:spPr>
          <a:xfrm>
            <a:off x="3546475" y="673696"/>
            <a:ext cx="5812912" cy="92333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srgbClr val="F79646">
                      <a:lumMod val="40000"/>
                      <a:lumOff val="60000"/>
                    </a:srgbClr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I want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>
                  <a:glow rad="127000">
                    <a:srgbClr val="F79646">
                      <a:lumMod val="40000"/>
                      <a:lumOff val="60000"/>
                    </a:srgbClr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a................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27000">
                  <a:srgbClr val="F79646">
                    <a:lumMod val="40000"/>
                    <a:lumOff val="6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D22F5D-C790-40CD-9C9E-36A1E894EEB3}"/>
              </a:ext>
            </a:extLst>
          </p:cNvPr>
          <p:cNvCxnSpPr>
            <a:cxnSpLocks/>
            <a:stCxn id="10" idx="2"/>
            <a:endCxn id="34" idx="11"/>
          </p:cNvCxnSpPr>
          <p:nvPr/>
        </p:nvCxnSpPr>
        <p:spPr>
          <a:xfrm flipH="1">
            <a:off x="2660548" y="1597026"/>
            <a:ext cx="3792383" cy="917574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82559E-E53E-4C08-95B6-0D473B2CB1A4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311387" y="1597026"/>
            <a:ext cx="141544" cy="133727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CEEB9A-C095-416B-87A2-08052D05870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452931" y="1597026"/>
            <a:ext cx="3820856" cy="126742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2E0B074-A683-318A-674B-D4EC6A65DD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60" y="3511363"/>
            <a:ext cx="2680207" cy="1514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517038-096B-503B-02A7-73FD0E7B74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641" y="3751502"/>
            <a:ext cx="2809628" cy="1748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A64C6-98EC-CC9F-551F-24FBCE1D1E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207" y="3511363"/>
            <a:ext cx="2884193" cy="186092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k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5" y="725399"/>
            <a:ext cx="4406001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to play…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44404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0436B-06BC-1442-9CBE-C4843B4E2A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6E4BA-CC66-3B4B-A13C-88379553E4B9}"/>
              </a:ext>
            </a:extLst>
          </p:cNvPr>
          <p:cNvSpPr txBox="1"/>
          <p:nvPr/>
        </p:nvSpPr>
        <p:spPr>
          <a:xfrm>
            <a:off x="1064713" y="2685995"/>
            <a:ext cx="430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QUESTION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DUCKS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D4B29-265C-BC45-A23A-F7981E03D6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0201" y="2718191"/>
            <a:ext cx="6681432" cy="2527808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278800-8BEF-854A-8484-8D896B9EF883}"/>
              </a:ext>
            </a:extLst>
          </p:cNvPr>
          <p:cNvSpPr/>
          <p:nvPr/>
        </p:nvSpPr>
        <p:spPr>
          <a:xfrm>
            <a:off x="1064713" y="5217092"/>
            <a:ext cx="3006247" cy="707721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START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A63D10-9C21-574F-8A8D-0E81252429D3}"/>
              </a:ext>
            </a:extLst>
          </p:cNvPr>
          <p:cNvSpPr/>
          <p:nvPr/>
        </p:nvSpPr>
        <p:spPr>
          <a:xfrm>
            <a:off x="1528175" y="663879"/>
            <a:ext cx="601251" cy="58872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990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848574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AF06DD-C1EC-D572-001D-4990B140DC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3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164744" y="3118104"/>
              <a:ext cx="2258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five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94103" y="3145539"/>
              <a:ext cx="2202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two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3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1075" y="3158384"/>
              <a:ext cx="2025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four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308102" y="42919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093925-EE9F-D154-5746-A73359E60B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728" y="493338"/>
            <a:ext cx="8175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0965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047BD-CEDE-5280-8E32-6E9F115FBC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3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329195" y="3152225"/>
              <a:ext cx="1899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three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517903" y="3136612"/>
              <a:ext cx="1710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six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2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45761" y="3147499"/>
              <a:ext cx="2134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one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308102" y="42919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FA332F-66FE-BD59-3AA7-CA233AB8E5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505" y="499006"/>
            <a:ext cx="8175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6056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r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9F154-6CE6-849F-7551-985737647D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416030" y="1954174"/>
            <a:ext cx="2894681" cy="2707639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431043" y="3169170"/>
              <a:ext cx="1813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cookie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39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60776" y="2960932"/>
              <a:ext cx="2128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banana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3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185923" y="2987304"/>
              <a:ext cx="2365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sandwich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308102" y="42919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I like …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772" y="0"/>
            <a:ext cx="2118680" cy="15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030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C 0.00196 -0.00301 0.01198 -0.03403 0.03698 -0.03195 C 0.075 -0.02894 0.08998 -0.00695 0.125 -0.02894 C 0.14701 -0.0419 0.17305 -0.075 0.19206 -0.07408 C 0.23503 -0.07292 0.24401 -0.03889 0.24401 -0.0081 C 0.24506 0.03611 0.18907 0.07291 0.12097 0.07708 C 0.05196 0.08009 -0.00494 0.0331 -4.375E-6 2.59259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971F7-817B-5A54-2D12-0094BA1322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3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257752" y="2884152"/>
              <a:ext cx="18327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two</a:t>
              </a:r>
              <a:endPara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1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147796" y="2930093"/>
              <a:ext cx="2200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four</a:t>
              </a:r>
              <a:endPara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3"/>
            <a:ext cx="2894681" cy="2707641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72739" y="3046059"/>
              <a:ext cx="1977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five</a:t>
              </a:r>
              <a:endPara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308102" y="42919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B2BB4-C389-98D9-8A2E-7066C9A424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985" y="487081"/>
            <a:ext cx="8175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23830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57581" y="154967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57581" y="4211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57581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57581" y="269188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693" y="467769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6FBCA-3903-3FE3-B5AD-E68F777AF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3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517903" y="3136612"/>
              <a:ext cx="1710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banana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1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383203" y="3145539"/>
              <a:ext cx="198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sandwich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3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74945" y="3149139"/>
              <a:ext cx="197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cookie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308102" y="42919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I like…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28" y="36098"/>
            <a:ext cx="1842086" cy="12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776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01DE7-14F6-E11C-D0FA-B965C06507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2"/>
            <a:ext cx="2894681" cy="2707641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402672" y="3136039"/>
              <a:ext cx="1825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two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269116" y="3145539"/>
              <a:ext cx="2052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four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2"/>
            <a:ext cx="2894681" cy="2707641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1075" y="3082183"/>
              <a:ext cx="2033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three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234426" y="32541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2B7E6-FFDE-9957-0081-F8AB5E053B6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881" y="493338"/>
            <a:ext cx="8175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9216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w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738D2-B26C-536A-A816-B965F7D7CE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2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129921" y="3099596"/>
              <a:ext cx="2353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cookie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356151" y="3145539"/>
              <a:ext cx="18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sandwich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2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21753" y="3125727"/>
              <a:ext cx="21334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banana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308102" y="42919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I like…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860" y="165031"/>
            <a:ext cx="1692525" cy="10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128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0783F-7150-11A1-ACA3-9B16960BC4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2"/>
            <a:ext cx="2894681" cy="2707640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517904" y="3136612"/>
              <a:ext cx="1554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two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383203" y="3145539"/>
              <a:ext cx="1845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three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3"/>
            <a:ext cx="2894681" cy="2707640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274945" y="3149139"/>
              <a:ext cx="1974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six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234426" y="32541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771BBE-7C1A-A6AE-E998-98BA787B4DF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881" y="493338"/>
            <a:ext cx="8175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9198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0.02305 0.00092 0.04206 0.00902 0.05195 0.02106 L 0.075 0.04907 C 0.07995 0.05509 0.08802 0.0581 0.09805 0.0581 C 0.11198 0.0581 0.12396 0.05 0.125 0.03796 C 0.12396 0.02801 0.11198 0.01898 0.09805 0.01898 C 0.08802 0.01898 0.07995 0.02291 0.075 0.02801 L 0.05195 0.05601 C 0.04206 0.06805 0.02305 0.07592 4.16667E-7 0.07708 C -0.02305 0.07592 -0.04206 0.06805 -0.05195 0.05601 L -0.075 0.02801 C -0.07995 0.02291 -0.08802 0.01898 -0.09805 0.01898 C -0.11198 0.01898 -0.12396 0.02801 -0.125 0.03796 C -0.12396 0.05 -0.11198 0.0581 -0.09805 0.0581 C -0.08802 0.0581 -0.07995 0.05509 -0.075 0.04907 L -0.05195 0.02106 C -0.04206 0.00902 -0.02305 0.00092 4.16667E-7 4.07407E-6 Z " pathEditMode="relative" rAng="0" ptsTypes="AAAAAAAAAAAAAAA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4109D5-66E7-AC41-4584-7C117C3AAC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8316"/>
            <a:ext cx="12192001" cy="600088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5234D2-68C6-FD41-B7BF-D7EE29D5678C}"/>
              </a:ext>
            </a:extLst>
          </p:cNvPr>
          <p:cNvGrpSpPr/>
          <p:nvPr/>
        </p:nvGrpSpPr>
        <p:grpSpPr>
          <a:xfrm>
            <a:off x="930813" y="1480312"/>
            <a:ext cx="2894681" cy="2707641"/>
            <a:chOff x="656492" y="1169416"/>
            <a:chExt cx="2894681" cy="270764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3725C6E-4E4D-264A-91C3-3B6923223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A7BC5-A6B2-CB4F-8EFE-E07DB6A02AC6}"/>
                </a:ext>
              </a:extLst>
            </p:cNvPr>
            <p:cNvSpPr txBox="1"/>
            <p:nvPr/>
          </p:nvSpPr>
          <p:spPr>
            <a:xfrm>
              <a:off x="1402672" y="3136039"/>
              <a:ext cx="1825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one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E306F7E-89AC-514F-8FA8-2C6F68EAD711}"/>
              </a:ext>
            </a:extLst>
          </p:cNvPr>
          <p:cNvGrpSpPr/>
          <p:nvPr/>
        </p:nvGrpSpPr>
        <p:grpSpPr>
          <a:xfrm>
            <a:off x="8366509" y="1434371"/>
            <a:ext cx="2894681" cy="2707640"/>
            <a:chOff x="656492" y="1169416"/>
            <a:chExt cx="2894681" cy="270764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002B51-8271-6E4E-ACC2-C51FACB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EDA44-7C20-554D-95EC-98324CAF22C5}"/>
                </a:ext>
              </a:extLst>
            </p:cNvPr>
            <p:cNvSpPr txBox="1"/>
            <p:nvPr/>
          </p:nvSpPr>
          <p:spPr>
            <a:xfrm>
              <a:off x="1269116" y="3145539"/>
              <a:ext cx="2052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five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8195F38-CE24-E24E-BAEF-DEF74434E717}"/>
              </a:ext>
            </a:extLst>
          </p:cNvPr>
          <p:cNvGrpSpPr/>
          <p:nvPr/>
        </p:nvGrpSpPr>
        <p:grpSpPr>
          <a:xfrm>
            <a:off x="3502613" y="3410492"/>
            <a:ext cx="2894681" cy="2707641"/>
            <a:chOff x="656492" y="1169416"/>
            <a:chExt cx="2894681" cy="27076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36A93F-5542-5440-9E82-65CAE346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54" b="98520" l="1385" r="96462">
                          <a14:foregroundMark x1="7846" y1="35197" x2="11846" y2="31250"/>
                          <a14:foregroundMark x1="1538" y1="33882" x2="7077" y2="36842"/>
                          <a14:foregroundMark x1="23385" y1="24178" x2="30923" y2="26645"/>
                          <a14:foregroundMark x1="20308" y1="8224" x2="23077" y2="13487"/>
                          <a14:foregroundMark x1="34000" y1="89967" x2="58615" y2="94901"/>
                          <a14:foregroundMark x1="94154" y1="56250" x2="94154" y2="82895"/>
                          <a14:foregroundMark x1="96769" y1="64967" x2="96769" y2="70888"/>
                          <a14:foregroundMark x1="34923" y1="66283" x2="36462" y2="73191"/>
                          <a14:foregroundMark x1="49846" y1="96875" x2="56769" y2="98684"/>
                          <a14:foregroundMark x1="28462" y1="20559" x2="28462" y2="40625"/>
                          <a14:foregroundMark x1="21077" y1="25493" x2="37846" y2="28618"/>
                          <a14:foregroundMark x1="21692" y1="23026" x2="28000" y2="31908"/>
                          <a14:foregroundMark x1="20923" y1="3783" x2="20923" y2="3783"/>
                          <a14:foregroundMark x1="18000" y1="3454" x2="18000" y2="3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492" y="1169416"/>
              <a:ext cx="2894681" cy="2707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39F81-4CB6-5A47-A0BE-AA92F4310D88}"/>
                </a:ext>
              </a:extLst>
            </p:cNvPr>
            <p:cNvSpPr txBox="1"/>
            <p:nvPr/>
          </p:nvSpPr>
          <p:spPr>
            <a:xfrm>
              <a:off x="1311075" y="3082183"/>
              <a:ext cx="2033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+mn-cs"/>
                  <a:sym typeface="Arial" panose="020B0604020202020204"/>
                </a:rPr>
                <a:t>three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F516F-442C-EB4C-BFC7-1138CBBF5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82399" y="325417"/>
            <a:ext cx="1123428" cy="115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FE295-F923-254D-86EC-E5C629ED2D52}"/>
              </a:ext>
            </a:extLst>
          </p:cNvPr>
          <p:cNvSpPr txBox="1"/>
          <p:nvPr/>
        </p:nvSpPr>
        <p:spPr>
          <a:xfrm>
            <a:off x="234426" y="325417"/>
            <a:ext cx="89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C99820-AEC7-16A5-7DAF-1A0AE8EF0ED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881" y="493338"/>
            <a:ext cx="8175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19167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C 0.00196 -0.003 0.01198 -0.03402 0.03698 -0.03194 C 0.075 -0.02893 0.08998 -0.00694 0.125 -0.02893 C 0.14701 -0.04189 0.17305 -0.075 0.19206 -0.07407 C 0.23503 -0.07291 0.24401 -0.03888 0.24401 -0.0081 C 0.24505 0.03612 0.18906 0.07292 0.12097 0.07709 C 0.05196 0.0801 -0.00495 0.03311 -2.08333E-6 -4.44444E-6 Z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C 0.03802 -1.48148E-6 0.06901 0.03102 0.06901 0.06898 C 0.06901 0.09398 0.05599 0.11597 0.03698 0.12894 C 0.03698 0.12917 0.03594 0.12894 0.03594 0.12917 C 0.02903 0.13403 0.025 0.1419 0.025 0.15093 C 0.025 0.15903 0.02903 0.16597 0.03398 0.17107 C 0.04206 0.17894 0.047 0.19097 0.047 0.20301 C 0.047 0.22894 0.02604 0.25 2.08333E-6 0.25 C -0.02604 0.25 -0.04701 0.22894 -0.04701 0.20301 C -0.04701 0.19097 -0.04206 0.17894 -0.03399 0.17107 C -0.02904 0.16597 -0.02604 0.15903 -0.02604 0.15093 C -0.02604 0.1419 -0.02995 0.13403 -0.03594 0.12894 C -0.03594 0.12917 -0.03698 0.12894 -0.03698 0.12917 C -0.05703 0.11597 -0.07005 0.09398 -0.07005 0.06898 C -0.07005 0.03102 -0.03906 -1.48148E-6 2.08333E-6 -1.48148E-6 C 2.08333E-6 0.00023 2.08333E-6 -1.48148E-6 2.08333E-6 0.00023 L 2.08333E-6 -1.48148E-6 Z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050"/>
            <a:ext cx="2370422" cy="50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49A0C-1013-13C2-1BF5-2BB3750678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944" y="957943"/>
            <a:ext cx="10297559" cy="524691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B880F3-463F-DDE2-768D-1F09AF542D8F}"/>
              </a:ext>
            </a:extLst>
          </p:cNvPr>
          <p:cNvCxnSpPr/>
          <p:nvPr/>
        </p:nvCxnSpPr>
        <p:spPr>
          <a:xfrm>
            <a:off x="5297714" y="1545771"/>
            <a:ext cx="2910115" cy="37446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16F1E4-FFE1-7DC5-8FFF-D610C73B8D8B}"/>
              </a:ext>
            </a:extLst>
          </p:cNvPr>
          <p:cNvCxnSpPr>
            <a:cxnSpLocks/>
          </p:cNvCxnSpPr>
          <p:nvPr/>
        </p:nvCxnSpPr>
        <p:spPr>
          <a:xfrm flipV="1">
            <a:off x="5297713" y="1545771"/>
            <a:ext cx="2975430" cy="1894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80F9F2-963B-5047-3BE0-D4460BEDFDCB}"/>
              </a:ext>
            </a:extLst>
          </p:cNvPr>
          <p:cNvCxnSpPr>
            <a:cxnSpLocks/>
          </p:cNvCxnSpPr>
          <p:nvPr/>
        </p:nvCxnSpPr>
        <p:spPr>
          <a:xfrm flipV="1">
            <a:off x="5265056" y="3439886"/>
            <a:ext cx="2975430" cy="1894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9" y="297645"/>
            <a:ext cx="4958997" cy="676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49A0C-1013-13C2-1BF5-2BB3750678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01" y="1827054"/>
            <a:ext cx="11800293" cy="371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C7BF8-429C-04C3-6CB0-77F32302C3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219" y="297645"/>
            <a:ext cx="712600" cy="736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D9842-EAF2-857D-B11D-D4A84A7DC3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570" y="337873"/>
            <a:ext cx="696765" cy="728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7ECB80-D94D-CEC3-A5A8-6BE54E19D73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086" y="308118"/>
            <a:ext cx="712600" cy="7284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67D66F3-70DE-C9E6-F16A-5ACE33563B97}"/>
              </a:ext>
            </a:extLst>
          </p:cNvPr>
          <p:cNvSpPr/>
          <p:nvPr/>
        </p:nvSpPr>
        <p:spPr>
          <a:xfrm>
            <a:off x="1743683" y="4388247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A61751-3BD8-807A-1109-4A33214856D5}"/>
              </a:ext>
            </a:extLst>
          </p:cNvPr>
          <p:cNvSpPr/>
          <p:nvPr/>
        </p:nvSpPr>
        <p:spPr>
          <a:xfrm>
            <a:off x="5810250" y="4388247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A81AA7-D7D4-C5E8-DB01-99B691643335}"/>
              </a:ext>
            </a:extLst>
          </p:cNvPr>
          <p:cNvSpPr/>
          <p:nvPr/>
        </p:nvSpPr>
        <p:spPr>
          <a:xfrm>
            <a:off x="9987798" y="4388247"/>
            <a:ext cx="571500" cy="571500"/>
          </a:xfrm>
          <a:prstGeom prst="ellipse">
            <a:avLst/>
          </a:prstGeom>
          <a:solidFill>
            <a:srgbClr val="F6ADCD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>
                <a:solidFill>
                  <a:srgbClr val="ED1C24"/>
                </a:solidFill>
                <a:latin typeface="#9Slide01 Tieu de ngan" panose="00000800000000000000" pitchFamily="2" charset="-93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81374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401"/>
            <a:ext cx="4131691" cy="435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49A0C-1013-13C2-1BF5-2BB3750678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97" y="2414333"/>
            <a:ext cx="11492353" cy="2948696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90C1DCE6-4861-5870-9903-594F153545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30063" y="4322556"/>
            <a:ext cx="988560" cy="863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D78ECC2F-FA07-D2EC-BB19-8A4FD5D89A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4580542" y="4550228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542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banana, cookie, sandwich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“I want a sandwich”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Revise the topic Food.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400" y="1380198"/>
            <a:ext cx="7865353" cy="4968805"/>
          </a:xfrm>
          <a:prstGeom prst="roundRect">
            <a:avLst>
              <a:gd name="adj" fmla="val 4239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rgbClr val="EF4E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 banana, cookie, sandwich</a:t>
            </a:r>
          </a:p>
        </p:txBody>
      </p:sp>
      <p:sp>
        <p:nvSpPr>
          <p:cNvPr id="6" name="Plaque 5"/>
          <p:cNvSpPr/>
          <p:nvPr/>
        </p:nvSpPr>
        <p:spPr>
          <a:xfrm>
            <a:off x="5767097" y="1417432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>
                <a:solidFill>
                  <a:srgbClr val="0070C0"/>
                </a:solidFill>
                <a:latin typeface="Calibri"/>
              </a:rPr>
              <a:t>I want a banana.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vocabulary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52).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for the next lesson (page 56).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"/>
          <p:cNvSpPr txBox="1">
            <a:spLocks noGrp="1"/>
          </p:cNvSpPr>
          <p:nvPr>
            <p:ph type="title" idx="4294967295"/>
          </p:nvPr>
        </p:nvSpPr>
        <p:spPr>
          <a:xfrm>
            <a:off x="0" y="266700"/>
            <a:ext cx="5813425" cy="1401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lsea Market"/>
                <a:ea typeface="Chelsea Market"/>
                <a:cs typeface="Chelsea Market"/>
                <a:sym typeface="Chelsea Market"/>
              </a:rPr>
              <a:t>Review 8: Food</a:t>
            </a:r>
            <a:endParaRPr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" name="Snip Same Side Corner Rectangle 47">
            <a:extLst>
              <a:ext uri="{FF2B5EF4-FFF2-40B4-BE49-F238E27FC236}">
                <a16:creationId xmlns:a16="http://schemas.microsoft.com/office/drawing/2014/main" id="{C02988EF-ECDD-3522-68C1-D54CD9CB752B}"/>
              </a:ext>
            </a:extLst>
          </p:cNvPr>
          <p:cNvSpPr/>
          <p:nvPr/>
        </p:nvSpPr>
        <p:spPr>
          <a:xfrm>
            <a:off x="62048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8-Point Star 39">
            <a:extLst>
              <a:ext uri="{FF2B5EF4-FFF2-40B4-BE49-F238E27FC236}">
                <a16:creationId xmlns:a16="http://schemas.microsoft.com/office/drawing/2014/main" id="{4753DCFC-2913-B266-AD61-0A8298F53A1C}"/>
              </a:ext>
            </a:extLst>
          </p:cNvPr>
          <p:cNvSpPr/>
          <p:nvPr/>
        </p:nvSpPr>
        <p:spPr>
          <a:xfrm>
            <a:off x="46173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Snip Same Side Corner Rectangle 47">
            <a:extLst>
              <a:ext uri="{FF2B5EF4-FFF2-40B4-BE49-F238E27FC236}">
                <a16:creationId xmlns:a16="http://schemas.microsoft.com/office/drawing/2014/main" id="{069BB5E0-3AA7-8D8B-3AD7-28CB29A0C09D}"/>
              </a:ext>
            </a:extLst>
          </p:cNvPr>
          <p:cNvSpPr/>
          <p:nvPr/>
        </p:nvSpPr>
        <p:spPr>
          <a:xfrm>
            <a:off x="445588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8-Point Star 39">
            <a:extLst>
              <a:ext uri="{FF2B5EF4-FFF2-40B4-BE49-F238E27FC236}">
                <a16:creationId xmlns:a16="http://schemas.microsoft.com/office/drawing/2014/main" id="{A717E4DC-A2F1-8355-0979-4225AB340EF0}"/>
              </a:ext>
            </a:extLst>
          </p:cNvPr>
          <p:cNvSpPr/>
          <p:nvPr/>
        </p:nvSpPr>
        <p:spPr>
          <a:xfrm>
            <a:off x="429713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nip Same Side Corner Rectangle 47">
            <a:extLst>
              <a:ext uri="{FF2B5EF4-FFF2-40B4-BE49-F238E27FC236}">
                <a16:creationId xmlns:a16="http://schemas.microsoft.com/office/drawing/2014/main" id="{C2FD7390-842B-8B57-52CB-B57A65EBF126}"/>
              </a:ext>
            </a:extLst>
          </p:cNvPr>
          <p:cNvSpPr/>
          <p:nvPr/>
        </p:nvSpPr>
        <p:spPr>
          <a:xfrm>
            <a:off x="8246836" y="1620223"/>
            <a:ext cx="3657600" cy="4244975"/>
          </a:xfrm>
          <a:prstGeom prst="snip2Same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8-Point Star 39">
            <a:extLst>
              <a:ext uri="{FF2B5EF4-FFF2-40B4-BE49-F238E27FC236}">
                <a16:creationId xmlns:a16="http://schemas.microsoft.com/office/drawing/2014/main" id="{C99379E6-E138-9FC4-E539-8ADD16DE6A7A}"/>
              </a:ext>
            </a:extLst>
          </p:cNvPr>
          <p:cNvSpPr/>
          <p:nvPr/>
        </p:nvSpPr>
        <p:spPr>
          <a:xfrm>
            <a:off x="8088086" y="1305898"/>
            <a:ext cx="958850" cy="869950"/>
          </a:xfrm>
          <a:prstGeom prst="star8">
            <a:avLst/>
          </a:prstGeom>
          <a:solidFill>
            <a:schemeClr val="bg1"/>
          </a:solidFill>
          <a:ln>
            <a:solidFill>
              <a:srgbClr val="FFCE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E5F2B1-5B0D-B8B6-8255-D65186B46F4B}"/>
              </a:ext>
            </a:extLst>
          </p:cNvPr>
          <p:cNvSpPr/>
          <p:nvPr/>
        </p:nvSpPr>
        <p:spPr>
          <a:xfrm>
            <a:off x="437534" y="4462015"/>
            <a:ext cx="428837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2DDCC-433A-F16E-43F8-88C3DB7CE10C}"/>
              </a:ext>
            </a:extLst>
          </p:cNvPr>
          <p:cNvSpPr/>
          <p:nvPr/>
        </p:nvSpPr>
        <p:spPr>
          <a:xfrm>
            <a:off x="5022767" y="4518550"/>
            <a:ext cx="273664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cookie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3A2BCD-F23D-E753-1E09-37B20D48F57D}"/>
              </a:ext>
            </a:extLst>
          </p:cNvPr>
          <p:cNvSpPr/>
          <p:nvPr/>
        </p:nvSpPr>
        <p:spPr>
          <a:xfrm>
            <a:off x="8122947" y="4386766"/>
            <a:ext cx="392928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>
                <a:ln w="11430"/>
                <a:solidFill>
                  <a:srgbClr val="3C22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gnature-Light" pitchFamily="18" charset="0"/>
                <a:cs typeface="Times New Roman" panose="02020603050405020304" pitchFamily="18" charset="0"/>
              </a:rPr>
              <a:t>sandwich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F3E13-5A0D-281D-5DB8-2D4892A970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85" y="2440945"/>
            <a:ext cx="3335566" cy="1884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6EEA1-46B5-7055-2996-5145BF4AAB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639" y="2312540"/>
            <a:ext cx="3496633" cy="2176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AAC94-FD3C-9795-5759-4360EDBF6B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006" y="2271024"/>
            <a:ext cx="3589430" cy="2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2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ok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B64181-6B4D-8E0B-6C49-ADA0FFCA2F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106" y="1083732"/>
            <a:ext cx="9213460" cy="5218372"/>
          </a:xfrm>
          <a:prstGeom prst="rect">
            <a:avLst/>
          </a:prstGeom>
        </p:spPr>
      </p:pic>
      <p:pic>
        <p:nvPicPr>
          <p:cNvPr id="16" name="cd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" y="420253"/>
            <a:ext cx="5391734" cy="5470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583406" y="51973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 to hear the sound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B7F138-0E43-8606-3085-F48751B245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509" y="5731057"/>
            <a:ext cx="817564" cy="5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CEDB5-A65D-EA44-07CF-5E2D791FAD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729" y="5716270"/>
            <a:ext cx="817564" cy="5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6B3BD-8432-8478-486D-7D38A179230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028" y="1001420"/>
            <a:ext cx="638467" cy="65975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F4A295-E7DA-9950-2AF1-EBE6D5D548C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718" y="1005489"/>
            <a:ext cx="624279" cy="65265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65ECC-4D3E-FC06-E755-D433EDB4A9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81" y="3783030"/>
            <a:ext cx="638467" cy="652655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F99FD-BA3B-28F6-1A63-E312FF7788F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871" y="3761749"/>
            <a:ext cx="688126" cy="695219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1A2F27-81D8-F18D-A936-F16BFABCC0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729" y="2918213"/>
            <a:ext cx="817564" cy="58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200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2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39748"/>
            <a:ext cx="5131161" cy="63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E9A29-BB6A-D27E-C37F-66C4807BEB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78869"/>
            <a:ext cx="12126687" cy="32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</TotalTime>
  <Words>303</Words>
  <Application>Microsoft Office PowerPoint</Application>
  <PresentationFormat>Widescreen</PresentationFormat>
  <Paragraphs>107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#9Slide01 Tieu de ngan</vt:lpstr>
      <vt:lpstr>Chelsea Market</vt:lpstr>
      <vt:lpstr>Lazydog</vt:lpstr>
      <vt:lpstr>Arial</vt:lpstr>
      <vt:lpstr>Britannic Bold</vt:lpstr>
      <vt:lpstr>Calibri</vt:lpstr>
      <vt:lpstr>Calibri Light</vt:lpstr>
      <vt:lpstr>Comic Sans MS</vt:lpstr>
      <vt:lpstr>Cooper Black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Review 8: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vaxalin@outlook.com.vn</cp:lastModifiedBy>
  <cp:revision>326</cp:revision>
  <dcterms:created xsi:type="dcterms:W3CDTF">2020-12-08T03:17:00Z</dcterms:created>
  <dcterms:modified xsi:type="dcterms:W3CDTF">2023-08-05T13:48:00Z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FB4F456CC3AD4D28B93AED2722A89534</vt:lpwstr>
  </property>
  <property fmtid="{D5CDD505-2E9C-101B-9397-08002B2CF9AE}" pid="3" name="KSOProductBuildVer">
    <vt:lpwstr>1033-11.2.0.11486</vt:lpwstr>
  </property>
</Properties>
</file>