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  <p:sldMasterId id="2147483687" r:id="rId4"/>
  </p:sldMasterIdLst>
  <p:notesMasterIdLst>
    <p:notesMasterId r:id="rId37"/>
  </p:notesMasterIdLst>
  <p:handoutMasterIdLst>
    <p:handoutMasterId r:id="rId38"/>
  </p:handoutMasterIdLst>
  <p:sldIdLst>
    <p:sldId id="382" r:id="rId5"/>
    <p:sldId id="691" r:id="rId6"/>
    <p:sldId id="692" r:id="rId7"/>
    <p:sldId id="292" r:id="rId8"/>
    <p:sldId id="694" r:id="rId9"/>
    <p:sldId id="688" r:id="rId10"/>
    <p:sldId id="334" r:id="rId11"/>
    <p:sldId id="417" r:id="rId12"/>
    <p:sldId id="674" r:id="rId13"/>
    <p:sldId id="696" r:id="rId14"/>
    <p:sldId id="336" r:id="rId15"/>
    <p:sldId id="697" r:id="rId16"/>
    <p:sldId id="698" r:id="rId17"/>
    <p:sldId id="699" r:id="rId18"/>
    <p:sldId id="700" r:id="rId19"/>
    <p:sldId id="701" r:id="rId20"/>
    <p:sldId id="702" r:id="rId21"/>
    <p:sldId id="686" r:id="rId22"/>
    <p:sldId id="703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315" r:id="rId31"/>
    <p:sldId id="711" r:id="rId32"/>
    <p:sldId id="419" r:id="rId33"/>
    <p:sldId id="687" r:id="rId34"/>
    <p:sldId id="396" r:id="rId35"/>
    <p:sldId id="343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84E"/>
    <a:srgbClr val="0E2E52"/>
    <a:srgbClr val="AECF5D"/>
    <a:srgbClr val="00B050"/>
    <a:srgbClr val="EF4E88"/>
    <a:srgbClr val="768CC6"/>
    <a:srgbClr val="EA6CE4"/>
    <a:srgbClr val="D7E4BD"/>
    <a:srgbClr val="FDEA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85" d="100"/>
          <a:sy n="85" d="100"/>
        </p:scale>
        <p:origin x="744" y="53"/>
      </p:cViewPr>
      <p:guideLst>
        <p:guide orient="horz" pos="2160"/>
        <p:guide pos="3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853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86B6C-B48F-4CCF-BD54-1CC963EF298E}" type="doc">
      <dgm:prSet loTypeId="urn:microsoft.com/office/officeart/2005/8/layout/radial1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A72EBE2-8B5F-4AB8-BBD3-75984357CFA1}">
      <dgm:prSet phldrT="[Text]" phldr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D2B1FC97-9E75-4C64-9332-564B77329DD3}" type="parTrans" cxnId="{ABC20BCD-9ABF-4038-9F65-98BBA295D052}">
      <dgm:prSet/>
      <dgm:spPr/>
      <dgm:t>
        <a:bodyPr/>
        <a:lstStyle/>
        <a:p>
          <a:endParaRPr lang="en-US"/>
        </a:p>
      </dgm:t>
    </dgm:pt>
    <dgm:pt modelId="{B8E75171-1C75-4E95-9E9F-F141576C304A}" type="sibTrans" cxnId="{ABC20BCD-9ABF-4038-9F65-98BBA295D052}">
      <dgm:prSet/>
      <dgm:spPr/>
      <dgm:t>
        <a:bodyPr/>
        <a:lstStyle/>
        <a:p>
          <a:endParaRPr lang="en-US"/>
        </a:p>
      </dgm:t>
    </dgm:pt>
    <dgm:pt modelId="{753F0099-A840-4421-92AB-37A3C83405A1}">
      <dgm:prSet phldrT="[Text]"/>
      <dgm:spPr>
        <a:solidFill>
          <a:srgbClr val="768CC6"/>
        </a:solidFill>
      </dgm:spPr>
      <dgm:t>
        <a:bodyPr/>
        <a:lstStyle/>
        <a:p>
          <a:r>
            <a:rPr lang="en-US" dirty="0"/>
            <a:t>insect</a:t>
          </a:r>
        </a:p>
      </dgm:t>
    </dgm:pt>
    <dgm:pt modelId="{6E378501-0C8C-4EF6-B240-25884369AD8B}" type="parTrans" cxnId="{B7C3B73F-E25D-4166-8A2D-41A31BD122C4}">
      <dgm:prSet/>
      <dgm:spPr/>
      <dgm:t>
        <a:bodyPr/>
        <a:lstStyle/>
        <a:p>
          <a:endParaRPr lang="en-US"/>
        </a:p>
      </dgm:t>
    </dgm:pt>
    <dgm:pt modelId="{25FB131C-A36B-47A3-9DCD-E901D66517E9}" type="sibTrans" cxnId="{B7C3B73F-E25D-4166-8A2D-41A31BD122C4}">
      <dgm:prSet/>
      <dgm:spPr/>
      <dgm:t>
        <a:bodyPr/>
        <a:lstStyle/>
        <a:p>
          <a:endParaRPr lang="en-US"/>
        </a:p>
      </dgm:t>
    </dgm:pt>
    <dgm:pt modelId="{BBDA79DB-E4E2-4EF5-B992-C4439BE2B8A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juice</a:t>
          </a:r>
        </a:p>
      </dgm:t>
    </dgm:pt>
    <dgm:pt modelId="{BE59EB4F-BBEF-440A-AEC9-6550E6C9F983}" type="parTrans" cxnId="{E08EA8BA-DBAF-41BE-944E-A6E6A59FFF42}">
      <dgm:prSet/>
      <dgm:spPr/>
      <dgm:t>
        <a:bodyPr/>
        <a:lstStyle/>
        <a:p>
          <a:endParaRPr lang="en-US"/>
        </a:p>
      </dgm:t>
    </dgm:pt>
    <dgm:pt modelId="{8F843080-E1EA-41FD-9B6E-C508B69A1CA4}" type="sibTrans" cxnId="{E08EA8BA-DBAF-41BE-944E-A6E6A59FFF42}">
      <dgm:prSet/>
      <dgm:spPr/>
      <dgm:t>
        <a:bodyPr/>
        <a:lstStyle/>
        <a:p>
          <a:endParaRPr lang="en-US"/>
        </a:p>
      </dgm:t>
    </dgm:pt>
    <dgm:pt modelId="{6573BCDB-BFF3-409E-95CB-30BA8C44121B}">
      <dgm:prSet phldrT="[Text]"/>
      <dgm:spPr>
        <a:solidFill>
          <a:srgbClr val="AECF5D"/>
        </a:solidFill>
      </dgm:spPr>
      <dgm:t>
        <a:bodyPr/>
        <a:lstStyle/>
        <a:p>
          <a:r>
            <a:rPr lang="en-US" dirty="0"/>
            <a:t>jump</a:t>
          </a:r>
        </a:p>
      </dgm:t>
    </dgm:pt>
    <dgm:pt modelId="{AECCE7BF-6B08-4206-81D4-3A2DEAB6383B}" type="parTrans" cxnId="{1C364563-3FE5-4D2D-AF08-16FA06B581BE}">
      <dgm:prSet/>
      <dgm:spPr/>
      <dgm:t>
        <a:bodyPr/>
        <a:lstStyle/>
        <a:p>
          <a:endParaRPr lang="en-US"/>
        </a:p>
      </dgm:t>
    </dgm:pt>
    <dgm:pt modelId="{0A701D43-1D72-46D3-A485-BAEA13842BB5}" type="sibTrans" cxnId="{1C364563-3FE5-4D2D-AF08-16FA06B581BE}">
      <dgm:prSet/>
      <dgm:spPr/>
      <dgm:t>
        <a:bodyPr/>
        <a:lstStyle/>
        <a:p>
          <a:endParaRPr lang="en-US"/>
        </a:p>
      </dgm:t>
    </dgm:pt>
    <dgm:pt modelId="{63E1A947-7F4B-435C-8FBF-1EC4B64DA543}">
      <dgm:prSet phldrT="[Text]"/>
      <dgm:spPr>
        <a:solidFill>
          <a:srgbClr val="0E2E52"/>
        </a:solidFill>
      </dgm:spPr>
      <dgm:t>
        <a:bodyPr/>
        <a:lstStyle/>
        <a:p>
          <a:r>
            <a:rPr lang="en-US" dirty="0"/>
            <a:t>ink</a:t>
          </a:r>
        </a:p>
      </dgm:t>
    </dgm:pt>
    <dgm:pt modelId="{75ABD1A2-76A7-455B-9596-1805A5DDBFC7}" type="parTrans" cxnId="{61AB2589-C477-432A-82C9-24C5F282F60D}">
      <dgm:prSet/>
      <dgm:spPr/>
      <dgm:t>
        <a:bodyPr/>
        <a:lstStyle/>
        <a:p>
          <a:endParaRPr lang="en-US"/>
        </a:p>
      </dgm:t>
    </dgm:pt>
    <dgm:pt modelId="{2AF4EAD3-F69D-42C9-9D83-54DE22E881D0}" type="sibTrans" cxnId="{61AB2589-C477-432A-82C9-24C5F282F60D}">
      <dgm:prSet/>
      <dgm:spPr/>
      <dgm:t>
        <a:bodyPr/>
        <a:lstStyle/>
        <a:p>
          <a:endParaRPr lang="en-US"/>
        </a:p>
      </dgm:t>
    </dgm:pt>
    <dgm:pt modelId="{5F38BA3F-2D11-4B5C-ADEE-91197FC4898D}" type="pres">
      <dgm:prSet presAssocID="{EEE86B6C-B48F-4CCF-BD54-1CC963EF29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24735C-C2E5-41C0-87EA-1C923AD230A4}" type="pres">
      <dgm:prSet presAssocID="{6A72EBE2-8B5F-4AB8-BBD3-75984357CFA1}" presName="centerShape" presStyleLbl="node0" presStyleIdx="0" presStyleCnt="1"/>
      <dgm:spPr/>
    </dgm:pt>
    <dgm:pt modelId="{A8FFC8CC-8537-4E70-9828-E2D4288E230A}" type="pres">
      <dgm:prSet presAssocID="{6E378501-0C8C-4EF6-B240-25884369AD8B}" presName="Name9" presStyleLbl="parChTrans1D2" presStyleIdx="0" presStyleCnt="4"/>
      <dgm:spPr/>
    </dgm:pt>
    <dgm:pt modelId="{CDDF2E90-5D22-42C8-9774-483E923B8CA5}" type="pres">
      <dgm:prSet presAssocID="{6E378501-0C8C-4EF6-B240-25884369AD8B}" presName="connTx" presStyleLbl="parChTrans1D2" presStyleIdx="0" presStyleCnt="4"/>
      <dgm:spPr/>
    </dgm:pt>
    <dgm:pt modelId="{6AE6942D-E1CF-4D75-B2A7-B811B79E7F57}" type="pres">
      <dgm:prSet presAssocID="{753F0099-A840-4421-92AB-37A3C83405A1}" presName="node" presStyleLbl="node1" presStyleIdx="0" presStyleCnt="4">
        <dgm:presLayoutVars>
          <dgm:bulletEnabled val="1"/>
        </dgm:presLayoutVars>
      </dgm:prSet>
      <dgm:spPr/>
    </dgm:pt>
    <dgm:pt modelId="{AF18217C-0774-4E53-8A9C-AFB4882039D7}" type="pres">
      <dgm:prSet presAssocID="{BE59EB4F-BBEF-440A-AEC9-6550E6C9F983}" presName="Name9" presStyleLbl="parChTrans1D2" presStyleIdx="1" presStyleCnt="4"/>
      <dgm:spPr/>
    </dgm:pt>
    <dgm:pt modelId="{C8099735-B81C-4D8E-8722-31AD1F366035}" type="pres">
      <dgm:prSet presAssocID="{BE59EB4F-BBEF-440A-AEC9-6550E6C9F983}" presName="connTx" presStyleLbl="parChTrans1D2" presStyleIdx="1" presStyleCnt="4"/>
      <dgm:spPr/>
    </dgm:pt>
    <dgm:pt modelId="{0B705138-EC1E-413B-979B-DF243FA1D841}" type="pres">
      <dgm:prSet presAssocID="{BBDA79DB-E4E2-4EF5-B992-C4439BE2B8A9}" presName="node" presStyleLbl="node1" presStyleIdx="1" presStyleCnt="4">
        <dgm:presLayoutVars>
          <dgm:bulletEnabled val="1"/>
        </dgm:presLayoutVars>
      </dgm:prSet>
      <dgm:spPr/>
    </dgm:pt>
    <dgm:pt modelId="{4E02C851-6E3A-46B7-A530-7E58DFC10587}" type="pres">
      <dgm:prSet presAssocID="{AECCE7BF-6B08-4206-81D4-3A2DEAB6383B}" presName="Name9" presStyleLbl="parChTrans1D2" presStyleIdx="2" presStyleCnt="4"/>
      <dgm:spPr/>
    </dgm:pt>
    <dgm:pt modelId="{11FDA856-B232-4A33-AFB7-ECB0E52B59EF}" type="pres">
      <dgm:prSet presAssocID="{AECCE7BF-6B08-4206-81D4-3A2DEAB6383B}" presName="connTx" presStyleLbl="parChTrans1D2" presStyleIdx="2" presStyleCnt="4"/>
      <dgm:spPr/>
    </dgm:pt>
    <dgm:pt modelId="{EDBFA4E3-C9F8-40D2-93DC-EAEB0EC76D68}" type="pres">
      <dgm:prSet presAssocID="{6573BCDB-BFF3-409E-95CB-30BA8C44121B}" presName="node" presStyleLbl="node1" presStyleIdx="2" presStyleCnt="4">
        <dgm:presLayoutVars>
          <dgm:bulletEnabled val="1"/>
        </dgm:presLayoutVars>
      </dgm:prSet>
      <dgm:spPr/>
    </dgm:pt>
    <dgm:pt modelId="{7C4FA593-E122-4FDB-A231-CA5892F71783}" type="pres">
      <dgm:prSet presAssocID="{75ABD1A2-76A7-455B-9596-1805A5DDBFC7}" presName="Name9" presStyleLbl="parChTrans1D2" presStyleIdx="3" presStyleCnt="4"/>
      <dgm:spPr/>
    </dgm:pt>
    <dgm:pt modelId="{F478E5A0-11D3-4912-9FE2-104BEDC02B10}" type="pres">
      <dgm:prSet presAssocID="{75ABD1A2-76A7-455B-9596-1805A5DDBFC7}" presName="connTx" presStyleLbl="parChTrans1D2" presStyleIdx="3" presStyleCnt="4"/>
      <dgm:spPr/>
    </dgm:pt>
    <dgm:pt modelId="{FF83B876-07FB-4E5B-8B42-A278F9ED3C80}" type="pres">
      <dgm:prSet presAssocID="{63E1A947-7F4B-435C-8FBF-1EC4B64DA54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BC9C03-167D-4BB7-90B8-6574659C0288}" type="presOf" srcId="{63E1A947-7F4B-435C-8FBF-1EC4B64DA543}" destId="{FF83B876-07FB-4E5B-8B42-A278F9ED3C80}" srcOrd="0" destOrd="0" presId="urn:microsoft.com/office/officeart/2005/8/layout/radial1#1"/>
    <dgm:cxn modelId="{BB918706-0AB7-4436-A50A-17BC394C255E}" type="presOf" srcId="{6E378501-0C8C-4EF6-B240-25884369AD8B}" destId="{CDDF2E90-5D22-42C8-9774-483E923B8CA5}" srcOrd="1" destOrd="0" presId="urn:microsoft.com/office/officeart/2005/8/layout/radial1#1"/>
    <dgm:cxn modelId="{72155313-62D5-4768-82AD-9164BF3AE1A8}" type="presOf" srcId="{6A72EBE2-8B5F-4AB8-BBD3-75984357CFA1}" destId="{4E24735C-C2E5-41C0-87EA-1C923AD230A4}" srcOrd="0" destOrd="0" presId="urn:microsoft.com/office/officeart/2005/8/layout/radial1#1"/>
    <dgm:cxn modelId="{B3F86327-3282-49B8-8262-B3923290EF7F}" type="presOf" srcId="{75ABD1A2-76A7-455B-9596-1805A5DDBFC7}" destId="{7C4FA593-E122-4FDB-A231-CA5892F71783}" srcOrd="0" destOrd="0" presId="urn:microsoft.com/office/officeart/2005/8/layout/radial1#1"/>
    <dgm:cxn modelId="{8F18E430-DFDB-4C66-A27A-706E8ADFA1C5}" type="presOf" srcId="{75ABD1A2-76A7-455B-9596-1805A5DDBFC7}" destId="{F478E5A0-11D3-4912-9FE2-104BEDC02B10}" srcOrd="1" destOrd="0" presId="urn:microsoft.com/office/officeart/2005/8/layout/radial1#1"/>
    <dgm:cxn modelId="{B7C3B73F-E25D-4166-8A2D-41A31BD122C4}" srcId="{6A72EBE2-8B5F-4AB8-BBD3-75984357CFA1}" destId="{753F0099-A840-4421-92AB-37A3C83405A1}" srcOrd="0" destOrd="0" parTransId="{6E378501-0C8C-4EF6-B240-25884369AD8B}" sibTransId="{25FB131C-A36B-47A3-9DCD-E901D66517E9}"/>
    <dgm:cxn modelId="{1C364563-3FE5-4D2D-AF08-16FA06B581BE}" srcId="{6A72EBE2-8B5F-4AB8-BBD3-75984357CFA1}" destId="{6573BCDB-BFF3-409E-95CB-30BA8C44121B}" srcOrd="2" destOrd="0" parTransId="{AECCE7BF-6B08-4206-81D4-3A2DEAB6383B}" sibTransId="{0A701D43-1D72-46D3-A485-BAEA13842BB5}"/>
    <dgm:cxn modelId="{8933534A-F814-477A-BEE0-315C0F1AE924}" type="presOf" srcId="{BE59EB4F-BBEF-440A-AEC9-6550E6C9F983}" destId="{C8099735-B81C-4D8E-8722-31AD1F366035}" srcOrd="1" destOrd="0" presId="urn:microsoft.com/office/officeart/2005/8/layout/radial1#1"/>
    <dgm:cxn modelId="{F4530381-47D5-4F36-8371-93B34E9C24F5}" type="presOf" srcId="{6573BCDB-BFF3-409E-95CB-30BA8C44121B}" destId="{EDBFA4E3-C9F8-40D2-93DC-EAEB0EC76D68}" srcOrd="0" destOrd="0" presId="urn:microsoft.com/office/officeart/2005/8/layout/radial1#1"/>
    <dgm:cxn modelId="{45BC7485-DE4E-4D59-A7F4-1DCF9C934FCE}" type="presOf" srcId="{6E378501-0C8C-4EF6-B240-25884369AD8B}" destId="{A8FFC8CC-8537-4E70-9828-E2D4288E230A}" srcOrd="0" destOrd="0" presId="urn:microsoft.com/office/officeart/2005/8/layout/radial1#1"/>
    <dgm:cxn modelId="{61AB2589-C477-432A-82C9-24C5F282F60D}" srcId="{6A72EBE2-8B5F-4AB8-BBD3-75984357CFA1}" destId="{63E1A947-7F4B-435C-8FBF-1EC4B64DA543}" srcOrd="3" destOrd="0" parTransId="{75ABD1A2-76A7-455B-9596-1805A5DDBFC7}" sibTransId="{2AF4EAD3-F69D-42C9-9D83-54DE22E881D0}"/>
    <dgm:cxn modelId="{E192A2A1-45A0-4DFB-ADC5-937008E12457}" type="presOf" srcId="{BE59EB4F-BBEF-440A-AEC9-6550E6C9F983}" destId="{AF18217C-0774-4E53-8A9C-AFB4882039D7}" srcOrd="0" destOrd="0" presId="urn:microsoft.com/office/officeart/2005/8/layout/radial1#1"/>
    <dgm:cxn modelId="{44B3D9A2-1885-414F-B7AA-A42D0E4E0CC2}" type="presOf" srcId="{BBDA79DB-E4E2-4EF5-B992-C4439BE2B8A9}" destId="{0B705138-EC1E-413B-979B-DF243FA1D841}" srcOrd="0" destOrd="0" presId="urn:microsoft.com/office/officeart/2005/8/layout/radial1#1"/>
    <dgm:cxn modelId="{FA0B55A3-4055-4D76-90B1-0C23BB7DA658}" type="presOf" srcId="{EEE86B6C-B48F-4CCF-BD54-1CC963EF298E}" destId="{5F38BA3F-2D11-4B5C-ADEE-91197FC4898D}" srcOrd="0" destOrd="0" presId="urn:microsoft.com/office/officeart/2005/8/layout/radial1#1"/>
    <dgm:cxn modelId="{28E349B6-A48F-4DFC-BC04-A2ABD8B0BDA2}" type="presOf" srcId="{AECCE7BF-6B08-4206-81D4-3A2DEAB6383B}" destId="{11FDA856-B232-4A33-AFB7-ECB0E52B59EF}" srcOrd="1" destOrd="0" presId="urn:microsoft.com/office/officeart/2005/8/layout/radial1#1"/>
    <dgm:cxn modelId="{E08EA8BA-DBAF-41BE-944E-A6E6A59FFF42}" srcId="{6A72EBE2-8B5F-4AB8-BBD3-75984357CFA1}" destId="{BBDA79DB-E4E2-4EF5-B992-C4439BE2B8A9}" srcOrd="1" destOrd="0" parTransId="{BE59EB4F-BBEF-440A-AEC9-6550E6C9F983}" sibTransId="{8F843080-E1EA-41FD-9B6E-C508B69A1CA4}"/>
    <dgm:cxn modelId="{AD583CC3-4D82-494E-9602-225A92866F6C}" type="presOf" srcId="{753F0099-A840-4421-92AB-37A3C83405A1}" destId="{6AE6942D-E1CF-4D75-B2A7-B811B79E7F57}" srcOrd="0" destOrd="0" presId="urn:microsoft.com/office/officeart/2005/8/layout/radial1#1"/>
    <dgm:cxn modelId="{ABC20BCD-9ABF-4038-9F65-98BBA295D052}" srcId="{EEE86B6C-B48F-4CCF-BD54-1CC963EF298E}" destId="{6A72EBE2-8B5F-4AB8-BBD3-75984357CFA1}" srcOrd="0" destOrd="0" parTransId="{D2B1FC97-9E75-4C64-9332-564B77329DD3}" sibTransId="{B8E75171-1C75-4E95-9E9F-F141576C304A}"/>
    <dgm:cxn modelId="{005D25EA-F2C8-4402-93E4-482AA146F73E}" type="presOf" srcId="{AECCE7BF-6B08-4206-81D4-3A2DEAB6383B}" destId="{4E02C851-6E3A-46B7-A530-7E58DFC10587}" srcOrd="0" destOrd="0" presId="urn:microsoft.com/office/officeart/2005/8/layout/radial1#1"/>
    <dgm:cxn modelId="{72CA45EA-54AC-45DE-9CBA-147943488E0C}" type="presParOf" srcId="{5F38BA3F-2D11-4B5C-ADEE-91197FC4898D}" destId="{4E24735C-C2E5-41C0-87EA-1C923AD230A4}" srcOrd="0" destOrd="0" presId="urn:microsoft.com/office/officeart/2005/8/layout/radial1#1"/>
    <dgm:cxn modelId="{73EE04A4-6EDC-4B65-942D-8D403355DF32}" type="presParOf" srcId="{5F38BA3F-2D11-4B5C-ADEE-91197FC4898D}" destId="{A8FFC8CC-8537-4E70-9828-E2D4288E230A}" srcOrd="1" destOrd="0" presId="urn:microsoft.com/office/officeart/2005/8/layout/radial1#1"/>
    <dgm:cxn modelId="{B28C1C80-CB40-4EBB-AA83-7CB67CFD787A}" type="presParOf" srcId="{A8FFC8CC-8537-4E70-9828-E2D4288E230A}" destId="{CDDF2E90-5D22-42C8-9774-483E923B8CA5}" srcOrd="0" destOrd="0" presId="urn:microsoft.com/office/officeart/2005/8/layout/radial1#1"/>
    <dgm:cxn modelId="{05099F35-5226-49BA-9CD3-53FC040CC381}" type="presParOf" srcId="{5F38BA3F-2D11-4B5C-ADEE-91197FC4898D}" destId="{6AE6942D-E1CF-4D75-B2A7-B811B79E7F57}" srcOrd="2" destOrd="0" presId="urn:microsoft.com/office/officeart/2005/8/layout/radial1#1"/>
    <dgm:cxn modelId="{1826D9E4-00CA-4207-A1FC-CE26AE2D9BDE}" type="presParOf" srcId="{5F38BA3F-2D11-4B5C-ADEE-91197FC4898D}" destId="{AF18217C-0774-4E53-8A9C-AFB4882039D7}" srcOrd="3" destOrd="0" presId="urn:microsoft.com/office/officeart/2005/8/layout/radial1#1"/>
    <dgm:cxn modelId="{D769CA8C-C49E-49EA-B223-C65B76CB6B1E}" type="presParOf" srcId="{AF18217C-0774-4E53-8A9C-AFB4882039D7}" destId="{C8099735-B81C-4D8E-8722-31AD1F366035}" srcOrd="0" destOrd="0" presId="urn:microsoft.com/office/officeart/2005/8/layout/radial1#1"/>
    <dgm:cxn modelId="{F61D06B3-549B-4C97-B729-0481D9333DDF}" type="presParOf" srcId="{5F38BA3F-2D11-4B5C-ADEE-91197FC4898D}" destId="{0B705138-EC1E-413B-979B-DF243FA1D841}" srcOrd="4" destOrd="0" presId="urn:microsoft.com/office/officeart/2005/8/layout/radial1#1"/>
    <dgm:cxn modelId="{890A142A-0DEE-4EE8-A159-9ECD03E7D482}" type="presParOf" srcId="{5F38BA3F-2D11-4B5C-ADEE-91197FC4898D}" destId="{4E02C851-6E3A-46B7-A530-7E58DFC10587}" srcOrd="5" destOrd="0" presId="urn:microsoft.com/office/officeart/2005/8/layout/radial1#1"/>
    <dgm:cxn modelId="{BB20D612-F9E4-4537-8E73-80387472F7DD}" type="presParOf" srcId="{4E02C851-6E3A-46B7-A530-7E58DFC10587}" destId="{11FDA856-B232-4A33-AFB7-ECB0E52B59EF}" srcOrd="0" destOrd="0" presId="urn:microsoft.com/office/officeart/2005/8/layout/radial1#1"/>
    <dgm:cxn modelId="{68EF08B4-78D7-4DF8-9DC9-603176C21756}" type="presParOf" srcId="{5F38BA3F-2D11-4B5C-ADEE-91197FC4898D}" destId="{EDBFA4E3-C9F8-40D2-93DC-EAEB0EC76D68}" srcOrd="6" destOrd="0" presId="urn:microsoft.com/office/officeart/2005/8/layout/radial1#1"/>
    <dgm:cxn modelId="{0A419D62-FA7A-4E46-B566-E999ABBCAC3F}" type="presParOf" srcId="{5F38BA3F-2D11-4B5C-ADEE-91197FC4898D}" destId="{7C4FA593-E122-4FDB-A231-CA5892F71783}" srcOrd="7" destOrd="0" presId="urn:microsoft.com/office/officeart/2005/8/layout/radial1#1"/>
    <dgm:cxn modelId="{F25F4A6A-9181-4D16-96B1-DD9D7CFA4073}" type="presParOf" srcId="{7C4FA593-E122-4FDB-A231-CA5892F71783}" destId="{F478E5A0-11D3-4912-9FE2-104BEDC02B10}" srcOrd="0" destOrd="0" presId="urn:microsoft.com/office/officeart/2005/8/layout/radial1#1"/>
    <dgm:cxn modelId="{C85139B9-C690-4E3B-8566-B185A692EA86}" type="presParOf" srcId="{5F38BA3F-2D11-4B5C-ADEE-91197FC4898D}" destId="{FF83B876-07FB-4E5B-8B42-A278F9ED3C80}" srcOrd="8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4735C-C2E5-41C0-87EA-1C923AD230A4}">
      <dsp:nvSpPr>
        <dsp:cNvPr id="0" name=""/>
        <dsp:cNvSpPr/>
      </dsp:nvSpPr>
      <dsp:spPr bwMode="white">
        <a:xfrm>
          <a:off x="4497484" y="2113830"/>
          <a:ext cx="1622723" cy="162272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4735126" y="2351472"/>
        <a:ext cx="1147439" cy="1147439"/>
      </dsp:txXfrm>
    </dsp:sp>
    <dsp:sp modelId="{A8FFC8CC-8537-4E70-9828-E2D4288E230A}">
      <dsp:nvSpPr>
        <dsp:cNvPr id="0" name=""/>
        <dsp:cNvSpPr/>
      </dsp:nvSpPr>
      <dsp:spPr bwMode="white">
        <a:xfrm rot="16200000">
          <a:off x="5064992" y="1856221"/>
          <a:ext cx="487707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487707" y="13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6653" y="1857783"/>
        <a:ext cx="24385" cy="24385"/>
      </dsp:txXfrm>
    </dsp:sp>
    <dsp:sp modelId="{6AE6942D-E1CF-4D75-B2A7-B811B79E7F57}">
      <dsp:nvSpPr>
        <dsp:cNvPr id="0" name=""/>
        <dsp:cNvSpPr/>
      </dsp:nvSpPr>
      <dsp:spPr bwMode="white">
        <a:xfrm>
          <a:off x="4497484" y="3398"/>
          <a:ext cx="1622723" cy="1622723"/>
        </a:xfrm>
        <a:prstGeom prst="ellipse">
          <a:avLst/>
        </a:prstGeom>
        <a:solidFill>
          <a:srgbClr val="768C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insect</a:t>
          </a:r>
        </a:p>
      </dsp:txBody>
      <dsp:txXfrm>
        <a:off x="4735126" y="241040"/>
        <a:ext cx="1147439" cy="1147439"/>
      </dsp:txXfrm>
    </dsp:sp>
    <dsp:sp modelId="{AF18217C-0774-4E53-8A9C-AFB4882039D7}">
      <dsp:nvSpPr>
        <dsp:cNvPr id="0" name=""/>
        <dsp:cNvSpPr/>
      </dsp:nvSpPr>
      <dsp:spPr bwMode="white">
        <a:xfrm>
          <a:off x="6120208" y="2911437"/>
          <a:ext cx="487707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487707" y="13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51869" y="2912999"/>
        <a:ext cx="24385" cy="24385"/>
      </dsp:txXfrm>
    </dsp:sp>
    <dsp:sp modelId="{0B705138-EC1E-413B-979B-DF243FA1D841}">
      <dsp:nvSpPr>
        <dsp:cNvPr id="0" name=""/>
        <dsp:cNvSpPr/>
      </dsp:nvSpPr>
      <dsp:spPr bwMode="white">
        <a:xfrm>
          <a:off x="6607915" y="2113830"/>
          <a:ext cx="1622723" cy="162272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juice</a:t>
          </a:r>
        </a:p>
      </dsp:txBody>
      <dsp:txXfrm>
        <a:off x="6845557" y="2351472"/>
        <a:ext cx="1147439" cy="1147439"/>
      </dsp:txXfrm>
    </dsp:sp>
    <dsp:sp modelId="{4E02C851-6E3A-46B7-A530-7E58DFC10587}">
      <dsp:nvSpPr>
        <dsp:cNvPr id="0" name=""/>
        <dsp:cNvSpPr/>
      </dsp:nvSpPr>
      <dsp:spPr bwMode="white">
        <a:xfrm rot="5400000">
          <a:off x="5064992" y="3966652"/>
          <a:ext cx="487707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487707" y="13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6653" y="3968214"/>
        <a:ext cx="24385" cy="24385"/>
      </dsp:txXfrm>
    </dsp:sp>
    <dsp:sp modelId="{EDBFA4E3-C9F8-40D2-93DC-EAEB0EC76D68}">
      <dsp:nvSpPr>
        <dsp:cNvPr id="0" name=""/>
        <dsp:cNvSpPr/>
      </dsp:nvSpPr>
      <dsp:spPr bwMode="white">
        <a:xfrm>
          <a:off x="4497484" y="4224261"/>
          <a:ext cx="1622723" cy="1622723"/>
        </a:xfrm>
        <a:prstGeom prst="ellipse">
          <a:avLst/>
        </a:prstGeom>
        <a:solidFill>
          <a:srgbClr val="AECF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jump</a:t>
          </a:r>
        </a:p>
      </dsp:txBody>
      <dsp:txXfrm>
        <a:off x="4735126" y="4461903"/>
        <a:ext cx="1147439" cy="1147439"/>
      </dsp:txXfrm>
    </dsp:sp>
    <dsp:sp modelId="{7C4FA593-E122-4FDB-A231-CA5892F71783}">
      <dsp:nvSpPr>
        <dsp:cNvPr id="0" name=""/>
        <dsp:cNvSpPr/>
      </dsp:nvSpPr>
      <dsp:spPr bwMode="white">
        <a:xfrm rot="10800000">
          <a:off x="4009777" y="2911437"/>
          <a:ext cx="487707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487707" y="13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41438" y="2912999"/>
        <a:ext cx="24385" cy="24385"/>
      </dsp:txXfrm>
    </dsp:sp>
    <dsp:sp modelId="{FF83B876-07FB-4E5B-8B42-A278F9ED3C80}">
      <dsp:nvSpPr>
        <dsp:cNvPr id="0" name=""/>
        <dsp:cNvSpPr/>
      </dsp:nvSpPr>
      <dsp:spPr bwMode="white">
        <a:xfrm>
          <a:off x="2387053" y="2113830"/>
          <a:ext cx="1622723" cy="1622723"/>
        </a:xfrm>
        <a:prstGeom prst="ellipse">
          <a:avLst/>
        </a:prstGeom>
        <a:solidFill>
          <a:srgbClr val="0E2E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ink</a:t>
          </a:r>
        </a:p>
      </dsp:txBody>
      <dsp:txXfrm>
        <a:off x="2624695" y="2351472"/>
        <a:ext cx="1147439" cy="114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31005-EF6E-4B98-81E2-70212441066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76B8-D1BF-4DB1-82F8-F491EF00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Click the numbers to hear each answer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GV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item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BA6D6-AC50-4C40-B04B-F3244C55F648}" type="datetimeFigureOut">
              <a:rPr lang="en-US" altLang="ko-KR"/>
              <a:t>8/6/2023</a:t>
            </a:fld>
            <a:endParaRPr lang="en-GB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918AC-A9BE-4AF5-B729-FC691ED24B6F}" type="slidenum">
              <a:rPr lang="en-GB" altLang="ko-KR"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6933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53420" y="-41098"/>
            <a:ext cx="128333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Toys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30000" contrast="-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C5AF8-E451-412E-A5BF-CF28C7C9B435}" type="datetimeFigureOut">
              <a:rPr lang="en-US" altLang="ko-KR">
                <a:ea typeface="Gulim" pitchFamily="34" charset="-127"/>
              </a:rPr>
              <a:t>8/6/2023</a:t>
            </a:fld>
            <a:endParaRPr lang="en-GB" altLang="ko-KR">
              <a:ea typeface="Gulim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ko-KR">
              <a:ea typeface="Gulim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51870-7A61-407F-B57D-BB02D00E8B36}" type="slidenum">
              <a:rPr lang="en-GB" altLang="ko-KR">
                <a:ea typeface="Gulim" pitchFamily="34" charset="-127"/>
              </a:rPr>
              <a:t>‹#›</a:t>
            </a:fld>
            <a:endParaRPr lang="en-GB" altLang="ko-KR">
              <a:ea typeface="Gulim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6933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53420" y="-41098"/>
            <a:ext cx="123271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9 Toys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1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2.1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8.png"/><Relationship Id="rId18" Type="http://schemas.openxmlformats.org/officeDocument/2006/relationships/diagramQuickStyle" Target="../diagrams/quickStyle1.xml"/><Relationship Id="rId26" Type="http://schemas.openxmlformats.org/officeDocument/2006/relationships/image" Target="../media/image17.png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microsoft.com/office/2007/relationships/media" Target="../media/media5.mp3"/><Relationship Id="rId12" Type="http://schemas.openxmlformats.org/officeDocument/2006/relationships/notesSlide" Target="../notesSlides/notesSlide2.xml"/><Relationship Id="rId17" Type="http://schemas.openxmlformats.org/officeDocument/2006/relationships/diagramLayout" Target="../diagrams/layout1.xml"/><Relationship Id="rId25" Type="http://schemas.openxmlformats.org/officeDocument/2006/relationships/image" Target="../media/image20.png"/><Relationship Id="rId2" Type="http://schemas.openxmlformats.org/officeDocument/2006/relationships/audio" Target="../media/media2.mp3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microsoft.com/office/2007/relationships/media" Target="../media/media2.mp3"/><Relationship Id="rId6" Type="http://schemas.microsoft.com/office/2007/relationships/media" Target="../media/media4.mp3"/><Relationship Id="rId11" Type="http://schemas.openxmlformats.org/officeDocument/2006/relationships/slideLayout" Target="../slideLayouts/slideLayout8.xml"/><Relationship Id="rId24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audio" Target="../media/media6.mp3"/><Relationship Id="rId19" Type="http://schemas.openxmlformats.org/officeDocument/2006/relationships/diagramColors" Target="../diagrams/colors1.xml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microsoft.com/office/2007/relationships/hdphoto" Target="../media/hdphoto9.wdp"/><Relationship Id="rId26" Type="http://schemas.openxmlformats.org/officeDocument/2006/relationships/image" Target="../media/image49.png"/><Relationship Id="rId39" Type="http://schemas.openxmlformats.org/officeDocument/2006/relationships/image" Target="../media/image56.png"/><Relationship Id="rId21" Type="http://schemas.openxmlformats.org/officeDocument/2006/relationships/image" Target="../media/image46.png"/><Relationship Id="rId34" Type="http://schemas.openxmlformats.org/officeDocument/2006/relationships/image" Target="../media/image53.png"/><Relationship Id="rId42" Type="http://schemas.openxmlformats.org/officeDocument/2006/relationships/image" Target="../media/image57.png"/><Relationship Id="rId47" Type="http://schemas.openxmlformats.org/officeDocument/2006/relationships/slide" Target="slide22.xml"/><Relationship Id="rId50" Type="http://schemas.openxmlformats.org/officeDocument/2006/relationships/slide" Target="slide23.xml"/><Relationship Id="rId55" Type="http://schemas.microsoft.com/office/2007/relationships/hdphoto" Target="../media/hdphoto24.wdp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microsoft.com/office/2007/relationships/hdphoto" Target="../media/hdphoto8.wdp"/><Relationship Id="rId29" Type="http://schemas.microsoft.com/office/2007/relationships/hdphoto" Target="../media/hdphoto14.wdp"/><Relationship Id="rId11" Type="http://schemas.openxmlformats.org/officeDocument/2006/relationships/image" Target="../media/image41.png"/><Relationship Id="rId24" Type="http://schemas.microsoft.com/office/2007/relationships/hdphoto" Target="../media/hdphoto12.wdp"/><Relationship Id="rId32" Type="http://schemas.openxmlformats.org/officeDocument/2006/relationships/image" Target="../media/image52.png"/><Relationship Id="rId37" Type="http://schemas.openxmlformats.org/officeDocument/2006/relationships/image" Target="../media/image55.png"/><Relationship Id="rId40" Type="http://schemas.microsoft.com/office/2007/relationships/hdphoto" Target="../media/hdphoto19.wdp"/><Relationship Id="rId45" Type="http://schemas.openxmlformats.org/officeDocument/2006/relationships/image" Target="../media/image58.png"/><Relationship Id="rId53" Type="http://schemas.openxmlformats.org/officeDocument/2006/relationships/slide" Target="slide24.xml"/><Relationship Id="rId58" Type="http://schemas.microsoft.com/office/2007/relationships/hdphoto" Target="../media/hdphoto25.wdp"/><Relationship Id="rId5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microsoft.com/office/2007/relationships/hdphoto" Target="../media/hdphoto2.wdp"/><Relationship Id="rId9" Type="http://schemas.openxmlformats.org/officeDocument/2006/relationships/image" Target="../media/image40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microsoft.com/office/2007/relationships/hdphoto" Target="../media/hdphoto13.wdp"/><Relationship Id="rId30" Type="http://schemas.openxmlformats.org/officeDocument/2006/relationships/image" Target="../media/image51.png"/><Relationship Id="rId35" Type="http://schemas.microsoft.com/office/2007/relationships/hdphoto" Target="../media/hdphoto17.wdp"/><Relationship Id="rId43" Type="http://schemas.microsoft.com/office/2007/relationships/hdphoto" Target="../media/hdphoto20.wdp"/><Relationship Id="rId48" Type="http://schemas.openxmlformats.org/officeDocument/2006/relationships/image" Target="../media/image59.png"/><Relationship Id="rId56" Type="http://schemas.openxmlformats.org/officeDocument/2006/relationships/slide" Target="slide25.xml"/><Relationship Id="rId8" Type="http://schemas.microsoft.com/office/2007/relationships/hdphoto" Target="../media/hdphoto4.wdp"/><Relationship Id="rId51" Type="http://schemas.openxmlformats.org/officeDocument/2006/relationships/image" Target="../media/image60.png"/><Relationship Id="rId3" Type="http://schemas.openxmlformats.org/officeDocument/2006/relationships/image" Target="../media/image37.png"/><Relationship Id="rId12" Type="http://schemas.microsoft.com/office/2007/relationships/hdphoto" Target="../media/hdphoto6.wdp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microsoft.com/office/2007/relationships/hdphoto" Target="../media/hdphoto16.wdp"/><Relationship Id="rId38" Type="http://schemas.microsoft.com/office/2007/relationships/hdphoto" Target="../media/hdphoto18.wdp"/><Relationship Id="rId46" Type="http://schemas.microsoft.com/office/2007/relationships/hdphoto" Target="../media/hdphoto21.wdp"/><Relationship Id="rId59" Type="http://schemas.openxmlformats.org/officeDocument/2006/relationships/slide" Target="slide27.xml"/><Relationship Id="rId20" Type="http://schemas.microsoft.com/office/2007/relationships/hdphoto" Target="../media/hdphoto10.wdp"/><Relationship Id="rId41" Type="http://schemas.openxmlformats.org/officeDocument/2006/relationships/slide" Target="slide26.xml"/><Relationship Id="rId54" Type="http://schemas.openxmlformats.org/officeDocument/2006/relationships/image" Target="../media/image61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3.wdp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microsoft.com/office/2007/relationships/hdphoto" Target="../media/hdphoto22.wdp"/><Relationship Id="rId57" Type="http://schemas.openxmlformats.org/officeDocument/2006/relationships/image" Target="../media/image62.png"/><Relationship Id="rId10" Type="http://schemas.microsoft.com/office/2007/relationships/hdphoto" Target="../media/hdphoto5.wdp"/><Relationship Id="rId31" Type="http://schemas.microsoft.com/office/2007/relationships/hdphoto" Target="../media/hdphoto15.wdp"/><Relationship Id="rId44" Type="http://schemas.openxmlformats.org/officeDocument/2006/relationships/slide" Target="slide21.xml"/><Relationship Id="rId52" Type="http://schemas.microsoft.com/office/2007/relationships/hdphoto" Target="../media/hdphoto2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Relationship Id="rId6" Type="http://schemas.microsoft.com/office/2007/relationships/hdphoto" Target="../media/hdphoto26.wdp"/><Relationship Id="rId5" Type="http://schemas.openxmlformats.org/officeDocument/2006/relationships/image" Target="../media/image65.pn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9: Toys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59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7016" y="4194778"/>
            <a:ext cx="1958510" cy="2064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8404" y="384226"/>
            <a:ext cx="1833237" cy="1652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3695" y="1765272"/>
            <a:ext cx="2104008" cy="281089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612558" y="346230"/>
          <a:ext cx="10617693" cy="585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-120382"/>
            <a:ext cx="4519052" cy="731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2"/>
          <a:srcRect r="49688" b="1992"/>
          <a:stretch>
            <a:fillRect/>
          </a:stretch>
        </p:blipFill>
        <p:spPr>
          <a:xfrm>
            <a:off x="5939161" y="2336218"/>
            <a:ext cx="1198486" cy="1703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3"/>
          <a:srcRect r="40189"/>
          <a:stretch>
            <a:fillRect/>
          </a:stretch>
        </p:blipFill>
        <p:spPr>
          <a:xfrm>
            <a:off x="4838330" y="2302098"/>
            <a:ext cx="1167414" cy="1737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11"/>
          <p:cNvSpPr/>
          <p:nvPr/>
        </p:nvSpPr>
        <p:spPr>
          <a:xfrm>
            <a:off x="4519052" y="-91263"/>
            <a:ext cx="7672948" cy="44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31472" y="606570"/>
            <a:ext cx="46962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48691" y="2237173"/>
            <a:ext cx="1624614" cy="188206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46685" y="2720340"/>
            <a:ext cx="704850" cy="770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47955" y="3629025"/>
            <a:ext cx="704850" cy="770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47320" y="4537710"/>
            <a:ext cx="704850" cy="770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147320" y="5446395"/>
            <a:ext cx="704850" cy="770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3" name="ju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15715" y="3676379"/>
            <a:ext cx="487045" cy="487045"/>
          </a:xfrm>
          <a:prstGeom prst="rect">
            <a:avLst/>
          </a:prstGeom>
        </p:spPr>
      </p:pic>
      <p:pic>
        <p:nvPicPr>
          <p:cNvPr id="24" name="in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51275" y="5500734"/>
            <a:ext cx="487045" cy="487045"/>
          </a:xfrm>
          <a:prstGeom prst="rect">
            <a:avLst/>
          </a:prstGeom>
        </p:spPr>
      </p:pic>
      <p:pic>
        <p:nvPicPr>
          <p:cNvPr id="25" name="ins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82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15398" y="2720386"/>
            <a:ext cx="487363" cy="487363"/>
          </a:xfrm>
          <a:prstGeom prst="rect">
            <a:avLst/>
          </a:prstGeom>
        </p:spPr>
      </p:pic>
      <p:pic>
        <p:nvPicPr>
          <p:cNvPr id="26" name="jump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51275" y="4538709"/>
            <a:ext cx="487045" cy="487045"/>
          </a:xfrm>
          <a:prstGeom prst="rect">
            <a:avLst/>
          </a:prstGeom>
        </p:spPr>
      </p:pic>
      <p:pic>
        <p:nvPicPr>
          <p:cNvPr id="4" name="CD2-TRACK 47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7955" y="1238250"/>
            <a:ext cx="1126490" cy="1063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90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21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4007" y="27432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0808" y="357278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4276" b="74538"/>
          <a:stretch>
            <a:fillRect/>
          </a:stretch>
        </p:blipFill>
        <p:spPr>
          <a:xfrm>
            <a:off x="143510" y="633730"/>
            <a:ext cx="4545965" cy="89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1878195"/>
            <a:ext cx="11797554" cy="3644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8788" y="3621742"/>
            <a:ext cx="546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2410" y="3805517"/>
            <a:ext cx="546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22" y="323779"/>
            <a:ext cx="4130398" cy="777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65" y="2201663"/>
            <a:ext cx="8401397" cy="2734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90" y="1101087"/>
            <a:ext cx="10040644" cy="519318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9245"/>
          <a:stretch>
            <a:fillRect/>
          </a:stretch>
        </p:blipFill>
        <p:spPr>
          <a:xfrm>
            <a:off x="2118763" y="325556"/>
            <a:ext cx="5220152" cy="720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784"/>
          <a:stretch>
            <a:fillRect/>
          </a:stretch>
        </p:blipFill>
        <p:spPr>
          <a:xfrm>
            <a:off x="116958" y="1045579"/>
            <a:ext cx="3709318" cy="514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842" y="1045579"/>
            <a:ext cx="3592694" cy="52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5930" y="971887"/>
            <a:ext cx="3631819" cy="53224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8386" y="2442949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9355" y="2623816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8281" y="4421874"/>
            <a:ext cx="2490850" cy="1992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37929" y="502024"/>
            <a:ext cx="15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84110" y="501650"/>
            <a:ext cx="3708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Click on each icon to hear the sound</a:t>
            </a:r>
          </a:p>
        </p:txBody>
      </p:sp>
      <p:pic>
        <p:nvPicPr>
          <p:cNvPr id="16" name="TRACK 3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18" end="1975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" y="2623185"/>
            <a:ext cx="852805" cy="847090"/>
          </a:xfrm>
          <a:prstGeom prst="rect">
            <a:avLst/>
          </a:prstGeom>
        </p:spPr>
      </p:pic>
      <p:pic>
        <p:nvPicPr>
          <p:cNvPr id="17" name="TRACK 3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36" end="956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20870" y="2707640"/>
            <a:ext cx="852805" cy="847090"/>
          </a:xfrm>
          <a:prstGeom prst="rect">
            <a:avLst/>
          </a:prstGeom>
        </p:spPr>
      </p:pic>
      <p:pic>
        <p:nvPicPr>
          <p:cNvPr id="19" name="TRACK 3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840" end="1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775" y="2623820"/>
            <a:ext cx="852805" cy="84709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3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9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3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9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3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83" y="325556"/>
            <a:ext cx="5494496" cy="778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50905"/>
            <a:ext cx="11893688" cy="317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8331" y="1986455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4483" y="3505200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1548128"/>
            <a:ext cx="11582400" cy="4077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83" y="325556"/>
            <a:ext cx="5494496" cy="778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9655" y="2343806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3256" y="3915104"/>
            <a:ext cx="51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3200">
                <a:solidFill>
                  <a:srgbClr val="00B050"/>
                </a:solidFill>
                <a:latin typeface="Calibri" panose="020F0502020204030204"/>
              </a:rPr>
              <a:t>play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6967" y="5257801"/>
            <a:ext cx="2696251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Farm 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34965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57581" y="238320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57581" y="451384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57581" y="554739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57581" y="3416750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855" y="353468"/>
            <a:ext cx="4201181" cy="58697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589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9470186" y="3139157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2" y="399468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hlinkClick r:id="rId59" action="ppaction://hlinksldjump"/>
          </p:cNvPr>
          <p:cNvSpPr/>
          <p:nvPr/>
        </p:nvSpPr>
        <p:spPr>
          <a:xfrm>
            <a:off x="5631936" y="6267002"/>
            <a:ext cx="1037967" cy="429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3701" y="6312448"/>
            <a:ext cx="72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5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69545" y="69607"/>
            <a:ext cx="419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the number to open the task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the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154" y="1940487"/>
            <a:ext cx="3173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Kaiti Std R" panose="02020400000000000000" pitchFamily="18" charset="-128"/>
                <a:ea typeface="Adobe Kaiti Std R" panose="02020400000000000000" pitchFamily="18" charset="-128"/>
              </a:rPr>
              <a:t>Yes or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1.21093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1918 0.02477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8147" y="1614749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683" y="3889426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778" y="1003426"/>
            <a:ext cx="2315781" cy="200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2232" y="1610710"/>
            <a:ext cx="29097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M/m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116" y="3887584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443" y="1038013"/>
            <a:ext cx="1920406" cy="181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4869" y="1609020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7891" y="3703045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31" y="1157485"/>
            <a:ext cx="1432684" cy="1569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8077" y="1593193"/>
            <a:ext cx="30700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M/m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6862" y="3835400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860" y="1297982"/>
            <a:ext cx="1958510" cy="158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5221" y="1589690"/>
            <a:ext cx="2236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I/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7209" y="3656980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501" y="1085075"/>
            <a:ext cx="2613989" cy="182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3849" y="1568733"/>
            <a:ext cx="2396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J/j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085" y="3622278"/>
            <a:ext cx="131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147" y="986215"/>
            <a:ext cx="2047681" cy="198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</p:cNvPr>
          <p:cNvSpPr/>
          <p:nvPr/>
        </p:nvSpPr>
        <p:spPr>
          <a:xfrm>
            <a:off x="3095985" y="318135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1" y="1229361"/>
            <a:ext cx="10891520" cy="51409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927" y="29867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527" y="1541437"/>
            <a:ext cx="11971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70C0"/>
                </a:solidFill>
              </a:rPr>
              <a:t>recognize the letters I/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 , J/j; make the I/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 , J/j sounds and produce them individually.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/j/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“ink”, “juice”, “insect”</a:t>
            </a: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06168" y="2759849"/>
            <a:ext cx="50010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and /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/>
              </a:rPr>
              <a:t>j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6" name="Plaque 5"/>
          <p:cNvSpPr/>
          <p:nvPr/>
        </p:nvSpPr>
        <p:spPr>
          <a:xfrm>
            <a:off x="5630911" y="2759849"/>
            <a:ext cx="6273874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Revise “ink”, “juice”, “insect”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vocabulary and phonics.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3600" i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Do the exercises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57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the next lesson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60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00px-MP8M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60" y="3480047"/>
            <a:ext cx="2351842" cy="32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8597" y="375056"/>
            <a:ext cx="5529079" cy="1738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FUNTIME</a:t>
            </a:r>
            <a:endParaRPr lang="en-US" sz="10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1296" y="2831977"/>
            <a:ext cx="6583680" cy="3906174"/>
          </a:xfrm>
          <a:prstGeom prst="roundRect">
            <a:avLst/>
          </a:prstGeom>
          <a:solidFill>
            <a:srgbClr val="76A1B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</a:t>
            </a:r>
            <a:r>
              <a:rPr lang="en-US" sz="3200" dirty="0">
                <a:solidFill>
                  <a:schemeClr val="tx1"/>
                </a:solidFill>
              </a:rPr>
              <a:t>draw a picture </a:t>
            </a:r>
            <a:r>
              <a:rPr lang="en-US" sz="3200" dirty="0">
                <a:solidFill>
                  <a:schemeClr val="bg1"/>
                </a:solidFill>
              </a:rPr>
              <a:t>that starts with letters</a:t>
            </a:r>
            <a:r>
              <a:rPr lang="en-US" sz="3200" dirty="0">
                <a:solidFill>
                  <a:schemeClr val="tx1"/>
                </a:solidFill>
              </a:rPr>
              <a:t> “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” or “j”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student shows his/her picture to everyone and read that word</a:t>
            </a:r>
            <a:r>
              <a:rPr lang="en-US" sz="3200" dirty="0">
                <a:solidFill>
                  <a:schemeClr val="bg1"/>
                </a:solidFill>
              </a:rPr>
              <a:t>. (e.g. </a:t>
            </a:r>
            <a:r>
              <a:rPr lang="en-US" sz="3200" dirty="0">
                <a:solidFill>
                  <a:schemeClr val="tx1"/>
                </a:solidFill>
              </a:rPr>
              <a:t>“‘i’, ‘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’, insect’’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Someone who doesn't do it right, he/she will be punished.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576" y="80682"/>
            <a:ext cx="936783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000" dirty="0"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D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raw a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picture that starts with the              letters 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“j”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3F2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or 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“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i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521" y="3065929"/>
            <a:ext cx="3071126" cy="2667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354"/>
            <a:ext cx="4458086" cy="423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086" y="2481339"/>
            <a:ext cx="3406435" cy="35836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C -3.54167E-6 0.0331 0.02696 0.05995 0.06003 0.05995 C 0.09896 0.05995 0.11302 0.03009 0.11901 0.01203 L 0.125 -0.01204 C 0.13099 -0.0301 0.14597 -0.05996 0.18998 -0.05996 C 0.21797 -0.05996 0.25 -0.03311 0.25 4.81481E-6 C 0.25 0.0331 0.21797 0.05995 0.18998 0.05995 C 0.14597 0.05995 0.13099 0.03009 0.125 0.01203 L 0.11901 -0.01204 C 0.11302 -0.0301 0.09896 -0.05996 0.06003 -0.05996 C 0.02696 -0.05996 -3.54167E-6 -0.03311 -3.54167E-6 4.8148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n-US" sz="4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/j/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86" y="1810843"/>
            <a:ext cx="5006774" cy="39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18" y="619875"/>
            <a:ext cx="4922947" cy="670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182" y="1894910"/>
            <a:ext cx="5471634" cy="3844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6764" y="922160"/>
            <a:ext cx="41785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2" name="CD2-TRACK 4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2400" y="544195"/>
            <a:ext cx="934085" cy="101663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</TotalTime>
  <Words>428</Words>
  <Application>Microsoft Office PowerPoint</Application>
  <PresentationFormat>Widescreen</PresentationFormat>
  <Paragraphs>93</Paragraphs>
  <Slides>32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Adobe Kaiti Std R</vt:lpstr>
      <vt:lpstr>UTM Azuki</vt:lpstr>
      <vt:lpstr>Arial</vt:lpstr>
      <vt:lpstr>Berlin Sans FB</vt:lpstr>
      <vt:lpstr>Calibri</vt:lpstr>
      <vt:lpstr>Calibri Light</vt:lpstr>
      <vt:lpstr>1_Office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323</cp:revision>
  <dcterms:created xsi:type="dcterms:W3CDTF">2020-12-08T03:17:00Z</dcterms:created>
  <dcterms:modified xsi:type="dcterms:W3CDTF">2023-08-06T04:31:28Z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9E400756AA014935B01F84A1046D5C64</vt:lpwstr>
  </property>
  <property fmtid="{D5CDD505-2E9C-101B-9397-08002B2CF9AE}" pid="3" name="KSOProductBuildVer">
    <vt:lpwstr>1033-11.2.0.11486</vt:lpwstr>
  </property>
</Properties>
</file>