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38"/>
  </p:notesMasterIdLst>
  <p:sldIdLst>
    <p:sldId id="382" r:id="rId3"/>
    <p:sldId id="692" r:id="rId4"/>
    <p:sldId id="693" r:id="rId5"/>
    <p:sldId id="292" r:id="rId6"/>
    <p:sldId id="694" r:id="rId7"/>
    <p:sldId id="695" r:id="rId8"/>
    <p:sldId id="696" r:id="rId9"/>
    <p:sldId id="697" r:id="rId10"/>
    <p:sldId id="698" r:id="rId11"/>
    <p:sldId id="699" r:id="rId12"/>
    <p:sldId id="700" r:id="rId13"/>
    <p:sldId id="701" r:id="rId14"/>
    <p:sldId id="334" r:id="rId15"/>
    <p:sldId id="306" r:id="rId16"/>
    <p:sldId id="702" r:id="rId17"/>
    <p:sldId id="417" r:id="rId18"/>
    <p:sldId id="703" r:id="rId19"/>
    <p:sldId id="704" r:id="rId20"/>
    <p:sldId id="336" r:id="rId21"/>
    <p:sldId id="705" r:id="rId22"/>
    <p:sldId id="706" r:id="rId23"/>
    <p:sldId id="707" r:id="rId24"/>
    <p:sldId id="433" r:id="rId25"/>
    <p:sldId id="349" r:id="rId26"/>
    <p:sldId id="350" r:id="rId27"/>
    <p:sldId id="351" r:id="rId28"/>
    <p:sldId id="352" r:id="rId29"/>
    <p:sldId id="353" r:id="rId30"/>
    <p:sldId id="708" r:id="rId31"/>
    <p:sldId id="315" r:id="rId32"/>
    <p:sldId id="418" r:id="rId33"/>
    <p:sldId id="419" r:id="rId34"/>
    <p:sldId id="420" r:id="rId35"/>
    <p:sldId id="396" r:id="rId36"/>
    <p:sldId id="343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F67"/>
    <a:srgbClr val="FCFCE3"/>
    <a:srgbClr val="EF4E88"/>
    <a:srgbClr val="00B050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73831" autoAdjust="0"/>
  </p:normalViewPr>
  <p:slideViewPr>
    <p:cSldViewPr snapToGrid="0">
      <p:cViewPr varScale="1">
        <p:scale>
          <a:sx n="85" d="100"/>
          <a:sy n="85" d="100"/>
        </p:scale>
        <p:origin x="158" y="53"/>
      </p:cViewPr>
      <p:guideLst>
        <p:guide orient="horz" pos="21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6933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/>
          <p:cNvSpPr txBox="1"/>
          <p:nvPr userDrawn="1"/>
        </p:nvSpPr>
        <p:spPr>
          <a:xfrm>
            <a:off x="153420" y="-41098"/>
            <a:ext cx="128333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9: Toys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1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06.08.2023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mp3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slide" Target="slide23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jpeg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eduhome.com.vn/DHALesson?idGrade=1&amp;idSubject=1&amp;idSeries=1&amp;idTheme=298&amp;IdLevel=1&amp;idThemeServer=49" TargetMode="Externa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9: Toys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3.1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</a:t>
            </a:r>
            <a:r>
              <a:rPr lang="en-US" sz="2800" dirty="0">
                <a:solidFill>
                  <a:srgbClr val="00B050"/>
                </a:solidFill>
                <a:latin typeface="Calibri" panose="020F0502020204030204"/>
              </a:rPr>
              <a:t>60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263" y="4442794"/>
            <a:ext cx="2030242" cy="2366885"/>
          </a:xfrm>
          <a:prstGeom prst="rect">
            <a:avLst/>
          </a:prstGeom>
        </p:spPr>
      </p:pic>
      <p:pic>
        <p:nvPicPr>
          <p:cNvPr id="11" name="tue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665" y="3642995"/>
            <a:ext cx="2233930" cy="2233930"/>
          </a:xfrm>
          <a:prstGeom prst="rect">
            <a:avLst/>
          </a:prstGeom>
        </p:spPr>
      </p:pic>
      <p:pic>
        <p:nvPicPr>
          <p:cNvPr id="14" name="fri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8132" y="4213383"/>
            <a:ext cx="1635197" cy="2221784"/>
          </a:xfrm>
          <a:prstGeom prst="rect">
            <a:avLst/>
          </a:prstGeom>
        </p:spPr>
      </p:pic>
      <p:pic>
        <p:nvPicPr>
          <p:cNvPr id="16" name="thu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2920" y="3841962"/>
            <a:ext cx="1359735" cy="2109018"/>
          </a:xfrm>
          <a:prstGeom prst="rect">
            <a:avLst/>
          </a:prstGeom>
        </p:spPr>
      </p:pic>
      <p:pic>
        <p:nvPicPr>
          <p:cNvPr id="7172" name="ra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895502" y="3150968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535754" y="255000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9232180" y="314494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662955" y="348293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8483" y="5539047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bear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46153" y="4801293"/>
            <a:ext cx="1312877" cy="507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teddy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79717" y="4896471"/>
            <a:ext cx="999340" cy="751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teddy bear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16059" y="5420269"/>
            <a:ext cx="1146835" cy="723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bear teddy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2290" y="616585"/>
            <a:ext cx="948055" cy="817245"/>
          </a:xfrm>
          <a:prstGeom prst="rect">
            <a:avLst/>
          </a:prstGeom>
        </p:spPr>
      </p:pic>
      <p:pic>
        <p:nvPicPr>
          <p:cNvPr id="8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5" end="55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07810" y="791845"/>
            <a:ext cx="870585" cy="80391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0000">
                <p:cTn id="4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71" y="4475471"/>
            <a:ext cx="2030242" cy="2366885"/>
          </a:xfrm>
          <a:prstGeom prst="rect">
            <a:avLst/>
          </a:prstGeom>
        </p:spPr>
      </p:pic>
      <p:pic>
        <p:nvPicPr>
          <p:cNvPr id="12" name="s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767" y="3583881"/>
            <a:ext cx="1635197" cy="2129417"/>
          </a:xfrm>
          <a:prstGeom prst="rect">
            <a:avLst/>
          </a:prstGeom>
        </p:spPr>
      </p:pic>
      <p:pic>
        <p:nvPicPr>
          <p:cNvPr id="13" name="wed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234" y="4632946"/>
            <a:ext cx="1359735" cy="1915405"/>
          </a:xfrm>
          <a:prstGeom prst="rect">
            <a:avLst/>
          </a:prstGeom>
        </p:spPr>
      </p:pic>
      <p:pic>
        <p:nvPicPr>
          <p:cNvPr id="14" name="fri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7968" y="4197110"/>
            <a:ext cx="1635197" cy="2221784"/>
          </a:xfrm>
          <a:prstGeom prst="rect">
            <a:avLst/>
          </a:prstGeom>
        </p:spPr>
      </p:pic>
      <p:pic>
        <p:nvPicPr>
          <p:cNvPr id="7172" name="ra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735442" y="3142039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9283614" y="2828287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7165197" y="39219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094557" y="324522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414827" y="5441535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ball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15344" y="5308002"/>
            <a:ext cx="1444481" cy="50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car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95286" y="5711013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mouth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012187" y="4632946"/>
            <a:ext cx="1653042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prstClr val="white"/>
                </a:solidFill>
              </a:rPr>
              <a:t>bal</a:t>
            </a:r>
            <a:endParaRPr lang="en-US" sz="27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2290" y="616585"/>
            <a:ext cx="948055" cy="817245"/>
          </a:xfrm>
          <a:prstGeom prst="rect">
            <a:avLst/>
          </a:prstGeom>
        </p:spPr>
      </p:pic>
      <p:pic>
        <p:nvPicPr>
          <p:cNvPr id="6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57" end="10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70345" y="760095"/>
            <a:ext cx="870585" cy="80391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0000">
                <p:cTn id="4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17900" y="1320536"/>
            <a:ext cx="4395079" cy="4419863"/>
            <a:chOff x="3517900" y="1320536"/>
            <a:chExt cx="4395079" cy="4419863"/>
          </a:xfrm>
        </p:grpSpPr>
        <p:pic>
          <p:nvPicPr>
            <p:cNvPr id="8" name="m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7900" y="1320536"/>
              <a:ext cx="4395079" cy="441986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344279" y="3987800"/>
              <a:ext cx="3568700" cy="889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700" dirty="0"/>
                <a:t>GOOD JOB</a:t>
              </a:r>
            </a:p>
          </p:txBody>
        </p:sp>
      </p:grpSp>
      <p:sp>
        <p:nvSpPr>
          <p:cNvPr id="9" name="Action Button: Sound 8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10236200" y="2654301"/>
            <a:ext cx="304800" cy="2921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48888 L -0.00104 0.1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seven, eight, </a:t>
            </a:r>
          </a:p>
          <a:p>
            <a:pPr algn="ctr"/>
            <a:r>
              <a:rPr lang="en-US" sz="3600" i="1" dirty="0"/>
              <a:t>nine, ten</a:t>
            </a:r>
          </a:p>
        </p:txBody>
      </p:sp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349"/>
            <a:ext cx="6477561" cy="716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51" y="2041422"/>
            <a:ext cx="11234337" cy="2153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6252" y="4477732"/>
            <a:ext cx="1532528" cy="10558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seven</a:t>
            </a:r>
          </a:p>
          <a:p>
            <a:pPr algn="ctr"/>
            <a:r>
              <a:rPr lang="en-US" sz="2700" dirty="0"/>
              <a:t>/ˈ</a:t>
            </a:r>
            <a:r>
              <a:rPr lang="en-US" sz="2700" dirty="0" err="1"/>
              <a:t>sevn</a:t>
            </a:r>
            <a:r>
              <a:rPr lang="en-US" sz="2700" dirty="0"/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4045671" y="4477732"/>
            <a:ext cx="1532528" cy="10558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eight</a:t>
            </a:r>
          </a:p>
          <a:p>
            <a:pPr algn="ctr"/>
            <a:r>
              <a:rPr lang="en-US" sz="2700" dirty="0"/>
              <a:t>/</a:t>
            </a:r>
            <a:r>
              <a:rPr lang="en-US" sz="2700" dirty="0" err="1"/>
              <a:t>eɪt</a:t>
            </a:r>
            <a:r>
              <a:rPr lang="en-US" sz="2700" dirty="0"/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561" y="4477732"/>
            <a:ext cx="1532528" cy="10558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000" dirty="0"/>
              <a:t>nine</a:t>
            </a:r>
            <a:endParaRPr lang="en-US" sz="2700" dirty="0"/>
          </a:p>
          <a:p>
            <a:pPr algn="ctr"/>
            <a:r>
              <a:rPr lang="en-US" sz="2700" dirty="0"/>
              <a:t>/</a:t>
            </a:r>
            <a:r>
              <a:rPr lang="en-US" sz="2700" dirty="0" err="1"/>
              <a:t>naɪn</a:t>
            </a:r>
            <a:r>
              <a:rPr lang="en-US" sz="2700" dirty="0"/>
              <a:t>/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7" name="Rectangle 6"/>
          <p:cNvSpPr/>
          <p:nvPr/>
        </p:nvSpPr>
        <p:spPr>
          <a:xfrm>
            <a:off x="8909451" y="4477732"/>
            <a:ext cx="1532528" cy="10558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ten</a:t>
            </a:r>
          </a:p>
          <a:p>
            <a:pPr algn="ctr"/>
            <a:r>
              <a:rPr lang="en-US" sz="2700" dirty="0"/>
              <a:t>/ten/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7928" y="541598"/>
            <a:ext cx="3109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Click on the word to hear the sound.</a:t>
            </a:r>
          </a:p>
        </p:txBody>
      </p:sp>
      <p:pic>
        <p:nvPicPr>
          <p:cNvPr id="13" name="CD2-TRACK 4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36" end="151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2480" y="1232535"/>
            <a:ext cx="829310" cy="808990"/>
          </a:xfrm>
          <a:prstGeom prst="rect">
            <a:avLst/>
          </a:prstGeom>
        </p:spPr>
      </p:pic>
      <p:pic>
        <p:nvPicPr>
          <p:cNvPr id="14" name="CD2-TRACK 4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6" end="9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1670" y="1217295"/>
            <a:ext cx="829310" cy="808990"/>
          </a:xfrm>
          <a:prstGeom prst="rect">
            <a:avLst/>
          </a:prstGeom>
        </p:spPr>
      </p:pic>
      <p:pic>
        <p:nvPicPr>
          <p:cNvPr id="19" name="CD2-TRACK 4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95" end="49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3870" y="1232535"/>
            <a:ext cx="829310" cy="808990"/>
          </a:xfrm>
          <a:prstGeom prst="rect">
            <a:avLst/>
          </a:prstGeom>
        </p:spPr>
      </p:pic>
      <p:pic>
        <p:nvPicPr>
          <p:cNvPr id="21" name="CD2-TRACK 4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95" end="1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6070" y="1232535"/>
            <a:ext cx="829310" cy="80899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70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9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70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90000"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270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270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6495" y="276225"/>
            <a:ext cx="9989185" cy="6111240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709420" y="376555"/>
            <a:ext cx="8232140" cy="55302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(Seven)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(cars)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280" y="299085"/>
            <a:ext cx="5949315" cy="853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4895"/>
            <a:ext cx="12192000" cy="52965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01" y="5899713"/>
            <a:ext cx="6664750" cy="461913"/>
          </a:xfrm>
          <a:prstGeom prst="rect">
            <a:avLst/>
          </a:prstGeom>
          <a:solidFill>
            <a:srgbClr val="FCF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67908" y="299301"/>
            <a:ext cx="6324092" cy="888668"/>
          </a:xfrm>
          <a:prstGeom prst="rect">
            <a:avLst/>
          </a:prstGeom>
          <a:solidFill>
            <a:srgbClr val="FCF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5130" y="299085"/>
            <a:ext cx="550799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31705" y="1669415"/>
            <a:ext cx="2360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icon to hear the sound</a:t>
            </a:r>
          </a:p>
        </p:txBody>
      </p:sp>
      <p:pic>
        <p:nvPicPr>
          <p:cNvPr id="10" name="CD2-TRACK 4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9375" y="959485"/>
            <a:ext cx="708025" cy="710565"/>
          </a:xfrm>
          <a:prstGeom prst="rect">
            <a:avLst/>
          </a:prstGeom>
        </p:spPr>
      </p:pic>
      <p:pic>
        <p:nvPicPr>
          <p:cNvPr id="11" name="CD2-TRACK 5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7195" y="959485"/>
            <a:ext cx="754380" cy="71056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4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9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73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573"/>
            <a:ext cx="4572396" cy="777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5174"/>
            <a:ext cx="12192000" cy="372650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232636" y="1800519"/>
            <a:ext cx="1989056" cy="631596"/>
          </a:xfrm>
          <a:prstGeom prst="wedgeRoundRectCallout">
            <a:avLst/>
          </a:prstGeom>
          <a:solidFill>
            <a:srgbClr val="FDB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nine teddy bears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418109" y="1800519"/>
            <a:ext cx="1989056" cy="631596"/>
          </a:xfrm>
          <a:prstGeom prst="wedgeRoundRectCallout">
            <a:avLst/>
          </a:prstGeom>
          <a:solidFill>
            <a:srgbClr val="FDB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eight balls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202944" y="1800519"/>
            <a:ext cx="1989056" cy="631596"/>
          </a:xfrm>
          <a:prstGeom prst="wedgeRoundRectCallout">
            <a:avLst/>
          </a:prstGeom>
          <a:solidFill>
            <a:srgbClr val="FDB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ten cars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3372" y="320040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058" y="364834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349" y="423807"/>
            <a:ext cx="4201181" cy="58697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14" y="344079"/>
            <a:ext cx="3619814" cy="815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9" y="1517715"/>
            <a:ext cx="12040643" cy="40749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338606" y="3261674"/>
            <a:ext cx="6089716" cy="12537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383464" y="3261674"/>
            <a:ext cx="6702458" cy="12537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338606" y="3261674"/>
            <a:ext cx="6089716" cy="12537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83465" y="3261674"/>
            <a:ext cx="6748561" cy="12537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0019" y="428620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58.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850"/>
          <a:stretch>
            <a:fillRect/>
          </a:stretch>
        </p:blipFill>
        <p:spPr>
          <a:xfrm>
            <a:off x="1611984" y="424206"/>
            <a:ext cx="5677392" cy="735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18" y="1374661"/>
            <a:ext cx="11500702" cy="45800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312924" y="2130458"/>
            <a:ext cx="820131" cy="716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590149" y="4507584"/>
            <a:ext cx="1223913" cy="716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0019" y="428620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58.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9" y="1150842"/>
            <a:ext cx="11283884" cy="483911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277493" y="2045616"/>
            <a:ext cx="1348033" cy="56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6376" y="4356755"/>
            <a:ext cx="1063657" cy="716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60" y="412751"/>
            <a:ext cx="5003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04"/>
          <a:stretch>
            <a:fillRect/>
          </a:stretch>
        </p:blipFill>
        <p:spPr bwMode="auto">
          <a:xfrm>
            <a:off x="1981201" y="188914"/>
            <a:ext cx="8232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03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77418" y="1560968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332038" y="103570"/>
            <a:ext cx="4772025" cy="1537528"/>
          </a:xfrm>
          <a:prstGeom prst="wedgeEllipseCallout">
            <a:avLst>
              <a:gd name="adj1" fmla="val 56843"/>
              <a:gd name="adj2" fmla="val 1007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_tradnl" sz="3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ine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cars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27" name="26 Imagen" descr="magic 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36" y="4816930"/>
            <a:ext cx="199548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6383" y="2489032"/>
            <a:ext cx="2537680" cy="2415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4"/>
            <a:ext cx="12192000" cy="61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17714"/>
            <a:ext cx="12196361" cy="440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745786" y="416676"/>
            <a:ext cx="5126596" cy="1369874"/>
          </a:xfrm>
          <a:prstGeom prst="wedgeEllipseCallout">
            <a:avLst>
              <a:gd name="adj1" fmla="val 51249"/>
              <a:gd name="adj2" fmla="val 946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_tradnl" sz="3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en</a:t>
            </a:r>
            <a:r>
              <a:rPr lang="es-ES_tradnl" sz="3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s-ES_tradnl" sz="3600" b="1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books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27" name="26 Imagen" descr="magic a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4" y="4876801"/>
            <a:ext cx="199548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609" y="2573518"/>
            <a:ext cx="2796782" cy="2379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6886380" y="1620839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11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26 Imagen" descr="magic a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4" y="4876801"/>
            <a:ext cx="199548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023" y="2677454"/>
            <a:ext cx="2758679" cy="2339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99053" y="1791493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2643" y="2677454"/>
            <a:ext cx="1761059" cy="830626"/>
          </a:xfrm>
          <a:prstGeom prst="rect">
            <a:avLst/>
          </a:prstGeom>
        </p:spPr>
      </p:pic>
      <p:sp>
        <p:nvSpPr>
          <p:cNvPr id="37" name="36 Llamada ovalada"/>
          <p:cNvSpPr/>
          <p:nvPr/>
        </p:nvSpPr>
        <p:spPr>
          <a:xfrm>
            <a:off x="2858137" y="472282"/>
            <a:ext cx="4772025" cy="1733036"/>
          </a:xfrm>
          <a:prstGeom prst="wedgeEllipseCallout">
            <a:avLst>
              <a:gd name="adj1" fmla="val 58903"/>
              <a:gd name="adj2" fmla="val 139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_tradnl" sz="3600" b="1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even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teddy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bears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" y="274636"/>
            <a:ext cx="12192000" cy="60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3167420" y="520693"/>
            <a:ext cx="4772025" cy="1939991"/>
          </a:xfrm>
          <a:prstGeom prst="wedgeEllipseCallout">
            <a:avLst>
              <a:gd name="adj1" fmla="val 44720"/>
              <a:gd name="adj2" fmla="val 491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_tradnl" sz="3600" b="1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ight</a:t>
            </a:r>
            <a:r>
              <a:rPr kumimoji="0" lang="es-ES_tradnl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es-ES_tradnl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balls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27" name="26 Imagen" descr="magic a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4" y="4876801"/>
            <a:ext cx="199548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7868" y="3059832"/>
            <a:ext cx="2872989" cy="1882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44914" y="1623226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60" y="412751"/>
            <a:ext cx="5003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42597" y="3646065"/>
            <a:ext cx="34994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</a:t>
            </a: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and use vocabulary for numbers.</a:t>
            </a: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seven, eight, nine, ten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many (cars)?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(Seven) (cars). </a:t>
            </a: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hlinkClick r:id="rId2"/>
          </p:cNvPr>
          <p:cNvSpPr/>
          <p:nvPr/>
        </p:nvSpPr>
        <p:spPr>
          <a:xfrm>
            <a:off x="3050924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39" y="1376312"/>
            <a:ext cx="9851010" cy="493964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333052" y="2127759"/>
            <a:ext cx="5001078" cy="284443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</a:p>
          <a:p>
            <a:pPr lvl="0"/>
            <a:endParaRPr lang="en-US" sz="3600" i="1" dirty="0">
              <a:solidFill>
                <a:srgbClr val="0070C0"/>
              </a:solidFill>
            </a:endParaRP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seven, eight, nine, 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18459" y="204973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/>
              </a:rPr>
              <a:t>(S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even)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(cars)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vocabularyand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structures.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</a:rPr>
              <a:t>56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</a:rPr>
              <a:t>58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for the next lesson (page </a:t>
            </a:r>
            <a:r>
              <a:rPr lang="en-US" sz="3600" i="1" noProof="0" dirty="0">
                <a:solidFill>
                  <a:srgbClr val="0070C0"/>
                </a:solidFill>
                <a:latin typeface="Calibri" panose="020F0502020204030204"/>
              </a:rPr>
              <a:t>61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6808" y="2189413"/>
            <a:ext cx="87077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304800">
                    <a:prstClr val="white">
                      <a:alpha val="60000"/>
                    </a:prstClr>
                  </a:glow>
                </a:effectLst>
              </a:rPr>
              <a:t>Let’s play</a:t>
            </a:r>
            <a:endParaRPr lang="ru-RU" sz="8800" b="1" dirty="0">
              <a:ln w="222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304800">
                  <a:prstClr val="white">
                    <a:alpha val="60000"/>
                  </a:prstClr>
                </a:glow>
              </a:effectLst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40675" y="1561836"/>
            <a:ext cx="7767510" cy="5172894"/>
            <a:chOff x="3298175" y="1549173"/>
            <a:chExt cx="7767510" cy="5172894"/>
          </a:xfrm>
        </p:grpSpPr>
        <p:pic>
          <p:nvPicPr>
            <p:cNvPr id="6" name="Picture 8" descr="Крепыш (Раббл) | Щенячий патруль Вики | Fand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175" y="1549173"/>
              <a:ext cx="3674125" cy="517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: скругленные углы 6"/>
            <p:cNvSpPr/>
            <p:nvPr/>
          </p:nvSpPr>
          <p:spPr>
            <a:xfrm>
              <a:off x="8640537" y="2562372"/>
              <a:ext cx="2425148" cy="940903"/>
            </a:xfrm>
            <a:prstGeom prst="roundRect">
              <a:avLst/>
            </a:prstGeom>
            <a:solidFill>
              <a:srgbClr val="EEE56F"/>
            </a:solidFill>
            <a:ln w="38100">
              <a:solidFill>
                <a:srgbClr val="DF8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How to play</a:t>
              </a:r>
              <a:endParaRPr lang="ru-RU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99164" y="4529137"/>
            <a:ext cx="65928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x-none" sz="4400" dirty="0">
                <a:solidFill>
                  <a:prstClr val="black"/>
                </a:solidFill>
              </a:rPr>
              <a:t>. Listen to a sound</a:t>
            </a:r>
          </a:p>
          <a:p>
            <a:pPr>
              <a:defRPr/>
            </a:pPr>
            <a:r>
              <a:rPr lang="x-none" sz="4400" dirty="0">
                <a:solidFill>
                  <a:prstClr val="black"/>
                </a:solidFill>
              </a:rPr>
              <a:t>. Choose the correct </a:t>
            </a:r>
            <a:r>
              <a:rPr lang="en-US" sz="4400" dirty="0">
                <a:solidFill>
                  <a:prstClr val="black"/>
                </a:solidFill>
              </a:rPr>
              <a:t>answer</a:t>
            </a:r>
            <a:endParaRPr lang="x-none" sz="4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7114" y="4201897"/>
            <a:ext cx="1726180" cy="2129418"/>
          </a:xfrm>
          <a:prstGeom prst="rect">
            <a:avLst/>
          </a:prstGeom>
        </p:spPr>
      </p:pic>
      <p:pic>
        <p:nvPicPr>
          <p:cNvPr id="12" name="s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980" y="3931751"/>
            <a:ext cx="1635197" cy="2129417"/>
          </a:xfrm>
          <a:prstGeom prst="rect">
            <a:avLst/>
          </a:prstGeom>
        </p:spPr>
      </p:pic>
      <p:pic>
        <p:nvPicPr>
          <p:cNvPr id="13" name="wed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7336" y="4201897"/>
            <a:ext cx="1359735" cy="1915405"/>
          </a:xfrm>
          <a:prstGeom prst="rect">
            <a:avLst/>
          </a:prstGeom>
        </p:spPr>
      </p:pic>
      <p:pic>
        <p:nvPicPr>
          <p:cNvPr id="16" name="thu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3337" y="3857272"/>
            <a:ext cx="1359735" cy="2109018"/>
          </a:xfrm>
          <a:prstGeom prst="rect">
            <a:avLst/>
          </a:prstGeom>
        </p:spPr>
      </p:pic>
      <p:pic>
        <p:nvPicPr>
          <p:cNvPr id="7172" name="ra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9085989" y="3222357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953362" y="29988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528640" y="316405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35549" y="28574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59118" y="491836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juice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24139" y="518493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ink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22509" y="4996781"/>
            <a:ext cx="1208730" cy="48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mouse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085989" y="5450885"/>
            <a:ext cx="1216998" cy="556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car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2290" y="616585"/>
            <a:ext cx="948055" cy="817245"/>
          </a:xfrm>
          <a:prstGeom prst="rect">
            <a:avLst/>
          </a:prstGeom>
        </p:spPr>
      </p:pic>
      <p:pic>
        <p:nvPicPr>
          <p:cNvPr id="3" name="CD2-TRACK 3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0" end="127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70345" y="718820"/>
            <a:ext cx="870585" cy="80391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90000">
                <p:cTn id="4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25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453" y="4084150"/>
            <a:ext cx="1726180" cy="2129418"/>
          </a:xfrm>
          <a:prstGeom prst="rect">
            <a:avLst/>
          </a:prstGeom>
        </p:spPr>
      </p:pic>
      <p:pic>
        <p:nvPicPr>
          <p:cNvPr id="12" name="s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5837" y="4567786"/>
            <a:ext cx="1359735" cy="1915405"/>
          </a:xfrm>
          <a:prstGeom prst="rect">
            <a:avLst/>
          </a:prstGeom>
        </p:spPr>
      </p:pic>
      <p:pic>
        <p:nvPicPr>
          <p:cNvPr id="16" name="thu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pic>
        <p:nvPicPr>
          <p:cNvPr id="7172" name="ra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977301" y="3009841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9986667" y="34763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88403" y="5070765"/>
            <a:ext cx="1022924" cy="5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mouth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77301" y="5337335"/>
            <a:ext cx="1456107" cy="677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mouse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0"/>
            <a:ext cx="1298506" cy="603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insect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50122" y="5607419"/>
            <a:ext cx="1241519" cy="46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ink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2290" y="616585"/>
            <a:ext cx="948055" cy="817245"/>
          </a:xfrm>
          <a:prstGeom prst="rect">
            <a:avLst/>
          </a:prstGeom>
        </p:spPr>
      </p:pic>
      <p:pic>
        <p:nvPicPr>
          <p:cNvPr id="9" name="CD2-TRACK 4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97" end="84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70345" y="719455"/>
            <a:ext cx="899795" cy="78930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90000">
                <p:cTn id="5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918" y="3885691"/>
            <a:ext cx="1726180" cy="2129418"/>
          </a:xfrm>
          <a:prstGeom prst="rect">
            <a:avLst/>
          </a:prstGeom>
        </p:spPr>
      </p:pic>
      <p:pic>
        <p:nvPicPr>
          <p:cNvPr id="12" name="s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444" y="4247290"/>
            <a:ext cx="1635197" cy="2129417"/>
          </a:xfrm>
          <a:prstGeom prst="rect">
            <a:avLst/>
          </a:prstGeom>
        </p:spPr>
      </p:pic>
      <p:pic>
        <p:nvPicPr>
          <p:cNvPr id="13" name="wed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3265" y="4755940"/>
            <a:ext cx="1359735" cy="1915405"/>
          </a:xfrm>
          <a:prstGeom prst="rect">
            <a:avLst/>
          </a:prstGeom>
        </p:spPr>
      </p:pic>
      <p:pic>
        <p:nvPicPr>
          <p:cNvPr id="16" name="thu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760" y="3760241"/>
            <a:ext cx="1359735" cy="2109018"/>
          </a:xfrm>
          <a:prstGeom prst="rect">
            <a:avLst/>
          </a:prstGeom>
        </p:spPr>
      </p:pic>
      <p:pic>
        <p:nvPicPr>
          <p:cNvPr id="7172" name="ra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7434832" y="2799636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9711738" y="318696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830858" y="357797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088327" y="271745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69553" y="4772872"/>
            <a:ext cx="1752818" cy="53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white"/>
                </a:solidFill>
              </a:rPr>
              <a:t>i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44170" y="5826954"/>
            <a:ext cx="1286630" cy="549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j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98727" y="5156380"/>
            <a:ext cx="1771507" cy="611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711738" y="5311997"/>
            <a:ext cx="1660620" cy="634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2290" y="616585"/>
            <a:ext cx="948055" cy="817245"/>
          </a:xfrm>
          <a:prstGeom prst="rect">
            <a:avLst/>
          </a:prstGeom>
        </p:spPr>
      </p:pic>
      <p:pic>
        <p:nvPicPr>
          <p:cNvPr id="14" name="CD2-TRACK 4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5" end="109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55435" y="709295"/>
            <a:ext cx="779145" cy="78930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90000">
                <p:cTn id="4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14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</TotalTime>
  <Words>307</Words>
  <Application>Microsoft Office PowerPoint</Application>
  <PresentationFormat>Widescreen</PresentationFormat>
  <Paragraphs>94</Paragraphs>
  <Slides>35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1_Office Theme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vaxalin@outlook.com.vn</cp:lastModifiedBy>
  <cp:revision>302</cp:revision>
  <dcterms:created xsi:type="dcterms:W3CDTF">2020-12-08T03:17:00Z</dcterms:created>
  <dcterms:modified xsi:type="dcterms:W3CDTF">2023-08-06T06:07:05Z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E8D716B7C69A4E84B77140ACEA18CBE7</vt:lpwstr>
  </property>
  <property fmtid="{D5CDD505-2E9C-101B-9397-08002B2CF9AE}" pid="3" name="KSOProductBuildVer">
    <vt:lpwstr>1033-11.2.0.11486</vt:lpwstr>
  </property>
</Properties>
</file>