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4"/>
  </p:notesMasterIdLst>
  <p:sldIdLst>
    <p:sldId id="382" r:id="rId3"/>
    <p:sldId id="691" r:id="rId4"/>
    <p:sldId id="692" r:id="rId5"/>
    <p:sldId id="292" r:id="rId6"/>
    <p:sldId id="694" r:id="rId7"/>
    <p:sldId id="334" r:id="rId8"/>
    <p:sldId id="417" r:id="rId9"/>
    <p:sldId id="314" r:id="rId10"/>
    <p:sldId id="693" r:id="rId11"/>
    <p:sldId id="695" r:id="rId12"/>
    <p:sldId id="336" r:id="rId13"/>
    <p:sldId id="696" r:id="rId14"/>
    <p:sldId id="697" r:id="rId15"/>
    <p:sldId id="698" r:id="rId16"/>
    <p:sldId id="433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315" r:id="rId28"/>
    <p:sldId id="699" r:id="rId29"/>
    <p:sldId id="419" r:id="rId30"/>
    <p:sldId id="420" r:id="rId31"/>
    <p:sldId id="396" r:id="rId32"/>
    <p:sldId id="34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  <p:cmAuthor id="2" name="Mat Mlô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288"/>
    <a:srgbClr val="C5E1AE"/>
    <a:srgbClr val="B5D298"/>
    <a:srgbClr val="56C4D1"/>
    <a:srgbClr val="E028D7"/>
    <a:srgbClr val="EA6CE4"/>
    <a:srgbClr val="FF0000"/>
    <a:srgbClr val="5ECDF6"/>
    <a:srgbClr val="00B0F0"/>
    <a:srgbClr val="EF4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73831" autoAdjust="0"/>
  </p:normalViewPr>
  <p:slideViewPr>
    <p:cSldViewPr snapToGrid="0">
      <p:cViewPr varScale="1">
        <p:scale>
          <a:sx n="81" d="100"/>
          <a:sy n="81" d="100"/>
        </p:scale>
        <p:origin x="53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406539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92008"/>
            <a:ext cx="12192000" cy="46599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/>
          <p:cNvSpPr txBox="1"/>
          <p:nvPr userDrawn="1"/>
        </p:nvSpPr>
        <p:spPr>
          <a:xfrm>
            <a:off x="153420" y="-41098"/>
            <a:ext cx="128333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9: Toys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eduhome.com.vn/DHALesson?idGrade=1&amp;idSubject=1&amp;idSeries=1&amp;idTheme=298&amp;IdLevel=1&amp;idThemeServer=49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3" y="-93519"/>
            <a:ext cx="12198273" cy="695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Calibri" panose="020F0502020204030204"/>
              </a:rPr>
              <a:t>Unit 9: Toys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Vocabulary &amp; Sentence Patterns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Page: </a:t>
            </a: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61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09"/>
          <a:stretch>
            <a:fillRect/>
          </a:stretch>
        </p:blipFill>
        <p:spPr>
          <a:xfrm>
            <a:off x="0" y="359922"/>
            <a:ext cx="5291654" cy="642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1001948"/>
            <a:ext cx="12123906" cy="4701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654" y="359922"/>
            <a:ext cx="6900346" cy="64202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76" y="338669"/>
            <a:ext cx="5730737" cy="731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19" y="428620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9" y="1702248"/>
            <a:ext cx="11889149" cy="4610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63550" y="1179734"/>
            <a:ext cx="587829" cy="522514"/>
          </a:xfrm>
          <a:prstGeom prst="ellipse">
            <a:avLst/>
          </a:prstGeom>
          <a:solidFill>
            <a:srgbClr val="EF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05129" y="1179734"/>
            <a:ext cx="587829" cy="522514"/>
          </a:xfrm>
          <a:prstGeom prst="ellipse">
            <a:avLst/>
          </a:prstGeom>
          <a:solidFill>
            <a:srgbClr val="EF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352793" y="1179734"/>
            <a:ext cx="587829" cy="522514"/>
          </a:xfrm>
          <a:prstGeom prst="ellipse">
            <a:avLst/>
          </a:prstGeom>
          <a:solidFill>
            <a:srgbClr val="EF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0389362" y="1179734"/>
            <a:ext cx="587829" cy="522514"/>
          </a:xfrm>
          <a:prstGeom prst="ellipse">
            <a:avLst/>
          </a:prstGeom>
          <a:solidFill>
            <a:srgbClr val="EF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5847" y="5010539"/>
            <a:ext cx="58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214" y="5098247"/>
            <a:ext cx="58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FF0000"/>
                </a:solidFill>
              </a:rPr>
              <a:t>❌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0410" y="5098247"/>
            <a:ext cx="58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FF0000"/>
                </a:solidFill>
              </a:rPr>
              <a:t>❌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9692" y="4966996"/>
            <a:ext cx="58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B050"/>
                </a:solidFill>
              </a:rPr>
              <a:t>✔️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3583" y="547720"/>
            <a:ext cx="31630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Click on each icon to hear the sound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Click on the picture to show the answer</a:t>
            </a:r>
          </a:p>
        </p:txBody>
      </p:sp>
      <p:pic>
        <p:nvPicPr>
          <p:cNvPr id="18" name="TRACK 3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96" end="286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4700" y="1193165"/>
            <a:ext cx="495300" cy="495300"/>
          </a:xfrm>
          <a:prstGeom prst="rect">
            <a:avLst/>
          </a:prstGeom>
        </p:spPr>
      </p:pic>
      <p:pic>
        <p:nvPicPr>
          <p:cNvPr id="22" name="TRACK 3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6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7245" y="1207135"/>
            <a:ext cx="495300" cy="495300"/>
          </a:xfrm>
          <a:prstGeom prst="rect">
            <a:avLst/>
          </a:prstGeom>
        </p:spPr>
      </p:pic>
      <p:pic>
        <p:nvPicPr>
          <p:cNvPr id="23" name="TRACK 3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90" end="10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3700" y="1207135"/>
            <a:ext cx="495300" cy="495300"/>
          </a:xfrm>
          <a:prstGeom prst="rect">
            <a:avLst/>
          </a:prstGeom>
        </p:spPr>
      </p:pic>
      <p:pic>
        <p:nvPicPr>
          <p:cNvPr id="24" name="TRACK 3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04" end="1988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92700" y="120713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8" dur="420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90000">
                <p:cTn id="2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4" dur="420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90000"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420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90000"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4208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15" y="358775"/>
            <a:ext cx="5104130" cy="710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1" y="982768"/>
            <a:ext cx="11979678" cy="4892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61" y="358457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59.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02" y="358457"/>
            <a:ext cx="5204911" cy="624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61" y="358457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128638"/>
            <a:ext cx="11872989" cy="486198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Bow and arrows</a:t>
            </a: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4513923" y="1955513"/>
            <a:ext cx="4440190" cy="3811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6498" y="1822434"/>
            <a:ext cx="42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                    to choose the answer.</a:t>
            </a:r>
          </a:p>
        </p:txBody>
      </p:sp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1115" y="1405521"/>
            <a:ext cx="838200" cy="1203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8327" y="2130317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3124200"/>
            <a:ext cx="1821311" cy="761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One teddy bear</a:t>
            </a: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4572000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4448" y="5827123"/>
            <a:ext cx="1981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Eight teddy bears</a:t>
            </a: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952" y="4628875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0" y="5754624"/>
            <a:ext cx="2133600" cy="722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Ten teddy bears</a:t>
            </a: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20200" y="3429000"/>
            <a:ext cx="1295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One teddy bears</a:t>
            </a: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20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47385" y="5257800"/>
            <a:ext cx="12192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4590" y="25146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63000" y="519049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372502" y="2876550"/>
            <a:ext cx="1096108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381000"/>
            <a:ext cx="1295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bldLvl="0" animBg="1"/>
      <p:bldP spid="22" grpId="0" bldLvl="0" animBg="1"/>
      <p:bldP spid="24" grpId="0" bldLvl="0" animBg="1"/>
      <p:bldP spid="2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8327" y="2130317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3124200"/>
            <a:ext cx="1821311" cy="761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Nine cars</a:t>
            </a: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4572000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6172200"/>
            <a:ext cx="1981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Nine car</a:t>
            </a: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029200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0" y="5754624"/>
            <a:ext cx="2133600" cy="722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Seven cars</a:t>
            </a: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20200" y="3429000"/>
            <a:ext cx="1295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Eight cars</a:t>
            </a: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21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47385" y="5546725"/>
            <a:ext cx="12192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10300" y="25146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Yes!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63000" y="519049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296400" y="2926715"/>
            <a:ext cx="1143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1" y="304801"/>
            <a:ext cx="3505199" cy="1584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bldLvl="0" animBg="1"/>
      <p:bldP spid="22" grpId="0" bldLvl="0" animBg="1"/>
      <p:bldP spid="24" grpId="0" bldLvl="0" animBg="1"/>
      <p:bldP spid="2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3079417" y="3612818"/>
            <a:ext cx="893917" cy="89391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3079418" y="3612818"/>
            <a:ext cx="893917" cy="893917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3079417" y="3612818"/>
            <a:ext cx="893917" cy="893917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3079418" y="3612817"/>
            <a:ext cx="893917" cy="893917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7530" y="4603115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5130" y="5746115"/>
            <a:ext cx="182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Seven balls</a:t>
            </a:r>
          </a:p>
        </p:txBody>
      </p:sp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0530" y="2621915"/>
            <a:ext cx="838200" cy="12031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015730" y="3841115"/>
            <a:ext cx="150474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Six balls</a:t>
            </a:r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4255" y="1997075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56401" y="3148096"/>
            <a:ext cx="169565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Seven ball</a:t>
            </a: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3100" y="431546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00700" y="5458460"/>
            <a:ext cx="167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Eight balls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66430" y="5205095"/>
            <a:ext cx="11430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Yes!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51855" y="2682875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66860" y="336804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00700" y="4925060"/>
            <a:ext cx="990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207" y="304800"/>
            <a:ext cx="2435587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53941 0.1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2275 -0.3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78108 0.13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1.85185E-6 L 0.17049 0.40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bldLvl="0" animBg="1"/>
      <p:bldP spid="20" grpId="0" bldLvl="0" animBg="1"/>
      <p:bldP spid="21" grpId="0" bldLvl="0" animBg="1"/>
      <p:bldP spid="22" grpId="0" bldLvl="0" animBg="1"/>
      <p:bldP spid="2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noaction"/>
          </p:cNvPr>
          <p:cNvSpPr/>
          <p:nvPr/>
        </p:nvSpPr>
        <p:spPr>
          <a:xfrm>
            <a:off x="182467" y="1342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57581" y="435830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82467" y="538669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82467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/>
          <p:cNvSpPr/>
          <p:nvPr/>
        </p:nvSpPr>
        <p:spPr>
          <a:xfrm>
            <a:off x="182467" y="3295705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57581" y="226731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09" y="467769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419326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3962400"/>
            <a:ext cx="838200" cy="1203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5181600"/>
            <a:ext cx="1371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Ten books</a:t>
            </a:r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85640">
            <a:off x="3048394" y="3429397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23945">
            <a:off x="3061423" y="3442423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27047">
            <a:off x="3058216" y="3439217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87707">
            <a:off x="3061691" y="3442692"/>
            <a:ext cx="1171183" cy="1171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458200" y="4708525"/>
            <a:ext cx="1066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Yes!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685" y="4410075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14085" y="5629275"/>
            <a:ext cx="1524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Eight books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0285" y="5019675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5" name="Picture 2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79" y="8974"/>
            <a:ext cx="6858000" cy="20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1" y="304800"/>
            <a:ext cx="2971799" cy="151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2085" y="2101215"/>
            <a:ext cx="997458" cy="14317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52085" y="3396615"/>
            <a:ext cx="1456344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Ten book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52085" y="2852420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285" y="2101215"/>
            <a:ext cx="838200" cy="12031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80885" y="3244215"/>
            <a:ext cx="1530858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Nine books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33285" y="2710815"/>
            <a:ext cx="121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bldLvl="0" animBg="1"/>
      <p:bldP spid="18" grpId="0" bldLvl="0" animBg="1"/>
      <p:bldP spid="21" grpId="0" bldLvl="0" animBg="1"/>
      <p:bldP spid="2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22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5029200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1100" y="6078556"/>
            <a:ext cx="1676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Eight pencils</a:t>
            </a: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153660" y="516255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Yes!</a:t>
            </a: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6447" y="450151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72300" y="5630779"/>
            <a:ext cx="1905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Eight pencil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4250" y="4972685"/>
            <a:ext cx="990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2382" y="2294021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39855" y="3390900"/>
            <a:ext cx="1543254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Eight books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39995" y="2898775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Nine pencils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31785" y="2980055"/>
            <a:ext cx="1066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360" y="339634"/>
            <a:ext cx="4366801" cy="1602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31660">
            <a:off x="6376886" y="1411710"/>
            <a:ext cx="1807730" cy="535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9197" y="1162587"/>
            <a:ext cx="1417443" cy="3581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393" y="1941969"/>
            <a:ext cx="1725334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bldLvl="0" animBg="1"/>
      <p:bldP spid="17" grpId="0" bldLvl="0" animBg="1"/>
      <p:bldP spid="20" grpId="0" bldLvl="0" animBg="1"/>
      <p:bldP spid="2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55559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many/ How/ cars?</a:t>
            </a: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5029200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1100" y="6172200"/>
            <a:ext cx="167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How many cars?</a:t>
            </a: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257800" y="5249545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Yes!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6447" y="450151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72300" y="5630779"/>
            <a:ext cx="1905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How many cars.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10450" y="4954270"/>
            <a:ext cx="990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48000"/>
            <a:ext cx="1543254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How cars many?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0" y="2362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52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Many how cars?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31785" y="3023870"/>
            <a:ext cx="1066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bldLvl="0" animBg="1"/>
      <p:bldP spid="17" grpId="0" bldLvl="0" animBg="1"/>
      <p:bldP spid="20" grpId="0" bldLvl="0" animBg="1"/>
      <p:bldP spid="2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419326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3962400"/>
            <a:ext cx="838200" cy="1203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5181600"/>
            <a:ext cx="1371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Teddy bear</a:t>
            </a:r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85640">
            <a:off x="3048394" y="3429397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23945">
            <a:off x="3061423" y="3442423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27047">
            <a:off x="3058216" y="3439217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87707">
            <a:off x="3061691" y="3442692"/>
            <a:ext cx="1171183" cy="1171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458200" y="4562475"/>
            <a:ext cx="1066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Yes!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8768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0" y="6096000"/>
            <a:ext cx="1524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Bear teddy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24500" y="5334000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997458" cy="14317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3200400"/>
            <a:ext cx="1456344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Tedy</a:t>
            </a:r>
            <a:r>
              <a:rPr lang="en-US" sz="2800" dirty="0">
                <a:solidFill>
                  <a:prstClr val="black"/>
                </a:solidFill>
              </a:rPr>
              <a:t> bear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81600" y="2552700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905000"/>
            <a:ext cx="838200" cy="12031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34200" y="3048000"/>
            <a:ext cx="1530858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Teddy </a:t>
            </a:r>
            <a:r>
              <a:rPr lang="en-US" sz="2800" dirty="0" err="1">
                <a:solidFill>
                  <a:prstClr val="black"/>
                </a:solidFill>
              </a:rPr>
              <a:t>baer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2392680"/>
            <a:ext cx="121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5" name="Picture 2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81600" y="51503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bldLvl="0" animBg="1"/>
      <p:bldP spid="18" grpId="0" bldLvl="0" animBg="1"/>
      <p:bldP spid="21" grpId="0" bldLvl="0" animBg="1"/>
      <p:bldP spid="2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419326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3962400"/>
            <a:ext cx="838200" cy="1203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5181600"/>
            <a:ext cx="1371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Car</a:t>
            </a:r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85640">
            <a:off x="3048394" y="3429397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23945">
            <a:off x="3061423" y="3442423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27047">
            <a:off x="3058216" y="3439217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87707">
            <a:off x="3061691" y="3442692"/>
            <a:ext cx="1171183" cy="1171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420100" y="4633595"/>
            <a:ext cx="1066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Yes!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455" y="4260215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32855" y="5479415"/>
            <a:ext cx="1524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Carr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32855" y="4788535"/>
            <a:ext cx="1143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997458" cy="14317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3200400"/>
            <a:ext cx="1456344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Cat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05400" y="2574925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905000"/>
            <a:ext cx="838200" cy="12031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34200" y="3048000"/>
            <a:ext cx="1530858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Caar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86600" y="2400300"/>
            <a:ext cx="121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5" name="Picture 2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81600" y="51503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bldLvl="0" animBg="1"/>
      <p:bldP spid="18" grpId="0" bldLvl="0" animBg="1"/>
      <p:bldP spid="21" grpId="0" bldLvl="0" animBg="1"/>
      <p:bldP spid="2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8327" y="2130317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3124200"/>
            <a:ext cx="1821311" cy="761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ball</a:t>
            </a: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4572000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25440" y="5448300"/>
            <a:ext cx="1981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blla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840" y="4305300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0" y="5754624"/>
            <a:ext cx="2133600" cy="722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allb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20200" y="3429000"/>
            <a:ext cx="1295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blal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21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876925" y="4640580"/>
            <a:ext cx="12192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67400" y="2357755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Yes!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63940" y="5089525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289058" y="2734310"/>
            <a:ext cx="122668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Oh, no!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0" y="77133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llab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bldLvl="0" animBg="1"/>
      <p:bldP spid="22" grpId="0" bldLvl="0" animBg="1"/>
      <p:bldP spid="24" grpId="0" bldLvl="0" animBg="1"/>
      <p:bldP spid="2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hlinkClick r:id="rId2"/>
          </p:cNvPr>
          <p:cNvSpPr/>
          <p:nvPr/>
        </p:nvSpPr>
        <p:spPr>
          <a:xfrm>
            <a:off x="3050924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39" y="1376312"/>
            <a:ext cx="9851010" cy="493964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</p:txBody>
      </p:sp>
    </p:spTree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537488" y="2509879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</a:t>
            </a:r>
          </a:p>
        </p:txBody>
      </p:sp>
      <p:sp>
        <p:nvSpPr>
          <p:cNvPr id="6" name="Plaque 5"/>
          <p:cNvSpPr/>
          <p:nvPr/>
        </p:nvSpPr>
        <p:spPr>
          <a:xfrm>
            <a:off x="5762234" y="1689684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many (cars)?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i="1" baseline="0" dirty="0">
                <a:solidFill>
                  <a:srgbClr val="0070C0"/>
                </a:solidFill>
                <a:latin typeface="Calibri" panose="020F0502020204030204"/>
              </a:rPr>
              <a:t>Seven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 (cars)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5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gain the following: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many (cars)?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Seven (cars).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 vocabulary and structures.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3600" i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Do the exercises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noProof="0" dirty="0">
                <a:solidFill>
                  <a:srgbClr val="0070C0"/>
                </a:solidFill>
                <a:latin typeface="Calibri" panose="020F0502020204030204"/>
              </a:rPr>
              <a:t>57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59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the next lesson (page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62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/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/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/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/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/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/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/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/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/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/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/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/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Segment 4 Text"/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/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/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/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/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/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/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/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/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5" y="493466"/>
            <a:ext cx="2004234" cy="169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6" y="2667896"/>
            <a:ext cx="2108530" cy="153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35" y="4676681"/>
            <a:ext cx="2065199" cy="1613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203" y="501924"/>
            <a:ext cx="2399046" cy="1682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321" y="1545299"/>
            <a:ext cx="1519928" cy="647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6662" y="2722570"/>
            <a:ext cx="2435587" cy="160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932" y="4733241"/>
            <a:ext cx="2435587" cy="1556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1" y="1175657"/>
            <a:ext cx="342566" cy="3696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0" y="3249956"/>
            <a:ext cx="342566" cy="3696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-4821" y="5298581"/>
            <a:ext cx="342566" cy="3696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11781388" y="1175657"/>
            <a:ext cx="342566" cy="3696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52" name="Oval 51"/>
          <p:cNvSpPr/>
          <p:nvPr/>
        </p:nvSpPr>
        <p:spPr>
          <a:xfrm>
            <a:off x="11780519" y="3368288"/>
            <a:ext cx="342566" cy="3696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11777895" y="5400281"/>
            <a:ext cx="342566" cy="3696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6010" y="2562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638935" y="3587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en-US" sz="4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many (cars)?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200" i="1" baseline="0" dirty="0">
                <a:solidFill>
                  <a:prstClr val="white"/>
                </a:solidFill>
                <a:latin typeface="Calibri" panose="020F0502020204030204"/>
              </a:rPr>
              <a:t>Seven</a:t>
            </a:r>
            <a:r>
              <a:rPr lang="en-US" sz="4200" i="1" dirty="0">
                <a:solidFill>
                  <a:prstClr val="white"/>
                </a:solidFill>
                <a:latin typeface="Calibri" panose="020F0502020204030204"/>
              </a:rPr>
              <a:t> (cars)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C4D1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2" y="1621019"/>
            <a:ext cx="11049429" cy="4284011"/>
          </a:xfrm>
          <a:prstGeom prst="rect">
            <a:avLst/>
          </a:prstGeom>
        </p:spPr>
      </p:pic>
      <p:sp>
        <p:nvSpPr>
          <p:cNvPr id="1186" name="Google Shape;1186;p40"/>
          <p:cNvSpPr/>
          <p:nvPr/>
        </p:nvSpPr>
        <p:spPr>
          <a:xfrm>
            <a:off x="5422871" y="504372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5422871" y="504372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519514" y="476663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82" name="Google Shape;1482;p40"/>
          <p:cNvGrpSpPr/>
          <p:nvPr/>
        </p:nvGrpSpPr>
        <p:grpSpPr>
          <a:xfrm>
            <a:off x="2606473" y="1584751"/>
            <a:ext cx="666087" cy="497609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074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0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 bwMode="auto">
          <a:xfrm>
            <a:off x="8624779" y="2590421"/>
            <a:ext cx="2186860" cy="35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3" y="1620955"/>
            <a:ext cx="2975286" cy="45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985049" y="432890"/>
            <a:ext cx="3590165" cy="1171276"/>
          </a:xfrm>
          <a:prstGeom prst="wedgeRoundRectCallout">
            <a:avLst>
              <a:gd name="adj1" fmla="val 33175"/>
              <a:gd name="adj2" fmla="val 74985"/>
              <a:gd name="adj3" fmla="val 16667"/>
            </a:avLst>
          </a:prstGeom>
          <a:solidFill>
            <a:srgbClr val="B5D29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many cars?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Rounded Rectangular Callout 137"/>
          <p:cNvSpPr/>
          <p:nvPr/>
        </p:nvSpPr>
        <p:spPr>
          <a:xfrm>
            <a:off x="8047271" y="660696"/>
            <a:ext cx="3341875" cy="1171276"/>
          </a:xfrm>
          <a:prstGeom prst="wedgeRoundRectCallout">
            <a:avLst>
              <a:gd name="adj1" fmla="val -36878"/>
              <a:gd name="adj2" fmla="val 119569"/>
              <a:gd name="adj3" fmla="val 16667"/>
            </a:avLst>
          </a:prstGeom>
          <a:solidFill>
            <a:srgbClr val="C5E1A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Five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cars.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2-TRACK 5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6085" y="237569"/>
            <a:ext cx="901065" cy="880745"/>
          </a:xfrm>
          <a:prstGeom prst="rect">
            <a:avLst/>
          </a:prstGeom>
        </p:spPr>
      </p:pic>
      <p:pic>
        <p:nvPicPr>
          <p:cNvPr id="4" name="CD2-TRACK 51">
            <a:hlinkClick r:id="" action="ppaction://media"/>
            <a:extLst>
              <a:ext uri="{FF2B5EF4-FFF2-40B4-BE49-F238E27FC236}">
                <a16:creationId xmlns:a16="http://schemas.microsoft.com/office/drawing/2014/main" id="{C857878A-5CA4-4161-AF27-3074FE4B34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74853" y="351385"/>
            <a:ext cx="706098" cy="706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196" y="351385"/>
            <a:ext cx="4237087" cy="563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5881" y="914400"/>
            <a:ext cx="8939719" cy="52656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84833" y="1858285"/>
            <a:ext cx="1857983" cy="3793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many balls?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64283" y="4134859"/>
            <a:ext cx="1857983" cy="3793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Nine balls.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84832" y="2421301"/>
            <a:ext cx="1857983" cy="506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many teddy bears?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64283" y="4617697"/>
            <a:ext cx="1857983" cy="3793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One teddy bear.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9194"/>
          <a:stretch>
            <a:fillRect/>
          </a:stretch>
        </p:blipFill>
        <p:spPr>
          <a:xfrm>
            <a:off x="3855582" y="333828"/>
            <a:ext cx="4927358" cy="6420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9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</TotalTime>
  <Words>504</Words>
  <Application>Microsoft Office PowerPoint</Application>
  <PresentationFormat>Widescreen</PresentationFormat>
  <Paragraphs>158</Paragraphs>
  <Slides>31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vaxalin@outlook.com.vn</cp:lastModifiedBy>
  <cp:revision>308</cp:revision>
  <dcterms:created xsi:type="dcterms:W3CDTF">2020-12-08T03:17:00Z</dcterms:created>
  <dcterms:modified xsi:type="dcterms:W3CDTF">2023-08-06T06:18:33Z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A5D75026678042118780B56E550DB549</vt:lpwstr>
  </property>
  <property fmtid="{D5CDD505-2E9C-101B-9397-08002B2CF9AE}" pid="3" name="KSOProductBuildVer">
    <vt:lpwstr>1033-11.2.0.11486</vt:lpwstr>
  </property>
</Properties>
</file>