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9"/>
  </p:notesMasterIdLst>
  <p:sldIdLst>
    <p:sldId id="256" r:id="rId2"/>
    <p:sldId id="257" r:id="rId3"/>
    <p:sldId id="302" r:id="rId4"/>
    <p:sldId id="259" r:id="rId5"/>
    <p:sldId id="393" r:id="rId6"/>
    <p:sldId id="384" r:id="rId7"/>
    <p:sldId id="260" r:id="rId8"/>
    <p:sldId id="261" r:id="rId9"/>
    <p:sldId id="264" r:id="rId10"/>
    <p:sldId id="303" r:id="rId11"/>
    <p:sldId id="269" r:id="rId12"/>
    <p:sldId id="270" r:id="rId13"/>
    <p:sldId id="304" r:id="rId14"/>
    <p:sldId id="390" r:id="rId15"/>
    <p:sldId id="391" r:id="rId16"/>
    <p:sldId id="381" r:id="rId17"/>
    <p:sldId id="306" r:id="rId18"/>
    <p:sldId id="272" r:id="rId19"/>
    <p:sldId id="313" r:id="rId20"/>
    <p:sldId id="314" r:id="rId21"/>
    <p:sldId id="386" r:id="rId22"/>
    <p:sldId id="307" r:id="rId23"/>
    <p:sldId id="396" r:id="rId24"/>
    <p:sldId id="265" r:id="rId25"/>
    <p:sldId id="359" r:id="rId26"/>
    <p:sldId id="368" r:id="rId27"/>
    <p:sldId id="394" r:id="rId28"/>
    <p:sldId id="395" r:id="rId29"/>
    <p:sldId id="371" r:id="rId30"/>
    <p:sldId id="392" r:id="rId31"/>
    <p:sldId id="277" r:id="rId32"/>
    <p:sldId id="278" r:id="rId33"/>
    <p:sldId id="357" r:id="rId34"/>
    <p:sldId id="279" r:id="rId35"/>
    <p:sldId id="280" r:id="rId36"/>
    <p:sldId id="281" r:id="rId37"/>
    <p:sldId id="283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84970"/>
  </p:normalViewPr>
  <p:slideViewPr>
    <p:cSldViewPr snapToGrid="0" snapToObjects="1">
      <p:cViewPr varScale="1">
        <p:scale>
          <a:sx n="33" d="100"/>
          <a:sy n="33" d="100"/>
        </p:scale>
        <p:origin x="90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VN" smtClean="0"/>
              <a:t>33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09177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20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3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6987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6: ACTIVITIES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1.1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4" r:id="rId17"/>
    <p:sldLayoutId id="2147483685" r:id="rId18"/>
    <p:sldLayoutId id="2147483688" r:id="rId19"/>
    <p:sldLayoutId id="2147483689" r:id="rId20"/>
    <p:sldLayoutId id="2147483690" r:id="rId21"/>
    <p:sldLayoutId id="2147483691" r:id="rId22"/>
    <p:sldLayoutId id="2147483693" r:id="rId2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iral-circle-swirl-whorl-design-33987/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pixabay.com/th/%E0%B8%A5%E0%B8%B9%E0%B8%81%E0%B8%A8%E0%B8%A3-%E0%B8%82%E0%B8%A7%E0%B8%B2-%E0%B8%95%E0%B9%88%E0%B8%AD%E0%B9%84%E0%B8%9B-%E0%B8%AA%E0%B8%B5%E0%B9%81%E0%B8%94%E0%B8%87-%E0%B8%A1%E0%B8%B1%E0%B8%99%E0%B8%A7%E0%B8%B2%E0%B8%A7-147744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duhome.com.vn/DHALesson?idGrade=1&amp;idSubject=1&amp;idSeries=1&amp;idTheme=298&amp;IdLevel=1&amp;idThemeServer=6" TargetMode="Externa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092863" y="205212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6: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98764" y="422152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38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88F49F-F719-7D2E-3AA2-A395C6F60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9" y="430936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2-TRACK 01.mp3" descr="CD2-TRACK 01.mp3">
            <a:hlinkClick r:id="" action="ppaction://media"/>
            <a:extLst>
              <a:ext uri="{FF2B5EF4-FFF2-40B4-BE49-F238E27FC236}">
                <a16:creationId xmlns:a16="http://schemas.microsoft.com/office/drawing/2014/main" id="{01A9D563-5496-E658-E2F9-7C898583B6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5554" y="659664"/>
            <a:ext cx="8128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6CF33-A9BC-F121-65EE-08A493A5F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9" y="1987550"/>
            <a:ext cx="12118851" cy="33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521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5587"/>
            <a:ext cx="8686799" cy="5998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2048" y="37156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24378"/>
            <a:ext cx="9030448" cy="5981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9811" y="3739742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E09E6E-0C4F-002B-2FEA-E6993E805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0" y="1372323"/>
            <a:ext cx="6184899" cy="4759683"/>
          </a:xfrm>
          <a:prstGeom prst="rect">
            <a:avLst/>
          </a:prstGeom>
        </p:spPr>
      </p:pic>
      <p:pic>
        <p:nvPicPr>
          <p:cNvPr id="12" name="swim" descr="swim">
            <a:hlinkClick r:id="" action="ppaction://media"/>
            <a:extLst>
              <a:ext uri="{FF2B5EF4-FFF2-40B4-BE49-F238E27FC236}">
                <a16:creationId xmlns:a16="http://schemas.microsoft.com/office/drawing/2014/main" id="{F57CB701-A6DA-FAF5-35A5-C7FAF5C13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1265" y="159337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swim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swɪm</a:t>
            </a:r>
            <a:r>
              <a:rPr lang="en-US" sz="2400" dirty="0"/>
              <a:t>/ </a:t>
            </a:r>
            <a:endParaRPr lang="en-US" sz="2400" dirty="0" smtClean="0"/>
          </a:p>
          <a:p>
            <a:pPr algn="ctr"/>
            <a:r>
              <a:rPr lang="en-US" sz="2400" dirty="0" err="1" smtClean="0"/>
              <a:t>bơi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D459-7740-5C35-F9D3-EEFFFC1FC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0822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746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31D04-6D17-1399-4A90-D669F953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98" y="1213189"/>
            <a:ext cx="6511671" cy="5011155"/>
          </a:xfrm>
          <a:prstGeom prst="rect">
            <a:avLst/>
          </a:prstGeom>
        </p:spPr>
      </p:pic>
      <p:pic>
        <p:nvPicPr>
          <p:cNvPr id="5" name="sing" descr="sing">
            <a:hlinkClick r:id="" action="ppaction://media"/>
            <a:extLst>
              <a:ext uri="{FF2B5EF4-FFF2-40B4-BE49-F238E27FC236}">
                <a16:creationId xmlns:a16="http://schemas.microsoft.com/office/drawing/2014/main" id="{C4C2383C-C428-9E82-E3A0-795A86041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965" y="1600419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sɪŋ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hát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D459-7740-5C35-F9D3-EEFFFC1FC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0822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0024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78B83-32A8-56DB-8B6A-549EB2E2A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6" y="1303478"/>
            <a:ext cx="5938137" cy="4569784"/>
          </a:xfrm>
          <a:prstGeom prst="rect">
            <a:avLst/>
          </a:prstGeom>
        </p:spPr>
      </p:pic>
      <p:pic>
        <p:nvPicPr>
          <p:cNvPr id="5" name="run" descr="run">
            <a:hlinkClick r:id="" action="ppaction://media"/>
            <a:extLst>
              <a:ext uri="{FF2B5EF4-FFF2-40B4-BE49-F238E27FC236}">
                <a16:creationId xmlns:a16="http://schemas.microsoft.com/office/drawing/2014/main" id="{C34A2503-6A45-3B57-8F9D-94F7A612A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2410" y="1606394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C4437-F2BB-4370-0456-89C05F9ECADA}"/>
              </a:ext>
            </a:extLst>
          </p:cNvPr>
          <p:cNvSpPr txBox="1"/>
          <p:nvPr/>
        </p:nvSpPr>
        <p:spPr>
          <a:xfrm>
            <a:off x="7891836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D0510-6F74-BB0E-C3F9-76365E6E5E50}"/>
              </a:ext>
            </a:extLst>
          </p:cNvPr>
          <p:cNvSpPr txBox="1"/>
          <p:nvPr/>
        </p:nvSpPr>
        <p:spPr>
          <a:xfrm>
            <a:off x="7891836" y="4351205"/>
            <a:ext cx="1630955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rʌn</a:t>
            </a:r>
            <a:r>
              <a:rPr lang="en-US" sz="2400" dirty="0"/>
              <a:t>/ </a:t>
            </a:r>
          </a:p>
          <a:p>
            <a:pPr algn="ctr"/>
            <a:r>
              <a:rPr lang="en-US" sz="2400" dirty="0" err="1"/>
              <a:t>chạy</a:t>
            </a:r>
            <a:r>
              <a:rPr lang="en-US" sz="2400" dirty="0"/>
              <a:t>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3D459-7740-5C35-F9D3-EEFFFC1FC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0822"/>
            <a:ext cx="6184900" cy="635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9355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382654"/>
            <a:ext cx="9195577" cy="60111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38853" y="641970"/>
            <a:ext cx="5447947" cy="54286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3400B19-FBB4-D717-5440-EB962919CDAD}"/>
              </a:ext>
            </a:extLst>
          </p:cNvPr>
          <p:cNvSpPr/>
          <p:nvPr/>
        </p:nvSpPr>
        <p:spPr>
          <a:xfrm>
            <a:off x="3676089" y="2865121"/>
            <a:ext cx="4807512" cy="1109980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1"/>
                </a:solidFill>
              </a:rPr>
              <a:t>I can (</a:t>
            </a:r>
            <a:r>
              <a:rPr lang="en-US" sz="4400" i="1" dirty="0">
                <a:solidFill>
                  <a:srgbClr val="FF0000"/>
                </a:solidFill>
              </a:rPr>
              <a:t>run</a:t>
            </a:r>
            <a:r>
              <a:rPr lang="en-US" sz="4400" i="1" dirty="0">
                <a:solidFill>
                  <a:schemeClr val="tx1"/>
                </a:solidFill>
              </a:rPr>
              <a:t>).</a:t>
            </a:r>
            <a:endParaRPr lang="en-VN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094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56B15F-A851-C2DC-9182-9AA7F0A1B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03" y="375755"/>
            <a:ext cx="9306797" cy="6482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006DEB-2FD0-105A-7886-9B0AC8C99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5755"/>
            <a:ext cx="48260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2-TRACK 02.mp3" descr="CD2-TRACK 02.mp3">
            <a:hlinkClick r:id="" action="ppaction://media"/>
            <a:extLst>
              <a:ext uri="{FF2B5EF4-FFF2-40B4-BE49-F238E27FC236}">
                <a16:creationId xmlns:a16="http://schemas.microsoft.com/office/drawing/2014/main" id="{80164DD7-32F6-EA35-91B4-EDF730DA88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9" end="1771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499" y="1561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10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408769"/>
            <a:ext cx="8803594" cy="5973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4038" y="3084528"/>
            <a:ext cx="3293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1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27993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51038" y="1628498"/>
            <a:ext cx="1552028" cy="769441"/>
          </a:xfrm>
          <a:prstGeom prst="rect">
            <a:avLst/>
          </a:prstGeom>
          <a:solidFill>
            <a:srgbClr val="EECAF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swim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22EB8-C838-B1A2-23C7-E50792AEB549}"/>
              </a:ext>
            </a:extLst>
          </p:cNvPr>
          <p:cNvSpPr/>
          <p:nvPr/>
        </p:nvSpPr>
        <p:spPr>
          <a:xfrm>
            <a:off x="585821" y="2990558"/>
            <a:ext cx="4091688" cy="1865343"/>
          </a:xfrm>
          <a:prstGeom prst="ellipse">
            <a:avLst/>
          </a:prstGeom>
          <a:solidFill>
            <a:srgbClr val="EE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swim.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23C4C-EA15-1ED6-03FA-429BAD08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24561"/>
            <a:ext cx="6805246" cy="523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8297" y="164764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84514" y="4576181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296957" y="5542623"/>
            <a:ext cx="3256378" cy="53479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300067" y="65374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154" y="47312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95497" y="1630399"/>
            <a:ext cx="1117614" cy="769441"/>
          </a:xfrm>
          <a:prstGeom prst="rect">
            <a:avLst/>
          </a:prstGeom>
          <a:solidFill>
            <a:srgbClr val="92D05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sing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F4AD7-2DE6-8A9E-EF12-5FB20B62A975}"/>
              </a:ext>
            </a:extLst>
          </p:cNvPr>
          <p:cNvSpPr/>
          <p:nvPr/>
        </p:nvSpPr>
        <p:spPr>
          <a:xfrm>
            <a:off x="426757" y="3017549"/>
            <a:ext cx="4372707" cy="14406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AB1DE-5B0E-8364-C4D3-0125D2D4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538" y="548629"/>
            <a:ext cx="6805246" cy="52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1656E-1814-9A26-89AF-6B07E0522ADA}"/>
              </a:ext>
            </a:extLst>
          </p:cNvPr>
          <p:cNvSpPr txBox="1"/>
          <p:nvPr/>
        </p:nvSpPr>
        <p:spPr>
          <a:xfrm>
            <a:off x="0" y="380747"/>
            <a:ext cx="2132315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say!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806FF0-AE28-022D-9EFE-44C5861D8A0C}"/>
              </a:ext>
            </a:extLst>
          </p:cNvPr>
          <p:cNvSpPr txBox="1"/>
          <p:nvPr/>
        </p:nvSpPr>
        <p:spPr>
          <a:xfrm>
            <a:off x="1481618" y="1533352"/>
            <a:ext cx="1247457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4400" b="1" dirty="0"/>
              <a:t> run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C65454-8043-41C1-E48D-1991D1633CC6}"/>
              </a:ext>
            </a:extLst>
          </p:cNvPr>
          <p:cNvSpPr/>
          <p:nvPr/>
        </p:nvSpPr>
        <p:spPr>
          <a:xfrm>
            <a:off x="620037" y="2888190"/>
            <a:ext cx="3750095" cy="136297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</a:rPr>
              <a:t>I can run.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CE4EC-412D-0AED-C94D-E459DA011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929" y="535184"/>
            <a:ext cx="6845085" cy="5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D836B0-9F77-C4ED-A9AC-1D0551E34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916"/>
            <a:ext cx="4125199" cy="810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B1F80-FCCB-83D3-8811-CC373512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6" y="2101906"/>
            <a:ext cx="12137724" cy="26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231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u6.1.mp4" descr="song u6.1.mp4">
            <a:hlinkClick r:id="" action="ppaction://media"/>
            <a:extLst>
              <a:ext uri="{FF2B5EF4-FFF2-40B4-BE49-F238E27FC236}">
                <a16:creationId xmlns:a16="http://schemas.microsoft.com/office/drawing/2014/main" id="{BFA574A2-BDBC-6488-2B28-B6EE30DCC7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41" end="182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1402"/>
            <a:ext cx="12192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101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22" y="383399"/>
            <a:ext cx="8325677" cy="599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18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3142804" y="1255487"/>
            <a:ext cx="6840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rgbClr val="00B050"/>
                </a:solidFill>
              </a:rPr>
              <a:t>Let’s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3E24-0E1D-6CD2-A53C-240AB8B93686}"/>
              </a:ext>
            </a:extLst>
          </p:cNvPr>
          <p:cNvSpPr txBox="1"/>
          <p:nvPr/>
        </p:nvSpPr>
        <p:spPr>
          <a:xfrm>
            <a:off x="3699395" y="2644170"/>
            <a:ext cx="5473658" cy="156965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VN" sz="8000" b="1" dirty="0">
                <a:solidFill>
                  <a:schemeClr val="accent2"/>
                </a:solidFill>
              </a:rPr>
              <a:t>Look and guess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28CE716-5684-4A17-70E1-9A76F3E6B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59" t="24374" r="33740" b="9785"/>
          <a:stretch/>
        </p:blipFill>
        <p:spPr>
          <a:xfrm>
            <a:off x="3402318" y="826478"/>
            <a:ext cx="5112598" cy="52226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27" name="run.mp3" descr="run.mp3">
            <a:hlinkClick r:id="" action="ppaction://media"/>
            <a:extLst>
              <a:ext uri="{FF2B5EF4-FFF2-40B4-BE49-F238E27FC236}">
                <a16:creationId xmlns:a16="http://schemas.microsoft.com/office/drawing/2014/main" id="{95049362-0449-5996-F778-1370D5BFF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B3E55-A728-97FA-C0A9-E8F2169B88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1" t="35352" r="11466" b="8101"/>
          <a:stretch/>
        </p:blipFill>
        <p:spPr>
          <a:xfrm>
            <a:off x="3344419" y="2267417"/>
            <a:ext cx="4977462" cy="281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wim.mp3" descr="swim.mp3">
            <a:hlinkClick r:id="" action="ppaction://media"/>
            <a:extLst>
              <a:ext uri="{FF2B5EF4-FFF2-40B4-BE49-F238E27FC236}">
                <a16:creationId xmlns:a16="http://schemas.microsoft.com/office/drawing/2014/main" id="{C951D957-D1C7-E833-C2C0-200342CD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68714" y="55009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2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7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60F44D-D0F5-FE16-D677-ED58F59B24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0" t="14840" r="21362" b="8542"/>
          <a:stretch/>
        </p:blipFill>
        <p:spPr>
          <a:xfrm>
            <a:off x="4196507" y="1408360"/>
            <a:ext cx="3273286" cy="4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3358C-8BC6-B29D-551E-C4317B968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783486" y="4889348"/>
            <a:ext cx="2950336" cy="1424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32B769-D036-2A63-E338-76150A364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94422" y="524638"/>
            <a:ext cx="5789064" cy="5789064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2F9FDAA-CA48-6430-4158-E9F58FCA58C5}"/>
              </a:ext>
            </a:extLst>
          </p:cNvPr>
          <p:cNvSpPr/>
          <p:nvPr/>
        </p:nvSpPr>
        <p:spPr>
          <a:xfrm>
            <a:off x="9231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Check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7C86EB-DBFE-70F4-2516-3995C0D57DB3}"/>
              </a:ext>
            </a:extLst>
          </p:cNvPr>
          <p:cNvSpPr/>
          <p:nvPr/>
        </p:nvSpPr>
        <p:spPr>
          <a:xfrm>
            <a:off x="468923" y="826477"/>
            <a:ext cx="2233246" cy="967154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/>
              <a:t>Start</a:t>
            </a:r>
          </a:p>
        </p:txBody>
      </p:sp>
      <p:pic>
        <p:nvPicPr>
          <p:cNvPr id="4" name="sing.mp3" descr="sing.mp3">
            <a:hlinkClick r:id="" action="ppaction://media"/>
            <a:extLst>
              <a:ext uri="{FF2B5EF4-FFF2-40B4-BE49-F238E27FC236}">
                <a16:creationId xmlns:a16="http://schemas.microsoft.com/office/drawing/2014/main" id="{16BDAB16-9F35-0C07-912A-E8224B86C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289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890042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240113"/>
            <a:ext cx="1083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their abilities.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swim, sing, run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I can (</a:t>
            </a:r>
            <a:r>
              <a:rPr lang="en-US" sz="3600" dirty="0">
                <a:solidFill>
                  <a:srgbClr val="FF0000"/>
                </a:solidFill>
              </a:rPr>
              <a:t>run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EFB231-8193-0033-7BBE-FD52250C2636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A65DA4-9228-F716-6690-46621F64C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926" y="1042680"/>
            <a:ext cx="7938755" cy="53542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B71CE-AE51-426D-FA5F-1E7B7BB76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02" y="396349"/>
            <a:ext cx="3162300" cy="647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65E60C-78E4-580E-1E7A-790FE7B1B42A}"/>
              </a:ext>
            </a:extLst>
          </p:cNvPr>
          <p:cNvCxnSpPr>
            <a:cxnSpLocks/>
          </p:cNvCxnSpPr>
          <p:nvPr/>
        </p:nvCxnSpPr>
        <p:spPr>
          <a:xfrm>
            <a:off x="5961185" y="1916723"/>
            <a:ext cx="2901461" cy="180308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3C74A1-5F77-878C-1951-89AE99FC7B72}"/>
              </a:ext>
            </a:extLst>
          </p:cNvPr>
          <p:cNvCxnSpPr>
            <a:cxnSpLocks/>
          </p:cNvCxnSpPr>
          <p:nvPr/>
        </p:nvCxnSpPr>
        <p:spPr>
          <a:xfrm>
            <a:off x="5961184" y="3719804"/>
            <a:ext cx="2901461" cy="1803081"/>
          </a:xfrm>
          <a:prstGeom prst="line">
            <a:avLst/>
          </a:prstGeom>
          <a:ln w="57150">
            <a:solidFill>
              <a:srgbClr val="54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201B70-8D72-898C-B6DD-F2F1E19BAB65}"/>
              </a:ext>
            </a:extLst>
          </p:cNvPr>
          <p:cNvCxnSpPr>
            <a:cxnSpLocks/>
          </p:cNvCxnSpPr>
          <p:nvPr/>
        </p:nvCxnSpPr>
        <p:spPr>
          <a:xfrm flipV="1">
            <a:off x="5961183" y="1916723"/>
            <a:ext cx="2901462" cy="3606162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6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708900" y="552114"/>
            <a:ext cx="439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331" y="1282297"/>
            <a:ext cx="9749833" cy="47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FF455B-CB80-2BD8-9AAB-C789BD705801}"/>
              </a:ext>
            </a:extLst>
          </p:cNvPr>
          <p:cNvSpPr/>
          <p:nvPr/>
        </p:nvSpPr>
        <p:spPr>
          <a:xfrm>
            <a:off x="2137224" y="1920413"/>
            <a:ext cx="6147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Simon says 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B8E-9412-6B41-D821-47ED3DDD92FA}"/>
              </a:ext>
            </a:extLst>
          </p:cNvPr>
          <p:cNvSpPr txBox="1"/>
          <p:nvPr/>
        </p:nvSpPr>
        <p:spPr>
          <a:xfrm>
            <a:off x="1020417" y="675860"/>
            <a:ext cx="2328907" cy="707886"/>
          </a:xfrm>
          <a:prstGeom prst="rect">
            <a:avLst/>
          </a:prstGeom>
          <a:solidFill>
            <a:srgbClr val="EF578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4000" b="1" dirty="0"/>
              <a:t>Let’s play!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6B6C6E82-6CC7-8DB8-9AE6-9ED694478989}"/>
              </a:ext>
            </a:extLst>
          </p:cNvPr>
          <p:cNvSpPr/>
          <p:nvPr/>
        </p:nvSpPr>
        <p:spPr>
          <a:xfrm>
            <a:off x="3448603" y="3442758"/>
            <a:ext cx="1762539" cy="1143000"/>
          </a:xfrm>
          <a:prstGeom prst="wedgeEllipseCallout">
            <a:avLst>
              <a:gd name="adj1" fmla="val 45332"/>
              <a:gd name="adj2" fmla="val 729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A370E88F-B55C-998B-EFC4-C1A34E3694B9}"/>
              </a:ext>
            </a:extLst>
          </p:cNvPr>
          <p:cNvSpPr/>
          <p:nvPr/>
        </p:nvSpPr>
        <p:spPr>
          <a:xfrm>
            <a:off x="5917096" y="3380410"/>
            <a:ext cx="2895600" cy="1343990"/>
          </a:xfrm>
          <a:prstGeom prst="wedgeEllipseCallout">
            <a:avLst>
              <a:gd name="adj1" fmla="val -38224"/>
              <a:gd name="adj2" fmla="val 644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257617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8801099" cy="60007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Swim,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Sing,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Run.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 can (</a:t>
            </a:r>
            <a:r>
              <a:rPr lang="en-US" sz="3600" i="1" dirty="0">
                <a:solidFill>
                  <a:srgbClr val="FF0000"/>
                </a:solidFill>
              </a:rPr>
              <a:t>run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38).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76200"/>
            <a:ext cx="12192001" cy="6956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66907"/>
            <a:ext cx="8720254" cy="60357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D3586F-FBA9-E822-48E7-E3E18B5CCA87}"/>
              </a:ext>
            </a:extLst>
          </p:cNvPr>
          <p:cNvSpPr txBox="1"/>
          <p:nvPr/>
        </p:nvSpPr>
        <p:spPr>
          <a:xfrm>
            <a:off x="3689251" y="2357271"/>
            <a:ext cx="4813497" cy="1446550"/>
          </a:xfrm>
          <a:prstGeom prst="rect">
            <a:avLst/>
          </a:prstGeom>
          <a:solidFill>
            <a:srgbClr val="EF578A"/>
          </a:solidFill>
        </p:spPr>
        <p:txBody>
          <a:bodyPr wrap="none" rtlCol="0">
            <a:spAutoFit/>
          </a:bodyPr>
          <a:lstStyle/>
          <a:p>
            <a:r>
              <a:rPr lang="en-VN" sz="8800" b="1" dirty="0">
                <a:solidFill>
                  <a:srgbClr val="FDFCE3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30818250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g 5.1.mp4" descr="song 5.1.mp4">
            <a:hlinkClick r:id="" action="ppaction://media"/>
            <a:extLst>
              <a:ext uri="{FF2B5EF4-FFF2-40B4-BE49-F238E27FC236}">
                <a16:creationId xmlns:a16="http://schemas.microsoft.com/office/drawing/2014/main" id="{E5A1A4A0-E093-0F61-4D4D-A3DC49F4AC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08" end="2564.01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1443"/>
            <a:ext cx="12192000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296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20" y="387502"/>
            <a:ext cx="9095527" cy="6024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97757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Swim,</a:t>
            </a:r>
          </a:p>
          <a:p>
            <a:pPr algn="ctr"/>
            <a:r>
              <a:rPr lang="en-US" sz="3600" i="1" dirty="0"/>
              <a:t>Sing,</a:t>
            </a:r>
          </a:p>
          <a:p>
            <a:pPr algn="ctr"/>
            <a:r>
              <a:rPr lang="en-US" sz="3600" i="1" dirty="0"/>
              <a:t>Run.</a:t>
            </a:r>
          </a:p>
          <a:p>
            <a:pPr algn="ctr"/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7785872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84" y="369115"/>
            <a:ext cx="8966017" cy="6031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7243" y="4052459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2370</TotalTime>
  <Words>251</Words>
  <Application>Microsoft Office PowerPoint</Application>
  <PresentationFormat>Widescreen</PresentationFormat>
  <Paragraphs>83</Paragraphs>
  <Slides>37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213</cp:revision>
  <dcterms:created xsi:type="dcterms:W3CDTF">2019-07-02T02:13:33Z</dcterms:created>
  <dcterms:modified xsi:type="dcterms:W3CDTF">2023-08-05T19:10:07Z</dcterms:modified>
</cp:coreProperties>
</file>