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7" r:id="rId1"/>
  </p:sldMasterIdLst>
  <p:notesMasterIdLst>
    <p:notesMasterId r:id="rId36"/>
  </p:notesMasterIdLst>
  <p:sldIdLst>
    <p:sldId id="256" r:id="rId2"/>
    <p:sldId id="414" r:id="rId3"/>
    <p:sldId id="257" r:id="rId4"/>
    <p:sldId id="259" r:id="rId5"/>
    <p:sldId id="360" r:id="rId6"/>
    <p:sldId id="415" r:id="rId7"/>
    <p:sldId id="260" r:id="rId8"/>
    <p:sldId id="264" r:id="rId9"/>
    <p:sldId id="416" r:id="rId10"/>
    <p:sldId id="390" r:id="rId11"/>
    <p:sldId id="417" r:id="rId12"/>
    <p:sldId id="272" r:id="rId13"/>
    <p:sldId id="313" r:id="rId14"/>
    <p:sldId id="314" r:id="rId15"/>
    <p:sldId id="386" r:id="rId16"/>
    <p:sldId id="269" r:id="rId17"/>
    <p:sldId id="389" r:id="rId18"/>
    <p:sldId id="418" r:id="rId19"/>
    <p:sldId id="419" r:id="rId20"/>
    <p:sldId id="393" r:id="rId21"/>
    <p:sldId id="265" r:id="rId22"/>
    <p:sldId id="359" r:id="rId23"/>
    <p:sldId id="411" r:id="rId24"/>
    <p:sldId id="413" r:id="rId25"/>
    <p:sldId id="412" r:id="rId26"/>
    <p:sldId id="410" r:id="rId27"/>
    <p:sldId id="420" r:id="rId28"/>
    <p:sldId id="421" r:id="rId29"/>
    <p:sldId id="278" r:id="rId30"/>
    <p:sldId id="366" r:id="rId31"/>
    <p:sldId id="279" r:id="rId32"/>
    <p:sldId id="280" r:id="rId33"/>
    <p:sldId id="281" r:id="rId34"/>
    <p:sldId id="283" r:id="rId35"/>
  </p:sldIdLst>
  <p:sldSz cx="12192000" cy="6858000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8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FF00"/>
    <a:srgbClr val="EE297E"/>
    <a:srgbClr val="F2C9EC"/>
    <a:srgbClr val="EF5288"/>
    <a:srgbClr val="FF40FF"/>
    <a:srgbClr val="EECAF2"/>
    <a:srgbClr val="EF578A"/>
    <a:srgbClr val="B597EA"/>
    <a:srgbClr val="FDFCE3"/>
    <a:srgbClr val="ECD8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45" autoAdjust="0"/>
    <p:restoredTop sz="84962"/>
  </p:normalViewPr>
  <p:slideViewPr>
    <p:cSldViewPr snapToGrid="0" snapToObjects="1">
      <p:cViewPr varScale="1">
        <p:scale>
          <a:sx n="62" d="100"/>
          <a:sy n="62" d="100"/>
        </p:scale>
        <p:origin x="110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8/5/2023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en-VN" smtClean="0"/>
              <a:t>10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60214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en-VN" smtClean="0"/>
              <a:t>30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48396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10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271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97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28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0172012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6932779"/>
      </p:ext>
    </p:extLst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157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000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32394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5908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902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6866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554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77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164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460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520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82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134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069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ound Same Side Corner Rectangle 6"/>
          <p:cNvSpPr/>
          <p:nvPr userDrawn="1"/>
        </p:nvSpPr>
        <p:spPr>
          <a:xfrm>
            <a:off x="0" y="-87923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ound Same Side Corner Rectangle 7"/>
          <p:cNvSpPr/>
          <p:nvPr userDrawn="1"/>
        </p:nvSpPr>
        <p:spPr>
          <a:xfrm>
            <a:off x="0" y="6392008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11351748" y="6392008"/>
            <a:ext cx="712568" cy="430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32976" y="6539039"/>
            <a:ext cx="194457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TA 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53420" y="0"/>
            <a:ext cx="186987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Unit 6: ACTIVITIES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0664156" y="-36452"/>
            <a:ext cx="121860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Lesson </a:t>
            </a:r>
            <a:r>
              <a:rPr lang="en-US" sz="1800" b="0" baseline="0" dirty="0">
                <a:solidFill>
                  <a:schemeClr val="bg1"/>
                </a:solidFill>
              </a:rPr>
              <a:t> 1.2</a:t>
            </a:r>
            <a:endParaRPr lang="en-US" sz="1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08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65" r:id="rId14"/>
    <p:sldLayoutId id="2147483681" r:id="rId15"/>
    <p:sldLayoutId id="2147483685" r:id="rId16"/>
    <p:sldLayoutId id="2147483689" r:id="rId17"/>
    <p:sldLayoutId id="2147483690" r:id="rId18"/>
    <p:sldLayoutId id="2147483691" r:id="rId19"/>
    <p:sldLayoutId id="2147483693" r:id="rId20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owl.excelsior.edu/writing-process/prewriting-strategies/prewriting-strategies-asking-defining-questions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hyperlink" Target="https://pixabay.com/en/sound-audio-speaker-loudness-146697/" TargetMode="External"/><Relationship Id="rId5" Type="http://schemas.openxmlformats.org/officeDocument/2006/relationships/hyperlink" Target="https://commons.uncyclomedia.org/wiki/Image:Arrow_-_next_01.svg" TargetMode="External"/><Relationship Id="rId10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hyperlink" Target="https://pixabay.com/en/sound-audio-speaker-loudness-146697/" TargetMode="External"/><Relationship Id="rId5" Type="http://schemas.openxmlformats.org/officeDocument/2006/relationships/hyperlink" Target="https://commons.uncyclomedia.org/wiki/Image:Arrow_-_next_01.svg" TargetMode="External"/><Relationship Id="rId10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hyperlink" Target="https://pixabay.com/en/sound-audio-speaker-loudness-146697/" TargetMode="External"/><Relationship Id="rId5" Type="http://schemas.openxmlformats.org/officeDocument/2006/relationships/hyperlink" Target="https://commons.uncyclomedia.org/wiki/Image:Arrow_-_next_01.svg" TargetMode="External"/><Relationship Id="rId10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eduhome.com.vn/DHALesson?idGrade=1&amp;idSubject=1&amp;idSeries=1&amp;idTheme=298&amp;IdLevel=1&amp;idThemeServer=6" TargetMode="Externa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CD1-TRACK 38">
            <a:hlinkClick r:id="" action="ppaction://media"/>
            <a:extLst>
              <a:ext uri="{FF2B5EF4-FFF2-40B4-BE49-F238E27FC236}">
                <a16:creationId xmlns:a16="http://schemas.microsoft.com/office/drawing/2014/main" id="{69CC8A7E-405C-B54E-9159-7C5657D44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9771" y="1574569"/>
            <a:ext cx="554482" cy="5544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3" y="-103910"/>
            <a:ext cx="12198273" cy="69515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865050-FE4B-C308-81E0-A9C0A2858F0C}"/>
              </a:ext>
            </a:extLst>
          </p:cNvPr>
          <p:cNvSpPr txBox="1"/>
          <p:nvPr/>
        </p:nvSpPr>
        <p:spPr>
          <a:xfrm>
            <a:off x="6092863" y="2052122"/>
            <a:ext cx="4916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</a:rPr>
              <a:t>Unit 6: Activities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13DA55-225C-139A-5D4F-99740AD5D472}"/>
              </a:ext>
            </a:extLst>
          </p:cNvPr>
          <p:cNvSpPr txBox="1"/>
          <p:nvPr/>
        </p:nvSpPr>
        <p:spPr>
          <a:xfrm>
            <a:off x="7359831" y="3134330"/>
            <a:ext cx="26116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B050"/>
                </a:solidFill>
              </a:rPr>
              <a:t>Lesson 1.2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E02BD5-49E1-7601-671B-B781CF9224FB}"/>
              </a:ext>
            </a:extLst>
          </p:cNvPr>
          <p:cNvSpPr txBox="1"/>
          <p:nvPr/>
        </p:nvSpPr>
        <p:spPr>
          <a:xfrm>
            <a:off x="7698762" y="4221528"/>
            <a:ext cx="19965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P</a:t>
            </a:r>
            <a:r>
              <a:rPr lang="en-VN" sz="4400" b="1" dirty="0">
                <a:solidFill>
                  <a:srgbClr val="0070C0"/>
                </a:solidFill>
              </a:rPr>
              <a:t>age 39</a:t>
            </a:r>
          </a:p>
        </p:txBody>
      </p:sp>
    </p:spTree>
    <p:extLst>
      <p:ext uri="{BB962C8B-B14F-4D97-AF65-F5344CB8AC3E}">
        <p14:creationId xmlns:p14="http://schemas.microsoft.com/office/powerpoint/2010/main" val="236493365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ool ball, vector graphics&#10;&#10;Description automatically generated">
            <a:extLst>
              <a:ext uri="{FF2B5EF4-FFF2-40B4-BE49-F238E27FC236}">
                <a16:creationId xmlns:a16="http://schemas.microsoft.com/office/drawing/2014/main" id="{D85C003E-AB36-50DA-B397-9EFC33828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3111205" y="848185"/>
            <a:ext cx="7074786" cy="47216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9CBB8E-9412-6B41-D821-47ED3DDD92FA}"/>
              </a:ext>
            </a:extLst>
          </p:cNvPr>
          <p:cNvSpPr txBox="1"/>
          <p:nvPr/>
        </p:nvSpPr>
        <p:spPr>
          <a:xfrm>
            <a:off x="1020417" y="675860"/>
            <a:ext cx="2328907" cy="707886"/>
          </a:xfrm>
          <a:prstGeom prst="rect">
            <a:avLst/>
          </a:prstGeom>
          <a:solidFill>
            <a:srgbClr val="EF578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play!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1BE2F9-BA5A-9994-B44B-F033A7842D75}"/>
              </a:ext>
            </a:extLst>
          </p:cNvPr>
          <p:cNvSpPr txBox="1"/>
          <p:nvPr/>
        </p:nvSpPr>
        <p:spPr>
          <a:xfrm>
            <a:off x="1734719" y="4269838"/>
            <a:ext cx="10071219" cy="1862048"/>
          </a:xfrm>
          <a:prstGeom prst="rect">
            <a:avLst/>
          </a:prstGeom>
          <a:noFill/>
        </p:spPr>
        <p:txBody>
          <a:bodyPr wrap="none" rtlCol="0">
            <a:prstTxWarp prst="textTriangleInverted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VN" sz="11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What’s missing?</a:t>
            </a:r>
          </a:p>
        </p:txBody>
      </p:sp>
    </p:spTree>
    <p:extLst>
      <p:ext uri="{BB962C8B-B14F-4D97-AF65-F5344CB8AC3E}">
        <p14:creationId xmlns:p14="http://schemas.microsoft.com/office/powerpoint/2010/main" val="357479986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926" y="404320"/>
            <a:ext cx="9162434" cy="598951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254024" y="609133"/>
            <a:ext cx="5521981" cy="557979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</a:p>
          <a:p>
            <a:pPr algn="ctr"/>
            <a:endParaRPr lang="en-US" sz="6600" i="1" dirty="0"/>
          </a:p>
          <a:p>
            <a:pPr algn="ctr"/>
            <a:endParaRPr lang="en-US" sz="6600" i="1" dirty="0"/>
          </a:p>
          <a:p>
            <a:pPr algn="ctr"/>
            <a:endParaRPr lang="en-US" sz="6600" i="1" dirty="0"/>
          </a:p>
          <a:p>
            <a:pPr algn="ctr"/>
            <a:endParaRPr lang="en-US" sz="3600" i="1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3400B19-FBB4-D717-5440-EB962919CDAD}"/>
              </a:ext>
            </a:extLst>
          </p:cNvPr>
          <p:cNvSpPr/>
          <p:nvPr/>
        </p:nvSpPr>
        <p:spPr>
          <a:xfrm>
            <a:off x="3655334" y="2865120"/>
            <a:ext cx="4663475" cy="1260831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i="1" dirty="0">
                <a:solidFill>
                  <a:schemeClr val="tx1"/>
                </a:solidFill>
              </a:rPr>
              <a:t>I can (</a:t>
            </a:r>
            <a:r>
              <a:rPr lang="en-US" sz="4400" i="1" dirty="0">
                <a:solidFill>
                  <a:srgbClr val="FF0000"/>
                </a:solidFill>
              </a:rPr>
              <a:t>run</a:t>
            </a:r>
            <a:r>
              <a:rPr lang="en-US" sz="4400" i="1" dirty="0">
                <a:solidFill>
                  <a:schemeClr val="tx1"/>
                </a:solidFill>
              </a:rPr>
              <a:t>).</a:t>
            </a:r>
            <a:endParaRPr lang="en-VN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72772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413912"/>
            <a:ext cx="8816294" cy="59825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6738" y="3046428"/>
            <a:ext cx="32937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56515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327993"/>
            <a:ext cx="2132315" cy="7078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822EB8-C838-B1A2-23C7-E50792AEB549}"/>
              </a:ext>
            </a:extLst>
          </p:cNvPr>
          <p:cNvSpPr/>
          <p:nvPr/>
        </p:nvSpPr>
        <p:spPr>
          <a:xfrm>
            <a:off x="585821" y="2990558"/>
            <a:ext cx="4091688" cy="1865343"/>
          </a:xfrm>
          <a:prstGeom prst="ellipse">
            <a:avLst/>
          </a:prstGeom>
          <a:solidFill>
            <a:srgbClr val="EE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I can swim.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723C4C-EA15-1ED6-03FA-429BAD084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724561"/>
            <a:ext cx="6805246" cy="523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458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380747"/>
            <a:ext cx="2132315" cy="7078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90F4AD7-2DE6-8A9E-EF12-5FB20B62A975}"/>
              </a:ext>
            </a:extLst>
          </p:cNvPr>
          <p:cNvSpPr/>
          <p:nvPr/>
        </p:nvSpPr>
        <p:spPr>
          <a:xfrm>
            <a:off x="426757" y="3017549"/>
            <a:ext cx="4372707" cy="14406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I can sing</a:t>
            </a:r>
            <a:r>
              <a:rPr lang="en-US" sz="4400" b="1" dirty="0">
                <a:solidFill>
                  <a:schemeClr val="tx1"/>
                </a:solidFill>
              </a:rPr>
              <a:t>.</a:t>
            </a:r>
            <a:endParaRPr lang="en-VN" sz="44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4AB1DE-5B0E-8364-C4D3-0125D2D4C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538" y="548629"/>
            <a:ext cx="6805246" cy="523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6902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380747"/>
            <a:ext cx="2132315" cy="7078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1C65454-8043-41C1-E48D-1991D1633CC6}"/>
              </a:ext>
            </a:extLst>
          </p:cNvPr>
          <p:cNvSpPr/>
          <p:nvPr/>
        </p:nvSpPr>
        <p:spPr>
          <a:xfrm>
            <a:off x="620037" y="2888190"/>
            <a:ext cx="3750095" cy="136297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I can run.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CCE4EC-412D-0AED-C94D-E459DA011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929" y="535184"/>
            <a:ext cx="6845085" cy="52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2415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100" y="530048"/>
            <a:ext cx="8483599" cy="58580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00048" y="3829956"/>
            <a:ext cx="2472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20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3732E0F-7815-70E6-3941-464F18BEB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007" y="481647"/>
            <a:ext cx="9000891" cy="58968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54B5016-5111-E7D8-9334-12884DCC94D4}"/>
              </a:ext>
            </a:extLst>
          </p:cNvPr>
          <p:cNvSpPr/>
          <p:nvPr/>
        </p:nvSpPr>
        <p:spPr>
          <a:xfrm>
            <a:off x="7901814" y="2467247"/>
            <a:ext cx="3548418" cy="348773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A5FE1C-015C-94F5-EB68-A0915CBE3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2796"/>
            <a:ext cx="3759200" cy="723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9C91B3-DDD1-E0C7-8370-34FF9C744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7914" y="1122682"/>
            <a:ext cx="2922814" cy="128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784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3732E0F-7815-70E6-3941-464F18BEB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695" y="391886"/>
            <a:ext cx="9224537" cy="6043318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164AEA83-AC23-A606-67D7-3DD1C21C9052}"/>
              </a:ext>
            </a:extLst>
          </p:cNvPr>
          <p:cNvSpPr/>
          <p:nvPr/>
        </p:nvSpPr>
        <p:spPr>
          <a:xfrm>
            <a:off x="2225695" y="1613334"/>
            <a:ext cx="3548418" cy="1472766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D6794E7F-75C4-FBC3-3C92-B249E31CBC64}"/>
              </a:ext>
            </a:extLst>
          </p:cNvPr>
          <p:cNvSpPr/>
          <p:nvPr/>
        </p:nvSpPr>
        <p:spPr>
          <a:xfrm>
            <a:off x="741768" y="692367"/>
            <a:ext cx="2586105" cy="620486"/>
          </a:xfrm>
          <a:prstGeom prst="wedgeRoundRectCallout">
            <a:avLst>
              <a:gd name="adj1" fmla="val 82582"/>
              <a:gd name="adj2" fmla="val 154605"/>
              <a:gd name="adj3" fmla="val 1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/>
              <a:t>I can swim.</a:t>
            </a:r>
          </a:p>
        </p:txBody>
      </p:sp>
    </p:spTree>
    <p:extLst>
      <p:ext uri="{BB962C8B-B14F-4D97-AF65-F5344CB8AC3E}">
        <p14:creationId xmlns:p14="http://schemas.microsoft.com/office/powerpoint/2010/main" val="141191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3732E0F-7815-70E6-3941-464F18BEB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071" y="379462"/>
            <a:ext cx="9309645" cy="6099075"/>
          </a:xfrm>
          <a:prstGeom prst="rect">
            <a:avLst/>
          </a:prstGeom>
          <a:ln>
            <a:noFill/>
          </a:ln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164AEA83-AC23-A606-67D7-3DD1C21C9052}"/>
              </a:ext>
            </a:extLst>
          </p:cNvPr>
          <p:cNvSpPr/>
          <p:nvPr/>
        </p:nvSpPr>
        <p:spPr>
          <a:xfrm>
            <a:off x="6096000" y="2286000"/>
            <a:ext cx="2443844" cy="19920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6543C361-587A-F0CD-08ED-7872406384BC}"/>
              </a:ext>
            </a:extLst>
          </p:cNvPr>
          <p:cNvSpPr/>
          <p:nvPr/>
        </p:nvSpPr>
        <p:spPr>
          <a:xfrm>
            <a:off x="8801100" y="2057400"/>
            <a:ext cx="2204357" cy="620486"/>
          </a:xfrm>
          <a:prstGeom prst="wedgeRoundRectCallout">
            <a:avLst>
              <a:gd name="adj1" fmla="val -93714"/>
              <a:gd name="adj2" fmla="val 96710"/>
              <a:gd name="adj3" fmla="val 1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/>
              <a:t>I can run.</a:t>
            </a:r>
          </a:p>
        </p:txBody>
      </p:sp>
    </p:spTree>
    <p:extLst>
      <p:ext uri="{BB962C8B-B14F-4D97-AF65-F5344CB8AC3E}">
        <p14:creationId xmlns:p14="http://schemas.microsoft.com/office/powerpoint/2010/main" val="4237411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845440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2028241"/>
            <a:ext cx="108328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talk about their abilities.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swim, sing, run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I can (</a:t>
            </a:r>
            <a:r>
              <a:rPr lang="en-US" sz="3600" dirty="0">
                <a:solidFill>
                  <a:srgbClr val="FF0000"/>
                </a:solidFill>
              </a:rPr>
              <a:t>run</a:t>
            </a:r>
            <a:r>
              <a:rPr lang="en-US" sz="3600" dirty="0">
                <a:solidFill>
                  <a:srgbClr val="00B05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1403897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624505-013E-A02B-E35A-449D3677A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864"/>
            <a:ext cx="544830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D737AA-2F59-F94D-F616-E702B5270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44" y="1835149"/>
            <a:ext cx="12040142" cy="329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2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00" y="422462"/>
            <a:ext cx="8271400" cy="59529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33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1644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F2B1D2-7DBB-3667-837E-C049ECC96176}"/>
              </a:ext>
            </a:extLst>
          </p:cNvPr>
          <p:cNvSpPr/>
          <p:nvPr/>
        </p:nvSpPr>
        <p:spPr>
          <a:xfrm>
            <a:off x="1828800" y="1259840"/>
            <a:ext cx="9428480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6600" b="1" dirty="0">
                <a:ln w="22225">
                  <a:solidFill>
                    <a:srgbClr val="EE297E"/>
                  </a:solidFill>
                  <a:prstDash val="solid"/>
                </a:ln>
                <a:solidFill>
                  <a:srgbClr val="F2C9EC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Let’s play!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F21F1F-8160-2CB0-8C02-BBD020931927}"/>
              </a:ext>
            </a:extLst>
          </p:cNvPr>
          <p:cNvSpPr txBox="1"/>
          <p:nvPr/>
        </p:nvSpPr>
        <p:spPr>
          <a:xfrm>
            <a:off x="2839153" y="4084319"/>
            <a:ext cx="6805423" cy="87996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en-US" sz="8800" b="1" dirty="0">
                <a:ln w="6600">
                  <a:noFill/>
                  <a:prstDash val="solid"/>
                </a:ln>
                <a:solidFill>
                  <a:srgbClr val="EF5288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Listen and choose</a:t>
            </a:r>
            <a:endParaRPr lang="en-VN" sz="8800" b="1" dirty="0">
              <a:ln w="6600">
                <a:noFill/>
                <a:prstDash val="solid"/>
              </a:ln>
              <a:solidFill>
                <a:srgbClr val="EF5288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228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20822EB8-C838-B1A2-23C7-E50792AEB549}"/>
              </a:ext>
            </a:extLst>
          </p:cNvPr>
          <p:cNvSpPr/>
          <p:nvPr/>
        </p:nvSpPr>
        <p:spPr>
          <a:xfrm>
            <a:off x="3783732" y="4268957"/>
            <a:ext cx="4624535" cy="1865343"/>
          </a:xfrm>
          <a:prstGeom prst="ellipse">
            <a:avLst/>
          </a:prstGeom>
          <a:solidFill>
            <a:srgbClr val="EE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I can swim.</a:t>
            </a:r>
          </a:p>
        </p:txBody>
      </p:sp>
      <p:pic>
        <p:nvPicPr>
          <p:cNvPr id="5" name="Picture 4" descr="Arrow&#10;&#10;Description automatically generated">
            <a:extLst>
              <a:ext uri="{FF2B5EF4-FFF2-40B4-BE49-F238E27FC236}">
                <a16:creationId xmlns:a16="http://schemas.microsoft.com/office/drawing/2014/main" id="{88BB518C-037F-972D-054F-EA674196D0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9631680" y="4559302"/>
            <a:ext cx="2867400" cy="3574295"/>
          </a:xfrm>
          <a:prstGeom prst="rect">
            <a:avLst/>
          </a:prstGeom>
        </p:spPr>
      </p:pic>
      <p:pic>
        <p:nvPicPr>
          <p:cNvPr id="3" name="TRACK 21.mp3" descr="TRACK 21.mp3">
            <a:hlinkClick r:id="" action="ppaction://media"/>
            <a:extLst>
              <a:ext uri="{FF2B5EF4-FFF2-40B4-BE49-F238E27FC236}">
                <a16:creationId xmlns:a16="http://schemas.microsoft.com/office/drawing/2014/main" id="{F6D8CE96-8795-5998-2FF3-CB14298F7C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67.4598" end="13247.714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7829" y="5201629"/>
            <a:ext cx="700846" cy="7008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640A46-C1AF-A798-C423-D4E22294B6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5481" y="712943"/>
            <a:ext cx="2921000" cy="2247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29E2D6-A3BF-64A5-3EA0-577ACE0639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8028" y="712943"/>
            <a:ext cx="2921000" cy="2247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9F5B9F-F70E-8CAB-CC02-BE50D68BA9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972" y="712943"/>
            <a:ext cx="2921000" cy="2247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1D664E-EEE3-3162-FFC3-F174DF042C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>
            <a:off x="124026" y="4559302"/>
            <a:ext cx="20320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1990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0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51C65454-8043-41C1-E48D-1991D1633CC6}"/>
              </a:ext>
            </a:extLst>
          </p:cNvPr>
          <p:cNvSpPr/>
          <p:nvPr/>
        </p:nvSpPr>
        <p:spPr>
          <a:xfrm>
            <a:off x="4064000" y="4559838"/>
            <a:ext cx="4064000" cy="136297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I can run.</a:t>
            </a:r>
          </a:p>
        </p:txBody>
      </p:sp>
      <p:pic>
        <p:nvPicPr>
          <p:cNvPr id="2" name="Picture 1" descr="Arrow&#10;&#10;Description automatically generated">
            <a:extLst>
              <a:ext uri="{FF2B5EF4-FFF2-40B4-BE49-F238E27FC236}">
                <a16:creationId xmlns:a16="http://schemas.microsoft.com/office/drawing/2014/main" id="{93192C37-6CC9-164A-2564-E0BCBFA57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9814560" y="4559838"/>
            <a:ext cx="2867400" cy="3574295"/>
          </a:xfrm>
          <a:prstGeom prst="rect">
            <a:avLst/>
          </a:prstGeom>
        </p:spPr>
      </p:pic>
      <p:pic>
        <p:nvPicPr>
          <p:cNvPr id="3" name="TRACK 21.mp3" descr="TRACK 21.mp3">
            <a:hlinkClick r:id="" action="ppaction://media"/>
            <a:extLst>
              <a:ext uri="{FF2B5EF4-FFF2-40B4-BE49-F238E27FC236}">
                <a16:creationId xmlns:a16="http://schemas.microsoft.com/office/drawing/2014/main" id="{CF93F42A-5D9D-0A9E-4805-1AE0CF6D23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501.261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8446" y="5192486"/>
            <a:ext cx="730326" cy="730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859EBE-2FBE-C5AB-0F57-B39668A20D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5500" y="810914"/>
            <a:ext cx="2921000" cy="2247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093F4E-E17E-2174-3673-901A46A015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7260" y="810914"/>
            <a:ext cx="2921000" cy="2247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D2E357-AE0C-29B6-58E9-0BE96F64AA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643" y="810914"/>
            <a:ext cx="2921000" cy="2247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D712C8-BA6D-989D-FDE4-D9763C8256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>
            <a:off x="0" y="4559838"/>
            <a:ext cx="20320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76403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4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290F4AD7-2DE6-8A9E-EF12-5FB20B62A975}"/>
              </a:ext>
            </a:extLst>
          </p:cNvPr>
          <p:cNvSpPr/>
          <p:nvPr/>
        </p:nvSpPr>
        <p:spPr>
          <a:xfrm>
            <a:off x="3941884" y="4849260"/>
            <a:ext cx="4308232" cy="14406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I can sing.</a:t>
            </a:r>
          </a:p>
        </p:txBody>
      </p:sp>
      <p:pic>
        <p:nvPicPr>
          <p:cNvPr id="5" name="Picture 4" descr="Arrow&#10;&#10;Description automatically generated">
            <a:extLst>
              <a:ext uri="{FF2B5EF4-FFF2-40B4-BE49-F238E27FC236}">
                <a16:creationId xmlns:a16="http://schemas.microsoft.com/office/drawing/2014/main" id="{DE7892D2-844D-2D2C-C267-140B022D79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9905042" y="4578997"/>
            <a:ext cx="2867400" cy="3574295"/>
          </a:xfrm>
          <a:prstGeom prst="rect">
            <a:avLst/>
          </a:prstGeom>
        </p:spPr>
      </p:pic>
      <p:pic>
        <p:nvPicPr>
          <p:cNvPr id="2" name="TRACK 21.mp3" descr="TRACK 21.mp3">
            <a:hlinkClick r:id="" action="ppaction://media"/>
            <a:extLst>
              <a:ext uri="{FF2B5EF4-FFF2-40B4-BE49-F238E27FC236}">
                <a16:creationId xmlns:a16="http://schemas.microsoft.com/office/drawing/2014/main" id="{C55CCA42-6839-A5B3-3D21-8AAC5AA31D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441.844" end="5571.669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7093" y="5234286"/>
            <a:ext cx="746395" cy="7463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8A3E74-8AF2-284B-7C67-E5DC2AD7F9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5500" y="884790"/>
            <a:ext cx="2921000" cy="2247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B0869A-4252-F85E-2B5E-8974CE1019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2328" y="884790"/>
            <a:ext cx="2921000" cy="2247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DBED07-7F8F-FF75-4178-0270B79CF8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3489" y="810914"/>
            <a:ext cx="2921000" cy="2247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311725-7144-DF99-BC42-76714CC6B0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>
            <a:off x="0" y="4578997"/>
            <a:ext cx="20320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9081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rt 1">
            <a:extLst>
              <a:ext uri="{FF2B5EF4-FFF2-40B4-BE49-F238E27FC236}">
                <a16:creationId xmlns:a16="http://schemas.microsoft.com/office/drawing/2014/main" id="{4AF4759D-7A4C-F7BD-3AF2-1CA5D5240E94}"/>
              </a:ext>
            </a:extLst>
          </p:cNvPr>
          <p:cNvSpPr/>
          <p:nvPr/>
        </p:nvSpPr>
        <p:spPr>
          <a:xfrm>
            <a:off x="2385060" y="919480"/>
            <a:ext cx="7091679" cy="5019040"/>
          </a:xfrm>
          <a:prstGeom prst="hear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F0B626-542C-A032-2E5A-40C089C00ECF}"/>
              </a:ext>
            </a:extLst>
          </p:cNvPr>
          <p:cNvSpPr/>
          <p:nvPr/>
        </p:nvSpPr>
        <p:spPr>
          <a:xfrm>
            <a:off x="3088639" y="2472576"/>
            <a:ext cx="660400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en-US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Good job!</a:t>
            </a:r>
            <a:endParaRPr lang="en-US" sz="115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7455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D71064-5117-5B0E-51BE-0E5A8F118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7502" y="453499"/>
            <a:ext cx="472440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TRACK 21.mp3" descr="TRACK 21.mp3">
            <a:hlinkClick r:id="" action="ppaction://media"/>
            <a:extLst>
              <a:ext uri="{FF2B5EF4-FFF2-40B4-BE49-F238E27FC236}">
                <a16:creationId xmlns:a16="http://schemas.microsoft.com/office/drawing/2014/main" id="{A28E4B38-EBD7-746D-D3D2-9BD9239B52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1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02530" y="796398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44D974-E511-2546-CD07-CC3C3D582FA3}"/>
              </a:ext>
            </a:extLst>
          </p:cNvPr>
          <p:cNvSpPr txBox="1"/>
          <p:nvPr/>
        </p:nvSpPr>
        <p:spPr>
          <a:xfrm>
            <a:off x="0" y="396349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37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1183CE-EFF5-953E-DDD7-5AA870BDFC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21" y="1504949"/>
            <a:ext cx="12141458" cy="398145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5F4C66-0976-C15D-5C53-456580897BA2}"/>
              </a:ext>
            </a:extLst>
          </p:cNvPr>
          <p:cNvSpPr/>
          <p:nvPr/>
        </p:nvSpPr>
        <p:spPr>
          <a:xfrm>
            <a:off x="1322614" y="3083188"/>
            <a:ext cx="1322614" cy="7629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2CB3E3C-4987-4741-F3A2-39B3B4DC00B4}"/>
              </a:ext>
            </a:extLst>
          </p:cNvPr>
          <p:cNvSpPr/>
          <p:nvPr/>
        </p:nvSpPr>
        <p:spPr>
          <a:xfrm>
            <a:off x="5770595" y="2074559"/>
            <a:ext cx="1322614" cy="7629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6A1F523-045C-D39E-B24C-519C9A2499BF}"/>
              </a:ext>
            </a:extLst>
          </p:cNvPr>
          <p:cNvSpPr/>
          <p:nvPr/>
        </p:nvSpPr>
        <p:spPr>
          <a:xfrm>
            <a:off x="10208079" y="3016514"/>
            <a:ext cx="1322614" cy="7629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565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9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3ADCF7-2698-0598-600B-861D42B89C96}"/>
              </a:ext>
            </a:extLst>
          </p:cNvPr>
          <p:cNvSpPr txBox="1"/>
          <p:nvPr/>
        </p:nvSpPr>
        <p:spPr>
          <a:xfrm>
            <a:off x="91472" y="450362"/>
            <a:ext cx="186612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DHA on </a:t>
            </a:r>
            <a:r>
              <a:rPr lang="en-US" b="1" dirty="0" err="1">
                <a:solidFill>
                  <a:schemeClr val="bg1"/>
                </a:solidFill>
              </a:rPr>
              <a:t>Eduhome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55463F-2A08-D67C-131C-ADF9E45767F6}"/>
              </a:ext>
            </a:extLst>
          </p:cNvPr>
          <p:cNvSpPr txBox="1"/>
          <p:nvPr/>
        </p:nvSpPr>
        <p:spPr>
          <a:xfrm>
            <a:off x="4875245" y="543101"/>
            <a:ext cx="2441510" cy="523220"/>
          </a:xfrm>
          <a:prstGeom prst="rect">
            <a:avLst/>
          </a:prstGeom>
          <a:solidFill>
            <a:schemeClr val="accent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1A3573-8970-D529-FF51-7730CB2FE5A4}"/>
              </a:ext>
            </a:extLst>
          </p:cNvPr>
          <p:cNvSpPr txBox="1"/>
          <p:nvPr/>
        </p:nvSpPr>
        <p:spPr>
          <a:xfrm>
            <a:off x="7696200" y="552114"/>
            <a:ext cx="4404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picture below to play the games.</a:t>
            </a: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331" y="1282297"/>
            <a:ext cx="9749833" cy="477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8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63288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281405" y="2613859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284514" y="4576181"/>
            <a:ext cx="3256378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296957" y="5542623"/>
            <a:ext cx="3256378" cy="52364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Production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300067" y="642595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988" y="494145"/>
            <a:ext cx="4201181" cy="5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189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93F6A6-7B58-CC0E-DAD8-FABA164CB308}"/>
              </a:ext>
            </a:extLst>
          </p:cNvPr>
          <p:cNvSpPr txBox="1"/>
          <p:nvPr/>
        </p:nvSpPr>
        <p:spPr>
          <a:xfrm>
            <a:off x="0" y="386862"/>
            <a:ext cx="2749471" cy="769441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chemeClr val="bg1"/>
                </a:solidFill>
              </a:rPr>
              <a:t>Let’s draw!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EDD214-0A6F-1051-32BE-956753B97846}"/>
              </a:ext>
            </a:extLst>
          </p:cNvPr>
          <p:cNvSpPr txBox="1"/>
          <p:nvPr/>
        </p:nvSpPr>
        <p:spPr>
          <a:xfrm>
            <a:off x="4396322" y="4372708"/>
            <a:ext cx="3927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……………………………..</a:t>
            </a: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FB24C9FC-F932-0787-A15A-2413E86D8303}"/>
              </a:ext>
            </a:extLst>
          </p:cNvPr>
          <p:cNvSpPr/>
          <p:nvPr/>
        </p:nvSpPr>
        <p:spPr>
          <a:xfrm>
            <a:off x="2357121" y="711200"/>
            <a:ext cx="8006080" cy="5466080"/>
          </a:xfrm>
          <a:prstGeom prst="heart">
            <a:avLst/>
          </a:prstGeom>
          <a:noFill/>
          <a:ln w="7620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3781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398318"/>
            <a:ext cx="8801100" cy="60007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22164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934308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Swim,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Sing,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Run.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2CE142-1990-0374-F2AC-8F808DBD8E99}"/>
              </a:ext>
            </a:extLst>
          </p:cNvPr>
          <p:cNvSpPr/>
          <p:nvPr/>
        </p:nvSpPr>
        <p:spPr>
          <a:xfrm>
            <a:off x="5340277" y="1934307"/>
            <a:ext cx="6177645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I can(</a:t>
            </a:r>
            <a:r>
              <a:rPr lang="en-US" sz="3600" i="1" dirty="0">
                <a:solidFill>
                  <a:srgbClr val="FF0000"/>
                </a:solidFill>
              </a:rPr>
              <a:t>run</a:t>
            </a:r>
            <a:r>
              <a:rPr lang="en-US" sz="3600" i="1" dirty="0">
                <a:solidFill>
                  <a:srgbClr val="0070C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82114616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37).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39).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40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7045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-101600"/>
            <a:ext cx="12192001" cy="69689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38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368522"/>
            <a:ext cx="8731404" cy="60434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40776"/>
            <a:ext cx="4026834" cy="7613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94012809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209FA-516C-66D9-8115-4C2C2A7E9701}"/>
              </a:ext>
            </a:extLst>
          </p:cNvPr>
          <p:cNvSpPr txBox="1"/>
          <p:nvPr/>
        </p:nvSpPr>
        <p:spPr>
          <a:xfrm>
            <a:off x="3500516" y="2338845"/>
            <a:ext cx="5232971" cy="1569660"/>
          </a:xfrm>
          <a:prstGeom prst="rect">
            <a:avLst/>
          </a:prstGeom>
          <a:solidFill>
            <a:srgbClr val="EE297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VN" sz="9600" b="1" dirty="0">
                <a:solidFill>
                  <a:schemeClr val="bg1"/>
                </a:solidFill>
              </a:rPr>
              <a:t>Let’s sing!</a:t>
            </a:r>
          </a:p>
        </p:txBody>
      </p:sp>
    </p:spTree>
    <p:extLst>
      <p:ext uri="{BB962C8B-B14F-4D97-AF65-F5344CB8AC3E}">
        <p14:creationId xmlns:p14="http://schemas.microsoft.com/office/powerpoint/2010/main" val="414587028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ng u6.1.mp4" descr="song u6.1.mp4">
            <a:hlinkClick r:id="" action="ppaction://media"/>
            <a:extLst>
              <a:ext uri="{FF2B5EF4-FFF2-40B4-BE49-F238E27FC236}">
                <a16:creationId xmlns:a16="http://schemas.microsoft.com/office/drawing/2014/main" id="{87C131D4-0E08-6879-415B-F2DC416DA2E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997" end="1638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79141"/>
            <a:ext cx="12192000" cy="601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2783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0442124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90" y="387972"/>
            <a:ext cx="8921411" cy="60016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68282" y="3885193"/>
            <a:ext cx="43318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Review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083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020" y="376350"/>
            <a:ext cx="9095527" cy="602445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086602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 dirty="0"/>
              <a:t>Swim,</a:t>
            </a:r>
          </a:p>
          <a:p>
            <a:pPr algn="ctr"/>
            <a:r>
              <a:rPr lang="en-US" sz="3600" i="1" dirty="0"/>
              <a:t>Sing,</a:t>
            </a:r>
          </a:p>
          <a:p>
            <a:pPr algn="ctr"/>
            <a:r>
              <a:rPr lang="en-US" sz="3600" i="1" dirty="0"/>
              <a:t>Run.</a:t>
            </a:r>
          </a:p>
          <a:p>
            <a:pPr algn="ctr"/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8444852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2648</TotalTime>
  <Words>251</Words>
  <Application>Microsoft Office PowerPoint</Application>
  <PresentationFormat>Widescreen</PresentationFormat>
  <Paragraphs>73</Paragraphs>
  <Slides>34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Admin</cp:lastModifiedBy>
  <cp:revision>217</cp:revision>
  <dcterms:created xsi:type="dcterms:W3CDTF">2019-07-02T02:13:33Z</dcterms:created>
  <dcterms:modified xsi:type="dcterms:W3CDTF">2023-08-05T15:52:59Z</dcterms:modified>
</cp:coreProperties>
</file>