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59" r:id="rId4"/>
    <p:sldId id="272" r:id="rId5"/>
    <p:sldId id="273" r:id="rId6"/>
    <p:sldId id="274" r:id="rId7"/>
    <p:sldId id="290" r:id="rId8"/>
    <p:sldId id="292" r:id="rId9"/>
    <p:sldId id="285" r:id="rId10"/>
    <p:sldId id="293" r:id="rId11"/>
    <p:sldId id="294" r:id="rId12"/>
    <p:sldId id="275" r:id="rId13"/>
    <p:sldId id="276" r:id="rId14"/>
    <p:sldId id="295" r:id="rId15"/>
    <p:sldId id="296" r:id="rId16"/>
    <p:sldId id="277" r:id="rId17"/>
    <p:sldId id="278" r:id="rId18"/>
    <p:sldId id="286" r:id="rId19"/>
    <p:sldId id="291" r:id="rId20"/>
    <p:sldId id="297" r:id="rId21"/>
    <p:sldId id="279" r:id="rId22"/>
    <p:sldId id="287" r:id="rId23"/>
    <p:sldId id="266" r:id="rId24"/>
    <p:sldId id="280" r:id="rId25"/>
    <p:sldId id="281" r:id="rId26"/>
    <p:sldId id="298" r:id="rId27"/>
    <p:sldId id="302" r:id="rId28"/>
    <p:sldId id="299" r:id="rId29"/>
    <p:sldId id="300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6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8CB0-C08C-42B5-B03E-7F7F789BF39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1545" y="184878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5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6" y="279952"/>
            <a:ext cx="3248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1F8BD-501E-F20C-2B99-6279081FE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3" y="681036"/>
            <a:ext cx="5662663" cy="5401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088AD8-6BE7-407C-D6FB-024BEA3F3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151" y="550161"/>
            <a:ext cx="6106854" cy="55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05EAC-736E-C1B5-A3ED-1E45D2C1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26" y="255945"/>
            <a:ext cx="10068547" cy="63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9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92007-6583-F761-05B9-E030A27B2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171" y="297405"/>
            <a:ext cx="8297725" cy="61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BF8E0-E216-FCA3-B2D0-640C07DD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17" y="1328186"/>
            <a:ext cx="10917983" cy="36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CD0BB-C747-34B1-1B5D-732427911940}"/>
              </a:ext>
            </a:extLst>
          </p:cNvPr>
          <p:cNvSpPr txBox="1"/>
          <p:nvPr/>
        </p:nvSpPr>
        <p:spPr>
          <a:xfrm>
            <a:off x="375616" y="681037"/>
            <a:ext cx="2526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FF169-58FB-58AA-147B-9E2E2D161138}"/>
              </a:ext>
            </a:extLst>
          </p:cNvPr>
          <p:cNvSpPr txBox="1"/>
          <p:nvPr/>
        </p:nvSpPr>
        <p:spPr>
          <a:xfrm>
            <a:off x="838199" y="1116366"/>
            <a:ext cx="111417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rgbClr val="000000"/>
                </a:solidFill>
                <a:effectLst/>
                <a:latin typeface="Arial-BoldMT"/>
              </a:rPr>
              <a:t>Mô tả các bước thực hiện sản phẩm mĩ thuật 2D thể hiện về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Arial-BoldMT"/>
              </a:rPr>
              <a:t>chủ đề </a:t>
            </a:r>
            <a:r>
              <a:rPr lang="vi-VN" sz="2000" b="1" i="1" dirty="0">
                <a:solidFill>
                  <a:srgbClr val="000000"/>
                </a:solidFill>
                <a:effectLst/>
                <a:latin typeface="Arial-BoldItalicMT"/>
              </a:rPr>
              <a:t>Cảnh sắc quê hương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Arial-BoldMT"/>
              </a:rPr>
              <a:t>.</a:t>
            </a:r>
            <a:r>
              <a:rPr lang="vi-VN" sz="2000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0D5A0D-708B-706F-0730-0392BEA7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16" y="1704975"/>
            <a:ext cx="11426010" cy="46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93811-36EA-3A43-F9BF-C94A5244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3" y="1124053"/>
            <a:ext cx="11310614" cy="46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95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4942B-1A41-7864-A525-FE4D919B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20" y="946288"/>
            <a:ext cx="11402559" cy="49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6D574-5FE5-7A26-6D0F-F02A087C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6541"/>
            <a:ext cx="3879782" cy="6324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E25F5-2C2E-2729-2D1E-FC1C17DFF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9732"/>
            <a:ext cx="4629150" cy="381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81151B-30BC-8D9F-DE12-AF3F6042831D}"/>
              </a:ext>
            </a:extLst>
          </p:cNvPr>
          <p:cNvSpPr txBox="1"/>
          <p:nvPr/>
        </p:nvSpPr>
        <p:spPr>
          <a:xfrm>
            <a:off x="5353878" y="435288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Cảm hứng trong thực hành, sáng tạo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sản phẩm mĩ thuật về đề tài quê hương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được thể hiện bằng tình yêu đối với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cảnh sắc thiên nhiên, con người nơi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mình sinh sống. Đó là những hình ảnh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thể hiện sự yên bình của cánh đồng,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những hàng cây xanh rợp bóng, khung cảnh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về biển đảo hay cuộc sống hằng ngày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của người dân,…</a:t>
            </a:r>
            <a:r>
              <a:rPr lang="vi-VN" sz="2000" dirty="0"/>
              <a:t> </a:t>
            </a:r>
            <a:br>
              <a:rPr lang="vi-VN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0317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D8D82-ED3C-5CB6-B616-98B52ED16CFB}"/>
              </a:ext>
            </a:extLst>
          </p:cNvPr>
          <p:cNvSpPr txBox="1"/>
          <p:nvPr/>
        </p:nvSpPr>
        <p:spPr>
          <a:xfrm>
            <a:off x="375616" y="681037"/>
            <a:ext cx="2526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5312F-0120-F51E-8040-2B478112A934}"/>
              </a:ext>
            </a:extLst>
          </p:cNvPr>
          <p:cNvSpPr txBox="1"/>
          <p:nvPr/>
        </p:nvSpPr>
        <p:spPr>
          <a:xfrm>
            <a:off x="1133060" y="1116366"/>
            <a:ext cx="10515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Arial-BoldMT"/>
              </a:rPr>
              <a:t>-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-BoldMT"/>
              </a:rPr>
              <a:t>Sản phẩm mĩ thuật dạng 2D của học sinh thể hiện về chủ đề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Arial-BoldItalicMT"/>
              </a:rPr>
              <a:t>Cảnh sắc quê hương.</a:t>
            </a:r>
            <a:r>
              <a:rPr lang="vi-VN" sz="2400" dirty="0"/>
              <a:t> </a:t>
            </a:r>
            <a:br>
              <a:rPr lang="vi-VN" sz="2400" dirty="0"/>
            </a:b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7E691-DBC8-6BB2-CF46-E9C5CD97A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21" y="1958975"/>
            <a:ext cx="2924175" cy="4352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B70C5C-272A-3165-CEAA-2530AAE63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218" y="1825625"/>
            <a:ext cx="5315364" cy="43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167EA-9E9C-0C24-2C54-F1F1FA16C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92" y="1052823"/>
            <a:ext cx="5248717" cy="4458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535AE-D4D4-EAEC-6374-8EDAC4366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83" y="1052823"/>
            <a:ext cx="5248717" cy="45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CC54D-FA5E-CB2C-52A1-BFE8D024617F}"/>
              </a:ext>
            </a:extLst>
          </p:cNvPr>
          <p:cNvSpPr/>
          <p:nvPr/>
        </p:nvSpPr>
        <p:spPr>
          <a:xfrm>
            <a:off x="609600" y="5420139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A818-432E-DD9D-F4A2-D879C3156A94}"/>
              </a:ext>
            </a:extLst>
          </p:cNvPr>
          <p:cNvSpPr/>
          <p:nvPr/>
        </p:nvSpPr>
        <p:spPr>
          <a:xfrm>
            <a:off x="768626" y="5168347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492B0-5EF1-B2B5-8D89-2EE9DD78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52" y="449228"/>
            <a:ext cx="11296096" cy="5959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D0FF82-E7CF-BB8A-5D09-33EBE9A9E04D}"/>
              </a:ext>
            </a:extLst>
          </p:cNvPr>
          <p:cNvSpPr/>
          <p:nvPr/>
        </p:nvSpPr>
        <p:spPr>
          <a:xfrm>
            <a:off x="1007165" y="5327374"/>
            <a:ext cx="1789044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B1B02-1D72-B340-4A9A-2FEFD340B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26" y="681037"/>
            <a:ext cx="11011083" cy="4990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AADA4D-9A03-1DC9-BB54-B5EF91F821A6}"/>
              </a:ext>
            </a:extLst>
          </p:cNvPr>
          <p:cNvSpPr/>
          <p:nvPr/>
        </p:nvSpPr>
        <p:spPr>
          <a:xfrm>
            <a:off x="654326" y="4996070"/>
            <a:ext cx="366091" cy="318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E73E3D-31C4-8FA3-BC08-A70F1E212FB8}"/>
              </a:ext>
            </a:extLst>
          </p:cNvPr>
          <p:cNvSpPr/>
          <p:nvPr/>
        </p:nvSpPr>
        <p:spPr>
          <a:xfrm>
            <a:off x="6265885" y="5035827"/>
            <a:ext cx="366091" cy="318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4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97A3C-3571-67F6-457D-3C79564BE364}"/>
              </a:ext>
            </a:extLst>
          </p:cNvPr>
          <p:cNvSpPr txBox="1"/>
          <p:nvPr/>
        </p:nvSpPr>
        <p:spPr>
          <a:xfrm>
            <a:off x="838199" y="844988"/>
            <a:ext cx="9988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Arial-BoldMT"/>
              </a:rPr>
              <a:t>-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-BoldMT"/>
              </a:rPr>
              <a:t>Sản phẩm mĩ thuật 3D của học sinh thể hiện về chủ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-BoldMT"/>
              </a:rPr>
              <a:t>đề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Arial-BoldItalicMT"/>
              </a:rPr>
              <a:t>Cảnh sắc quê hương.</a:t>
            </a:r>
            <a:r>
              <a:rPr lang="vi-VN" sz="2400" dirty="0"/>
              <a:t> </a:t>
            </a:r>
            <a:br>
              <a:rPr lang="vi-VN" sz="2400" dirty="0"/>
            </a:b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79DE1-1064-C143-A315-AA2530C1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74" y="1690688"/>
            <a:ext cx="9138097" cy="490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53D52-5050-9F16-A732-657AF9B3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45" y="1396655"/>
            <a:ext cx="11023910" cy="38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7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312F2-DF09-29A9-4321-4B1E867F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8910"/>
            <a:ext cx="8972112" cy="1974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273BB4-AECE-B25D-DD0A-BA34CF0765DB}"/>
              </a:ext>
            </a:extLst>
          </p:cNvPr>
          <p:cNvSpPr txBox="1"/>
          <p:nvPr/>
        </p:nvSpPr>
        <p:spPr>
          <a:xfrm>
            <a:off x="309355" y="2340036"/>
            <a:ext cx="2526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C8747-75D0-0528-B4B5-CF2189E8A8F1}"/>
              </a:ext>
            </a:extLst>
          </p:cNvPr>
          <p:cNvSpPr txBox="1"/>
          <p:nvPr/>
        </p:nvSpPr>
        <p:spPr>
          <a:xfrm>
            <a:off x="309355" y="2855971"/>
            <a:ext cx="22350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0071BB"/>
                </a:solidFill>
                <a:effectLst/>
                <a:latin typeface="PalatinoLinotype-Bold"/>
              </a:rPr>
              <a:t>Tạo một túi đựng đồ dùng cá</a:t>
            </a:r>
            <a:r>
              <a:rPr lang="en-US" sz="1800" b="1" i="0" dirty="0">
                <a:solidFill>
                  <a:srgbClr val="0071BB"/>
                </a:solidFill>
                <a:effectLst/>
                <a:latin typeface="PalatinoLinotype-Bold"/>
              </a:rPr>
              <a:t> </a:t>
            </a:r>
            <a:r>
              <a:rPr lang="vi-VN" sz="1800" b="1" i="0" dirty="0">
                <a:solidFill>
                  <a:srgbClr val="0071BB"/>
                </a:solidFill>
                <a:effectLst/>
                <a:latin typeface="PalatinoLinotype-Bold"/>
              </a:rPr>
              <a:t>nhân từ vật liệu sẵn có và trang trí bằng</a:t>
            </a:r>
            <a:r>
              <a:rPr lang="en-US" sz="1800" b="1" i="0" dirty="0">
                <a:solidFill>
                  <a:srgbClr val="0071BB"/>
                </a:solidFill>
                <a:effectLst/>
                <a:latin typeface="PalatinoLinotype-Bold"/>
              </a:rPr>
              <a:t> </a:t>
            </a:r>
            <a:r>
              <a:rPr lang="vi-VN" sz="1800" b="1" i="0" dirty="0">
                <a:solidFill>
                  <a:srgbClr val="0071BB"/>
                </a:solidFill>
                <a:effectLst/>
                <a:latin typeface="PalatinoLinotype-Bold"/>
              </a:rPr>
              <a:t>hình ảnh cảnh sắc quê hương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1B1FF1-2A7F-ACC0-A954-280DD53C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25" y="2424113"/>
            <a:ext cx="87915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0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19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C8647-3544-9772-D2FD-42E49042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84" y="365125"/>
            <a:ext cx="11120860" cy="598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53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B8864-5FAB-A681-8500-E8043AB80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94" y="1078499"/>
            <a:ext cx="11484411" cy="47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67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9ECA1-3CF7-F1BD-48BF-BEF82B3F7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6" y="1315899"/>
            <a:ext cx="11508747" cy="45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6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06695-21AD-5741-BCF2-98D82017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4" y="808516"/>
            <a:ext cx="11034431" cy="52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29"/>
            <a:ext cx="12192000" cy="6886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1E722-4DF7-6ACA-D072-7A56EC11D209}"/>
              </a:ext>
            </a:extLst>
          </p:cNvPr>
          <p:cNvSpPr txBox="1"/>
          <p:nvPr/>
        </p:nvSpPr>
        <p:spPr>
          <a:xfrm>
            <a:off x="2217668" y="1027906"/>
            <a:ext cx="2526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127-110D-4341-030E-8B2224A4B2F6}"/>
              </a:ext>
            </a:extLst>
          </p:cNvPr>
          <p:cNvSpPr txBox="1"/>
          <p:nvPr/>
        </p:nvSpPr>
        <p:spPr>
          <a:xfrm>
            <a:off x="4954657" y="766295"/>
            <a:ext cx="618876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Mô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tả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cách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tạo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một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đồ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dùng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cá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nhân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từ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vật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liệu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sẵn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-BoldMT"/>
              </a:rPr>
              <a:t>có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-BoldMT"/>
              </a:rPr>
              <a:t>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327F13-84D9-6B08-E909-66963029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24507"/>
            <a:ext cx="10808673" cy="4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06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29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4D5C6-83C6-5DA6-C10A-0FAEBD419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2" y="2005384"/>
            <a:ext cx="11595496" cy="309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grpSp>
        <p:nvGrpSpPr>
          <p:cNvPr id="14" name="object 7">
            <a:extLst>
              <a:ext uri="{FF2B5EF4-FFF2-40B4-BE49-F238E27FC236}">
                <a16:creationId xmlns:a16="http://schemas.microsoft.com/office/drawing/2014/main" id="{75A27B70-E559-7252-0815-43F82454B047}"/>
              </a:ext>
            </a:extLst>
          </p:cNvPr>
          <p:cNvGrpSpPr/>
          <p:nvPr/>
        </p:nvGrpSpPr>
        <p:grpSpPr>
          <a:xfrm>
            <a:off x="197056" y="386455"/>
            <a:ext cx="1076989" cy="1304233"/>
            <a:chOff x="507275" y="2984146"/>
            <a:chExt cx="483870" cy="703580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467BB7CA-BF7F-6FCC-B177-21A4A176AC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275" y="2984146"/>
              <a:ext cx="483454" cy="481642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ED072C46-1862-6FF8-D16A-A579D86BE0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376" y="3492723"/>
              <a:ext cx="214711" cy="19452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F7051B-B6BE-1373-8CA1-4483646E7792}"/>
              </a:ext>
            </a:extLst>
          </p:cNvPr>
          <p:cNvSpPr txBox="1"/>
          <p:nvPr/>
        </p:nvSpPr>
        <p:spPr>
          <a:xfrm>
            <a:off x="838200" y="1509506"/>
            <a:ext cx="341574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rgbClr val="242021"/>
                </a:solidFill>
                <a:effectLst/>
                <a:latin typeface="Arial-BoldMT"/>
              </a:rPr>
              <a:t>Tìm hiểu cảnh sắc quê hương trong các bức ảnh.</a:t>
            </a:r>
            <a:br>
              <a:rPr lang="vi-VN" sz="2000" b="1" i="0" dirty="0">
                <a:solidFill>
                  <a:srgbClr val="242021"/>
                </a:solidFill>
                <a:effectLst/>
                <a:latin typeface="Arial-Bold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Gợi ý: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Những bức ảnh này thể hiện cảnh sắc quê hương ở vùng, miền nào?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Hình ảnh cảnh sắc quê hương trong từng bức ảnh được thể hiện ở các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chi tiết nào?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Em hãy miêu tả hình ảnh yêu thích về con người, phong cảnh ở những nơi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em đến thăm quan.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079FE-CE68-991C-0A77-B9C05D12A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553" y="832867"/>
            <a:ext cx="7689582" cy="55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8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29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DDDF7-7D12-EA30-795B-B34398952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230" y="404745"/>
            <a:ext cx="8752124" cy="60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7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9C07C-5FA5-BDCB-1FB3-F071472D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174" y="175029"/>
            <a:ext cx="7439521" cy="65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0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9E1F1-7318-C31D-DC98-6E99BC708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458" y="1275815"/>
            <a:ext cx="6376342" cy="4633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ABAC4-CFA2-4B4C-1F7B-15E698CD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97" y="257914"/>
            <a:ext cx="3996064" cy="59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9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CFE5D-1691-11AF-8A53-D95F0B26696D}"/>
              </a:ext>
            </a:extLst>
          </p:cNvPr>
          <p:cNvSpPr txBox="1"/>
          <p:nvPr/>
        </p:nvSpPr>
        <p:spPr>
          <a:xfrm>
            <a:off x="516835" y="1825625"/>
            <a:ext cx="38298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rgbClr val="242021"/>
                </a:solidFill>
                <a:effectLst/>
                <a:latin typeface="Arial-BoldMT"/>
              </a:rPr>
              <a:t>Tìm hiểu cảnh sắc quê hương qua tác phẩm mĩ thuật.</a:t>
            </a:r>
            <a:br>
              <a:rPr lang="vi-VN" sz="2000" b="1" i="0" dirty="0">
                <a:solidFill>
                  <a:srgbClr val="242021"/>
                </a:solidFill>
                <a:effectLst/>
                <a:latin typeface="Arial-Bold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Gợi ý: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Trong tranh có những hình ảnh gì? Màu sắc của từng bức tranh được thể hiện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như thế nào?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Hãy nói về cảnh sắc quê hương ở một bức tranh mà em biết.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B0983-8A4D-3B56-A6A6-F75D0F3B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711" y="724341"/>
            <a:ext cx="7492281" cy="58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A84CE-D0A9-A3E6-0C88-91C3FDFD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0" y="681037"/>
            <a:ext cx="11183682" cy="57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316A1-D55D-69CB-1EFD-8D24B2522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60" y="1253331"/>
            <a:ext cx="1169888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5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1279B-ED38-D865-9E0D-4F24439E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43" y="1027904"/>
            <a:ext cx="5631142" cy="4351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69C5F-8607-F8CE-927C-6C25AFE03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7904"/>
            <a:ext cx="5505911" cy="46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4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351</Words>
  <Application>Microsoft Office PowerPoint</Application>
  <PresentationFormat>Widescreen</PresentationFormat>
  <Paragraphs>18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Arial-BoldItalicMT</vt:lpstr>
      <vt:lpstr>Arial-BoldMT</vt:lpstr>
      <vt:lpstr>ArialMT</vt:lpstr>
      <vt:lpstr>Calibri</vt:lpstr>
      <vt:lpstr>Calibri Light</vt:lpstr>
      <vt:lpstr>PalatinoLinotype-Bold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50</cp:revision>
  <dcterms:created xsi:type="dcterms:W3CDTF">2024-07-21T15:58:24Z</dcterms:created>
  <dcterms:modified xsi:type="dcterms:W3CDTF">2024-07-26T06:39:10Z</dcterms:modified>
</cp:coreProperties>
</file>