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2" r:id="rId3"/>
    <p:sldId id="361" r:id="rId4"/>
    <p:sldId id="436" r:id="rId5"/>
    <p:sldId id="370" r:id="rId6"/>
    <p:sldId id="372" r:id="rId7"/>
    <p:sldId id="371" r:id="rId8"/>
    <p:sldId id="422" r:id="rId9"/>
    <p:sldId id="423" r:id="rId10"/>
    <p:sldId id="424" r:id="rId11"/>
    <p:sldId id="437" r:id="rId12"/>
    <p:sldId id="425" r:id="rId13"/>
    <p:sldId id="426" r:id="rId14"/>
    <p:sldId id="435" r:id="rId15"/>
    <p:sldId id="373" r:id="rId16"/>
    <p:sldId id="438" r:id="rId17"/>
    <p:sldId id="427" r:id="rId18"/>
    <p:sldId id="429" r:id="rId19"/>
    <p:sldId id="428" r:id="rId20"/>
    <p:sldId id="430" r:id="rId21"/>
    <p:sldId id="431" r:id="rId22"/>
    <p:sldId id="432" r:id="rId23"/>
    <p:sldId id="439" r:id="rId24"/>
    <p:sldId id="44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E09158-F5E7-F835-873D-83087CDF0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79" y="307284"/>
            <a:ext cx="8361077" cy="59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1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58A886-D31D-A95C-02F6-09ED425EF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35" y="212479"/>
            <a:ext cx="8054529" cy="14548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1B67B0-634C-348A-7692-0DEAB5617D8D}"/>
              </a:ext>
            </a:extLst>
          </p:cNvPr>
          <p:cNvSpPr txBox="1"/>
          <p:nvPr/>
        </p:nvSpPr>
        <p:spPr>
          <a:xfrm>
            <a:off x="544735" y="1879799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2C8E7B-C60D-2207-9098-5289F5463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886" y="2540099"/>
            <a:ext cx="6202650" cy="41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3D70A-FF9E-F3E8-B610-51086CC1F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41" y="828571"/>
            <a:ext cx="8466831" cy="52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B113B-430A-503F-BA28-EDB2B9F10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8" y="262558"/>
            <a:ext cx="7942938" cy="633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BD0D5A-378E-87D6-C370-18208D171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39" y="3302243"/>
            <a:ext cx="7749726" cy="3555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6FD7DF-A37C-96B5-6F33-EB5B0D569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372" y="217003"/>
            <a:ext cx="4251259" cy="28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4EA58F-3186-10E4-854E-80CAE2A1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48" y="368991"/>
            <a:ext cx="7930475" cy="59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D3542B-45B8-A414-9A4A-41BA3AC17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44" y="506792"/>
            <a:ext cx="4206712" cy="5337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EE01-4BDF-36AB-DD9F-3F83F66DD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046" y="506791"/>
            <a:ext cx="4040276" cy="53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F6A08F-2F38-6071-A276-D2EA5295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34" y="310183"/>
            <a:ext cx="8379131" cy="2989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72BE62-D1BC-CAC9-6CB3-07E42E5FC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34" y="3609974"/>
            <a:ext cx="8345261" cy="1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4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553F5-4EA4-5CEF-9942-6E743EFF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53" y="1102933"/>
            <a:ext cx="8503001" cy="46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7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54E147-A676-3752-C20F-FF0D17FA0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80" y="406054"/>
            <a:ext cx="8498240" cy="60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6B14AF-7503-3EF3-6707-F4F24D787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" y="1235838"/>
            <a:ext cx="8627165" cy="396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B03B00-E9FB-8586-5769-EA744F3BF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436813"/>
            <a:ext cx="7137641" cy="61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7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01078" y="885622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05612-45A9-637F-DC67-CFA700EF5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7" y="1591089"/>
            <a:ext cx="8228066" cy="409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E7AD8-0F7F-34D5-8343-64216982C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20" y="146394"/>
            <a:ext cx="6988360" cy="622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0B4199-D378-BE60-D93D-9AD058277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55" y="1357136"/>
            <a:ext cx="80581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83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EC5751-042F-37D1-66ED-B5C2DAAA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93" y="280766"/>
            <a:ext cx="7186613" cy="629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8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694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</a:rPr>
              <a:t>Trò chơi gợi ý: </a:t>
            </a:r>
            <a:r>
              <a:rPr lang="en-US" sz="2400" dirty="0">
                <a:solidFill>
                  <a:schemeClr val="tx1"/>
                </a:solidFill>
              </a:rPr>
              <a:t>Bao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? Bao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endParaRPr lang="vi-VN" sz="2400" dirty="0">
              <a:solidFill>
                <a:schemeClr val="tx1"/>
              </a:solidFill>
            </a:endParaRPr>
          </a:p>
          <a:p>
            <a:r>
              <a:rPr lang="vi-VN" sz="2400" dirty="0">
                <a:solidFill>
                  <a:schemeClr val="tx1"/>
                </a:solidFill>
              </a:rPr>
              <a:t>(Thực hiện video clip hoặc slide trình chiếu các dòng tranh dân gian Việt Nam).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Mục đích: </a:t>
            </a:r>
            <a:r>
              <a:rPr lang="vi-VN" sz="2400" dirty="0">
                <a:solidFill>
                  <a:schemeClr val="tx1"/>
                </a:solidFill>
              </a:rPr>
              <a:t>Học sinh củng cố,hệ thống lại nhận biết về tranh dân gian Việt Nam 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Cách chơi:</a:t>
            </a:r>
          </a:p>
          <a:p>
            <a:r>
              <a:rPr lang="vi-VN" sz="2400" dirty="0">
                <a:solidFill>
                  <a:schemeClr val="tx1"/>
                </a:solidFill>
              </a:rPr>
              <a:t>Trong 1 phút, học sinh lựa chọn được những tranh dân gian Việt Nam được chiếu trên video clip.</a:t>
            </a:r>
          </a:p>
          <a:p>
            <a:r>
              <a:rPr lang="vi-VN" sz="2400" dirty="0">
                <a:solidFill>
                  <a:schemeClr val="tx1"/>
                </a:solidFill>
              </a:rPr>
              <a:t>Chọn 5 học sinh có số kết quả và mô tả chính xác để khen thưởng.</a:t>
            </a:r>
          </a:p>
          <a:p>
            <a:r>
              <a:rPr lang="vi-VN" sz="2400" dirty="0">
                <a:solidFill>
                  <a:schemeClr val="tx1"/>
                </a:solidFill>
              </a:rPr>
              <a:t>GV có thể lồng ghép việc giải thích thế nào nguồn gốc của tranh dân gian Việt Nam một cách đơn giản.</a:t>
            </a:r>
          </a:p>
        </p:txBody>
      </p:sp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570033-578C-7A1B-7C5B-6C2629CB9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32" y="202509"/>
            <a:ext cx="6280703" cy="5131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EB4FF-3807-99BA-9D95-BFB6D25B1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84" y="5440129"/>
            <a:ext cx="8415130" cy="13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A18F2-2061-A697-4B98-F07CF1A2D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56" y="947944"/>
            <a:ext cx="8514487" cy="4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E699D2-C9C1-1A52-2DD8-C26544DB6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94" y="155356"/>
            <a:ext cx="7367380" cy="65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98A8BD-90F8-A963-FA92-529D3D989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5" y="307492"/>
            <a:ext cx="8476190" cy="62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E59DC8-6864-2C7E-0C9B-7210A6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27" y="576779"/>
            <a:ext cx="8537346" cy="57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6E5C36-65D4-99A5-6BC0-BD261909C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2" y="248892"/>
            <a:ext cx="8047382" cy="64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</TotalTime>
  <Words>144</Words>
  <Application>Microsoft Office PowerPoint</Application>
  <PresentationFormat>On-screen Show (4:3)</PresentationFormat>
  <Paragraphs>16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144</cp:revision>
  <dcterms:created xsi:type="dcterms:W3CDTF">2021-01-29T04:19:07Z</dcterms:created>
  <dcterms:modified xsi:type="dcterms:W3CDTF">2023-07-31T06:06:10Z</dcterms:modified>
</cp:coreProperties>
</file>