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66" r:id="rId3"/>
    <p:sldMasterId id="2147483669" r:id="rId4"/>
  </p:sldMasterIdLst>
  <p:notesMasterIdLst>
    <p:notesMasterId r:id="rId19"/>
  </p:notesMasterIdLst>
  <p:sldIdLst>
    <p:sldId id="746" r:id="rId5"/>
    <p:sldId id="751" r:id="rId6"/>
    <p:sldId id="752" r:id="rId7"/>
    <p:sldId id="747" r:id="rId8"/>
    <p:sldId id="281" r:id="rId9"/>
    <p:sldId id="754" r:id="rId10"/>
    <p:sldId id="487" r:id="rId11"/>
    <p:sldId id="867" r:id="rId12"/>
    <p:sldId id="861" r:id="rId13"/>
    <p:sldId id="813" r:id="rId14"/>
    <p:sldId id="862" r:id="rId15"/>
    <p:sldId id="864" r:id="rId16"/>
    <p:sldId id="863" r:id="rId17"/>
    <p:sldId id="75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52" autoAdjust="0"/>
    <p:restoredTop sz="94660"/>
  </p:normalViewPr>
  <p:slideViewPr>
    <p:cSldViewPr snapToGrid="0">
      <p:cViewPr varScale="1">
        <p:scale>
          <a:sx n="82" d="100"/>
          <a:sy n="82" d="100"/>
        </p:scale>
        <p:origin x="55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73735B-3EF3-42D7-B1A5-1F6CB712C0EF}" type="datetimeFigureOut">
              <a:rPr lang="en-US" smtClean="0"/>
              <a:t>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C913D-1F3A-4514-96D3-89A8FC4CE1FE}" type="slidenum">
              <a:rPr lang="en-US" smtClean="0"/>
              <a:t>‹#›</a:t>
            </a:fld>
            <a:endParaRPr lang="en-US"/>
          </a:p>
        </p:txBody>
      </p:sp>
    </p:spTree>
    <p:extLst>
      <p:ext uri="{BB962C8B-B14F-4D97-AF65-F5344CB8AC3E}">
        <p14:creationId xmlns:p14="http://schemas.microsoft.com/office/powerpoint/2010/main" val="2657402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r>
              <a:rPr lang="en-US"/>
              <a:t>- </a:t>
            </a:r>
            <a:r>
              <a:rPr lang="en-US" dirty="0"/>
              <a:t>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9263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065085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335460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860715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6132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Trạm 1: Sao Thủy</a:t>
            </a:r>
          </a:p>
        </p:txBody>
      </p:sp>
    </p:spTree>
    <p:extLst>
      <p:ext uri="{BB962C8B-B14F-4D97-AF65-F5344CB8AC3E}">
        <p14:creationId xmlns:p14="http://schemas.microsoft.com/office/powerpoint/2010/main" val="1157683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1271334"/>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277698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8825651"/>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51229"/>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6353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74920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301985"/>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082385"/>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937609"/>
      </p:ext>
    </p:extLst>
  </p:cSld>
  <p:clrMap bg1="lt1" tx1="dk1" bg2="lt2" tx2="dk2" accent1="accent1" accent2="accent2" accent3="accent3" accent4="accent4" accent5="accent5" accent6="accent6" hlink="hlink" folHlink="folHlink"/>
  <p:sldLayoutIdLst>
    <p:sldLayoutId id="2147483661" r:id="rId1"/>
    <p:sldLayoutId id="2147483662"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1F369A7F-A377-45AB-8410-EDCB48521F3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511783728"/>
      </p:ext>
    </p:extLst>
  </p:cSld>
  <p:clrMap bg1="lt1" tx1="dk1" bg2="lt2" tx2="dk2" accent1="accent1" accent2="accent2" accent3="accent3" accent4="accent4" accent5="accent5" accent6="accent6" hlink="hlink" folHlink="folHlink"/>
  <p:sldLayoutIdLst>
    <p:sldLayoutId id="2147483664" r:id="rId1"/>
    <p:sldLayoutId id="2147483665"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274857"/>
      </p:ext>
    </p:extLst>
  </p:cSld>
  <p:clrMap bg1="lt1" tx1="dk1" bg2="lt2" tx2="dk2" accent1="accent1" accent2="accent2" accent3="accent3" accent4="accent4" accent5="accent5" accent6="accent6" hlink="hlink" folHlink="folHlink"/>
  <p:sldLayoutIdLst>
    <p:sldLayoutId id="2147483667" r:id="rId1"/>
    <p:sldLayoutId id="2147483668"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4B282F0-5951-4A06-A333-91EC37A30C6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a:extLst>
              <a:ext uri="{FF2B5EF4-FFF2-40B4-BE49-F238E27FC236}">
                <a16:creationId xmlns:a16="http://schemas.microsoft.com/office/drawing/2014/main" id="{1C938110-2E4E-4AAB-8EC5-4BE53B4C08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181549" y="753396"/>
            <a:ext cx="5351207" cy="5351207"/>
          </a:xfrm>
          <a:prstGeom prst="ellipse">
            <a:avLst/>
          </a:prstGeom>
          <a:ln>
            <a:noFill/>
          </a:ln>
          <a:effectLst>
            <a:softEdge rad="112500"/>
          </a:effectLst>
        </p:spPr>
      </p:pic>
      <p:pic>
        <p:nvPicPr>
          <p:cNvPr id="3" name="Picture 2">
            <a:extLst>
              <a:ext uri="{FF2B5EF4-FFF2-40B4-BE49-F238E27FC236}">
                <a16:creationId xmlns:a16="http://schemas.microsoft.com/office/drawing/2014/main" id="{49CB8962-D5AF-4133-A9FD-3EB1117912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19965" y="21423858"/>
            <a:ext cx="5351207" cy="5351207"/>
          </a:xfrm>
          <a:prstGeom prst="ellipse">
            <a:avLst/>
          </a:prstGeom>
          <a:ln>
            <a:noFill/>
          </a:ln>
          <a:effectLst>
            <a:softEdge rad="112500"/>
          </a:effectLst>
        </p:spPr>
      </p:pic>
      <p:pic>
        <p:nvPicPr>
          <p:cNvPr id="4" name="Picture 3">
            <a:extLst>
              <a:ext uri="{FF2B5EF4-FFF2-40B4-BE49-F238E27FC236}">
                <a16:creationId xmlns:a16="http://schemas.microsoft.com/office/drawing/2014/main" id="{9C1F940A-37F2-45D1-A160-BDABB3DF54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712353" y="2464180"/>
            <a:ext cx="5351207" cy="5351207"/>
          </a:xfrm>
          <a:prstGeom prst="ellipse">
            <a:avLst/>
          </a:prstGeom>
          <a:ln>
            <a:noFill/>
          </a:ln>
          <a:effectLst>
            <a:softEdge rad="112500"/>
          </a:effectLst>
        </p:spPr>
      </p:pic>
      <p:pic>
        <p:nvPicPr>
          <p:cNvPr id="5" name="Picture 4">
            <a:extLst>
              <a:ext uri="{FF2B5EF4-FFF2-40B4-BE49-F238E27FC236}">
                <a16:creationId xmlns:a16="http://schemas.microsoft.com/office/drawing/2014/main" id="{F7938EBE-7662-4729-AB59-5C74776584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4792" y="-21136264"/>
            <a:ext cx="5351207" cy="5351207"/>
          </a:xfrm>
          <a:prstGeom prst="ellipse">
            <a:avLst/>
          </a:prstGeom>
          <a:ln>
            <a:noFill/>
          </a:ln>
          <a:effectLst>
            <a:softEdge rad="112500"/>
          </a:effectLst>
        </p:spPr>
      </p:pic>
    </p:spTree>
    <p:extLst>
      <p:ext uri="{BB962C8B-B14F-4D97-AF65-F5344CB8AC3E}">
        <p14:creationId xmlns:p14="http://schemas.microsoft.com/office/powerpoint/2010/main" val="2176258153"/>
      </p:ext>
    </p:extLst>
  </p:cSld>
  <p:clrMap bg1="lt1" tx1="dk1" bg2="lt2" tx2="dk2" accent1="accent1" accent2="accent2" accent3="accent3" accent4="accent4" accent5="accent5" accent6="accent6" hlink="hlink" folHlink="folHlink"/>
  <p:sldLayoutIdLst>
    <p:sldLayoutId id="2147483670" r:id="rId1"/>
    <p:sldLayoutId id="2147483671" r:id="rId2"/>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wav"/><Relationship Id="rId7" Type="http://schemas.openxmlformats.org/officeDocument/2006/relationships/image" Target="../media/image4.png"/><Relationship Id="rId2" Type="http://schemas.microsoft.com/office/2007/relationships/media" Target="../media/media1.wav"/><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slideLayout" Target="../slideLayouts/slideLayout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10.GIF"/><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4.xml"/><Relationship Id="rId7" Type="http://schemas.openxmlformats.org/officeDocument/2006/relationships/image" Target="../media/image15.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2.jpeg"/><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jpe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25382" t="44786"/>
          <a:stretch>
            <a:fillRect/>
          </a:stretch>
        </p:blipFill>
        <p:spPr>
          <a:xfrm>
            <a:off x="6671310" y="729615"/>
            <a:ext cx="5520690" cy="6128385"/>
          </a:xfrm>
          <a:prstGeom prst="rect">
            <a:avLst/>
          </a:prstGeom>
        </p:spPr>
      </p:pic>
      <p:pic>
        <p:nvPicPr>
          <p:cNvPr id="5" name="PA_库_图片 961"/>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flipH="1">
            <a:off x="758825" y="118110"/>
            <a:ext cx="6711950" cy="6211570"/>
          </a:xfrm>
          <a:prstGeom prst="rect">
            <a:avLst/>
          </a:prstGeom>
        </p:spPr>
      </p:pic>
      <p:pic>
        <p:nvPicPr>
          <p:cNvPr id="3" name="Picture 2" descr="Picture2"/>
          <p:cNvPicPr>
            <a:picLocks noChangeAspect="1"/>
          </p:cNvPicPr>
          <p:nvPr/>
        </p:nvPicPr>
        <p:blipFill>
          <a:blip r:embed="rId8"/>
          <a:stretch>
            <a:fillRect/>
          </a:stretch>
        </p:blipFill>
        <p:spPr>
          <a:xfrm>
            <a:off x="1638300" y="460375"/>
            <a:ext cx="4639310" cy="4602480"/>
          </a:xfrm>
          <a:prstGeom prst="rect">
            <a:avLst/>
          </a:prstGeom>
        </p:spPr>
      </p:pic>
      <p:pic>
        <p:nvPicPr>
          <p:cNvPr id="8" name="5c249dca6369b">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2395835" y="118110"/>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90598" fill="hold"/>
                                        <p:tgtEl>
                                          <p:spTgt spid="8"/>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3"/>
                                        </p:tgtEl>
                                        <p:attrNameLst>
                                          <p:attrName>r</p:attrName>
                                        </p:attrNameLst>
                                      </p:cBhvr>
                                    </p:animRot>
                                    <p:animRot by="-240000">
                                      <p:cBhvr>
                                        <p:cTn id="9" dur="200" fill="hold">
                                          <p:stCondLst>
                                            <p:cond delay="200"/>
                                          </p:stCondLst>
                                        </p:cTn>
                                        <p:tgtEl>
                                          <p:spTgt spid="3"/>
                                        </p:tgtEl>
                                        <p:attrNameLst>
                                          <p:attrName>r</p:attrName>
                                        </p:attrNameLst>
                                      </p:cBhvr>
                                    </p:animRot>
                                    <p:animRot by="240000">
                                      <p:cBhvr>
                                        <p:cTn id="10" dur="200" fill="hold">
                                          <p:stCondLst>
                                            <p:cond delay="400"/>
                                          </p:stCondLst>
                                        </p:cTn>
                                        <p:tgtEl>
                                          <p:spTgt spid="3"/>
                                        </p:tgtEl>
                                        <p:attrNameLst>
                                          <p:attrName>r</p:attrName>
                                        </p:attrNameLst>
                                      </p:cBhvr>
                                    </p:animRot>
                                    <p:animRot by="-240000">
                                      <p:cBhvr>
                                        <p:cTn id="11" dur="200" fill="hold">
                                          <p:stCondLst>
                                            <p:cond delay="600"/>
                                          </p:stCondLst>
                                        </p:cTn>
                                        <p:tgtEl>
                                          <p:spTgt spid="3"/>
                                        </p:tgtEl>
                                        <p:attrNameLst>
                                          <p:attrName>r</p:attrName>
                                        </p:attrNameLst>
                                      </p:cBhvr>
                                    </p:animRot>
                                    <p:animRot by="120000">
                                      <p:cBhvr>
                                        <p:cTn id="12" dur="200" fill="hold">
                                          <p:stCondLst>
                                            <p:cond delay="800"/>
                                          </p:stCondLst>
                                        </p:cTn>
                                        <p:tgtEl>
                                          <p:spTgt spid="3"/>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5"/>
                                        </p:tgtEl>
                                        <p:attrNameLst>
                                          <p:attrName>r</p:attrName>
                                        </p:attrNameLst>
                                      </p:cBhvr>
                                    </p:animRot>
                                    <p:animRot by="-240000">
                                      <p:cBhvr>
                                        <p:cTn id="15" dur="200" fill="hold">
                                          <p:stCondLst>
                                            <p:cond delay="200"/>
                                          </p:stCondLst>
                                        </p:cTn>
                                        <p:tgtEl>
                                          <p:spTgt spid="5"/>
                                        </p:tgtEl>
                                        <p:attrNameLst>
                                          <p:attrName>r</p:attrName>
                                        </p:attrNameLst>
                                      </p:cBhvr>
                                    </p:animRot>
                                    <p:animRot by="240000">
                                      <p:cBhvr>
                                        <p:cTn id="16" dur="200" fill="hold">
                                          <p:stCondLst>
                                            <p:cond delay="400"/>
                                          </p:stCondLst>
                                        </p:cTn>
                                        <p:tgtEl>
                                          <p:spTgt spid="5"/>
                                        </p:tgtEl>
                                        <p:attrNameLst>
                                          <p:attrName>r</p:attrName>
                                        </p:attrNameLst>
                                      </p:cBhvr>
                                    </p:animRot>
                                    <p:animRot by="-240000">
                                      <p:cBhvr>
                                        <p:cTn id="17" dur="200" fill="hold">
                                          <p:stCondLst>
                                            <p:cond delay="600"/>
                                          </p:stCondLst>
                                        </p:cTn>
                                        <p:tgtEl>
                                          <p:spTgt spid="5"/>
                                        </p:tgtEl>
                                        <p:attrNameLst>
                                          <p:attrName>r</p:attrName>
                                        </p:attrNameLst>
                                      </p:cBhvr>
                                    </p:animRot>
                                    <p:animRot by="120000">
                                      <p:cBhvr>
                                        <p:cTn id="1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remove"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40095"/>
          <a:stretch>
            <a:fillRect/>
          </a:stretch>
        </p:blipFill>
        <p:spPr>
          <a:xfrm>
            <a:off x="3705225" y="1600200"/>
            <a:ext cx="1593850" cy="2660650"/>
          </a:xfrm>
          <a:prstGeom prst="rect">
            <a:avLst/>
          </a:prstGeom>
        </p:spPr>
      </p:pic>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583"/>
              <a:ext cx="3485" cy="1411"/>
            </a:xfrm>
            <a:prstGeom prst="rect">
              <a:avLst/>
            </a:prstGeom>
          </p:spPr>
        </p:pic>
      </p:grpSp>
      <p:grpSp>
        <p:nvGrpSpPr>
          <p:cNvPr id="18" name="Group 17"/>
          <p:cNvGrpSpPr/>
          <p:nvPr/>
        </p:nvGrpSpPr>
        <p:grpSpPr>
          <a:xfrm>
            <a:off x="4980305" y="0"/>
            <a:ext cx="3193415" cy="2303780"/>
            <a:chOff x="7843" y="0"/>
            <a:chExt cx="5029"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9"/>
            <a:stretch>
              <a:fillRect/>
            </a:stretch>
          </p:blipFill>
          <p:spPr>
            <a:xfrm>
              <a:off x="8615" y="14"/>
              <a:ext cx="3485" cy="1411"/>
            </a:xfrm>
            <a:prstGeom prst="rect">
              <a:avLst/>
            </a:prstGeom>
          </p:spPr>
        </p:pic>
      </p:grpSp>
      <p:grpSp>
        <p:nvGrpSpPr>
          <p:cNvPr id="9" name="Group 8"/>
          <p:cNvGrpSpPr/>
          <p:nvPr/>
        </p:nvGrpSpPr>
        <p:grpSpPr>
          <a:xfrm>
            <a:off x="1499235" y="3654425"/>
            <a:ext cx="3193415" cy="2303780"/>
            <a:chOff x="2361" y="5755"/>
            <a:chExt cx="5029" cy="3628"/>
          </a:xfrm>
        </p:grpSpPr>
        <p:grpSp>
          <p:nvGrpSpPr>
            <p:cNvPr id="4" name="Group 3"/>
            <p:cNvGrpSpPr/>
            <p:nvPr/>
          </p:nvGrpSpPr>
          <p:grpSpPr>
            <a:xfrm>
              <a:off x="2361" y="5755"/>
              <a:ext cx="5029" cy="3628"/>
              <a:chOff x="2361" y="5755"/>
              <a:chExt cx="5029" cy="3628"/>
            </a:xfrm>
          </p:grpSpPr>
          <p:pic>
            <p:nvPicPr>
              <p:cNvPr id="1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5" name="Picture 14" descr="Picture12"/>
              <p:cNvPicPr>
                <a:picLocks noChangeAspect="1"/>
              </p:cNvPicPr>
              <p:nvPr/>
            </p:nvPicPr>
            <p:blipFill>
              <a:blip r:embed="rId10"/>
              <a:stretch>
                <a:fillRect/>
              </a:stretch>
            </p:blipFill>
            <p:spPr>
              <a:xfrm>
                <a:off x="3577" y="6652"/>
                <a:ext cx="3485" cy="1411"/>
              </a:xfrm>
              <a:prstGeom prst="rect">
                <a:avLst/>
              </a:prstGeom>
            </p:spPr>
          </p:pic>
        </p:grpSp>
        <p:sp>
          <p:nvSpPr>
            <p:cNvPr id="25" name="Text Box 24"/>
            <p:cNvSpPr txBox="1"/>
            <p:nvPr/>
          </p:nvSpPr>
          <p:spPr>
            <a:xfrm>
              <a:off x="3851" y="8201"/>
              <a:ext cx="2368"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cs typeface="iCiel Cadena" panose="02000503000000020004" charset="0"/>
                </a:rPr>
                <a:t>Trái</a:t>
              </a:r>
              <a:r>
                <a:rPr kumimoji="0" lang="en-US" sz="3200" b="1" i="0" u="none" strike="noStrike" kern="1200" cap="none" spc="0" normalizeH="0" baseline="0" noProof="0" dirty="0">
                  <a:ln>
                    <a:noFill/>
                  </a:ln>
                  <a:solidFill>
                    <a:srgbClr val="FF0000"/>
                  </a:solidFill>
                  <a:effectLst/>
                  <a:uLnTx/>
                  <a:uFillTx/>
                  <a:cs typeface="iCiel Cadena" panose="02000503000000020004" charset="0"/>
                </a:rPr>
                <a:t> </a:t>
              </a:r>
              <a:r>
                <a:rPr kumimoji="0" lang="en-US" sz="3200" b="1" i="0" u="none" strike="noStrike" kern="1200" cap="none" spc="0" normalizeH="0" baseline="0" noProof="0" dirty="0" err="1">
                  <a:ln>
                    <a:noFill/>
                  </a:ln>
                  <a:solidFill>
                    <a:srgbClr val="FF0000"/>
                  </a:solidFill>
                  <a:effectLst/>
                  <a:uLnTx/>
                  <a:uFillTx/>
                  <a:cs typeface="iCiel Cadena" panose="02000503000000020004" charset="0"/>
                </a:rPr>
                <a:t>Đất</a:t>
              </a:r>
              <a:endParaRPr kumimoji="0" lang="en-US" sz="3200" b="1" i="0" u="none" strike="noStrike" kern="1200" cap="none" spc="0" normalizeH="0" baseline="0" noProof="0" dirty="0">
                <a:ln>
                  <a:noFill/>
                </a:ln>
                <a:solidFill>
                  <a:srgbClr val="FF0000"/>
                </a:solidFill>
                <a:effectLst/>
                <a:uLnTx/>
                <a:uFillTx/>
                <a:cs typeface="iCiel Cadena" panose="02000503000000020004" charset="0"/>
              </a:endParaRPr>
            </a:p>
          </p:txBody>
        </p:sp>
      </p:grpSp>
      <p:sp>
        <p:nvSpPr>
          <p:cNvPr id="26" name="Text Box 25"/>
          <p:cNvSpPr txBox="1"/>
          <p:nvPr/>
        </p:nvSpPr>
        <p:spPr>
          <a:xfrm>
            <a:off x="5582285" y="923290"/>
            <a:ext cx="164660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cs typeface="iCiel Cadena" panose="02000503000000020004" charset="0"/>
              </a:rPr>
              <a:t>Sao </a:t>
            </a:r>
            <a:r>
              <a:rPr kumimoji="0" lang="en-US" sz="3200" b="1" i="0" u="none" strike="noStrike" kern="1200" cap="none" spc="0" normalizeH="0" baseline="0" noProof="0" dirty="0" err="1">
                <a:ln>
                  <a:noFill/>
                </a:ln>
                <a:solidFill>
                  <a:srgbClr val="7030A0"/>
                </a:solidFill>
                <a:effectLst/>
                <a:uLnTx/>
                <a:uFillTx/>
                <a:cs typeface="iCiel Cadena" panose="02000503000000020004" charset="0"/>
              </a:rPr>
              <a:t>Mộc</a:t>
            </a:r>
            <a:endParaRPr kumimoji="0" lang="en-US" sz="3200" b="1" i="0" u="none" strike="noStrike" kern="1200" cap="none" spc="0" normalizeH="0" baseline="0" noProof="0" dirty="0">
              <a:ln>
                <a:noFill/>
              </a:ln>
              <a:solidFill>
                <a:srgbClr val="7030A0"/>
              </a:solidFill>
              <a:effectLst/>
              <a:uLnTx/>
              <a:uFillTx/>
              <a:cs typeface="iCiel Cadena" panose="02000503000000020004" charset="0"/>
            </a:endParaRPr>
          </a:p>
        </p:txBody>
      </p:sp>
    </p:spTree>
    <p:extLst>
      <p:ext uri="{BB962C8B-B14F-4D97-AF65-F5344CB8AC3E}">
        <p14:creationId xmlns:p14="http://schemas.microsoft.com/office/powerpoint/2010/main" val="23984001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1" fill="hold" nodeType="withEffect">
                                  <p:stCondLst>
                                    <p:cond delay="0"/>
                                  </p:stCondLst>
                                  <p:childTnLst>
                                    <p:anim calcmode="lin" valueType="num">
                                      <p:cBhvr additive="base">
                                        <p:cTn id="6" dur="500"/>
                                        <p:tgtEl>
                                          <p:spTgt spid="9"/>
                                        </p:tgtEl>
                                        <p:attrNameLst>
                                          <p:attrName>ppt_y</p:attrName>
                                        </p:attrNameLst>
                                      </p:cBhvr>
                                      <p:tavLst>
                                        <p:tav tm="0">
                                          <p:val>
                                            <p:strVal val="#ppt_y"/>
                                          </p:val>
                                        </p:tav>
                                        <p:tav tm="100000">
                                          <p:val>
                                            <p:strVal val="#ppt_y-#ppt_h*1.125000"/>
                                          </p:val>
                                        </p:tav>
                                      </p:tavLst>
                                    </p:anim>
                                    <p:animEffect transition="out" filter="wipe(up)">
                                      <p:cBhvr>
                                        <p:cTn id="7" dur="500"/>
                                        <p:tgtEl>
                                          <p:spTgt spid="9"/>
                                        </p:tgtEl>
                                      </p:cBhvr>
                                    </p:animEffect>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0310613 C 0.000416667 0.0860965 -0.0111458 0.259303 0.0129687 0.29964 C 0.0370833 0.339976 0.0951042 0.30607 0.120625 0.232829 C 0.146146 0.159588 0.138802 -0.00785575 0.140625 -0.0663989 " pathEditMode="relative" rAng="0" ptsTypes="">
                                      <p:cBhvr>
                                        <p:cTn id="11" dur="2000" fill="hold"/>
                                        <p:tgtEl>
                                          <p:spTgt spid="22"/>
                                        </p:tgtEl>
                                        <p:attrNameLst>
                                          <p:attrName>ppt_x</p:attrName>
                                          <p:attrName>ppt_y</p:attrName>
                                        </p:attrNameLst>
                                      </p:cBhvr>
                                      <p:rCtr x="6900" y="9400"/>
                                    </p:animMotion>
                                  </p:childTnLst>
                                </p:cTn>
                              </p:par>
                              <p:par>
                                <p:cTn id="12" presetID="5" presetClass="entr" presetSubtype="10" fill="hold" nodeType="withEffect">
                                  <p:stCondLst>
                                    <p:cond delay="0"/>
                                  </p:stCondLst>
                                  <p:childTnLst>
                                    <p:set>
                                      <p:cBhvr>
                                        <p:cTn id="13" dur="1" fill="hold">
                                          <p:stCondLst>
                                            <p:cond delay="0"/>
                                          </p:stCondLst>
                                        </p:cTn>
                                        <p:tgtEl>
                                          <p:spTgt spid="26">
                                            <p:txEl>
                                              <p:pRg st="0" end="0"/>
                                            </p:txEl>
                                          </p:spTgt>
                                        </p:tgtEl>
                                        <p:attrNameLst>
                                          <p:attrName>style.visibility</p:attrName>
                                        </p:attrNameLst>
                                      </p:cBhvr>
                                      <p:to>
                                        <p:strVal val="visible"/>
                                      </p:to>
                                    </p:set>
                                    <p:animEffect transition="in" filter="checkerboard(across)">
                                      <p:cBhvr>
                                        <p:cTn id="14"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68826" y="-68826"/>
            <a:ext cx="11867535" cy="6926825"/>
          </a:xfrm>
          <a:prstGeom prst="rect">
            <a:avLst/>
          </a:prstGeom>
        </p:spPr>
      </p:pic>
      <p:sp>
        <p:nvSpPr>
          <p:cNvPr id="3" name="Oval 2">
            <a:extLst>
              <a:ext uri="{FF2B5EF4-FFF2-40B4-BE49-F238E27FC236}">
                <a16:creationId xmlns:a16="http://schemas.microsoft.com/office/drawing/2014/main" id="{C3F5506A-04C1-1E7D-E323-4BA645BD386F}"/>
              </a:ext>
            </a:extLst>
          </p:cNvPr>
          <p:cNvSpPr/>
          <p:nvPr/>
        </p:nvSpPr>
        <p:spPr>
          <a:xfrm>
            <a:off x="428781" y="741314"/>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4C0DD376-17D4-B9C3-3483-E67635E10B95}"/>
              </a:ext>
            </a:extLst>
          </p:cNvPr>
          <p:cNvSpPr txBox="1"/>
          <p:nvPr/>
        </p:nvSpPr>
        <p:spPr>
          <a:xfrm>
            <a:off x="876013" y="741314"/>
            <a:ext cx="31870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Tìm chỗ đỗ cho ô tô.</a:t>
            </a:r>
          </a:p>
        </p:txBody>
      </p:sp>
      <p:pic>
        <p:nvPicPr>
          <p:cNvPr id="6" name="Picture 5">
            <a:extLst>
              <a:ext uri="{FF2B5EF4-FFF2-40B4-BE49-F238E27FC236}">
                <a16:creationId xmlns:a16="http://schemas.microsoft.com/office/drawing/2014/main" id="{88843FDC-FE33-4F61-2EA2-D6E380DCB6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3663144" y="307547"/>
            <a:ext cx="7606858" cy="5939466"/>
          </a:xfrm>
          <a:prstGeom prst="rect">
            <a:avLst/>
          </a:prstGeom>
        </p:spPr>
      </p:pic>
      <p:sp>
        <p:nvSpPr>
          <p:cNvPr id="7" name="Freeform: Shape 6">
            <a:extLst>
              <a:ext uri="{FF2B5EF4-FFF2-40B4-BE49-F238E27FC236}">
                <a16:creationId xmlns:a16="http://schemas.microsoft.com/office/drawing/2014/main" id="{C3554B7C-52FB-87C1-D0B2-C7A67653D6D7}"/>
              </a:ext>
            </a:extLst>
          </p:cNvPr>
          <p:cNvSpPr/>
          <p:nvPr/>
        </p:nvSpPr>
        <p:spPr>
          <a:xfrm>
            <a:off x="6050696" y="2271361"/>
            <a:ext cx="3154017" cy="2080591"/>
          </a:xfrm>
          <a:custGeom>
            <a:avLst/>
            <a:gdLst>
              <a:gd name="connsiteX0" fmla="*/ 0 w 3154017"/>
              <a:gd name="connsiteY0" fmla="*/ 0 h 2080591"/>
              <a:gd name="connsiteX1" fmla="*/ 927652 w 3154017"/>
              <a:gd name="connsiteY1" fmla="*/ 821635 h 2080591"/>
              <a:gd name="connsiteX2" fmla="*/ 1537252 w 3154017"/>
              <a:gd name="connsiteY2" fmla="*/ 1736035 h 2080591"/>
              <a:gd name="connsiteX3" fmla="*/ 3154017 w 3154017"/>
              <a:gd name="connsiteY3" fmla="*/ 2080591 h 2080591"/>
            </a:gdLst>
            <a:ahLst/>
            <a:cxnLst>
              <a:cxn ang="0">
                <a:pos x="connsiteX0" y="connsiteY0"/>
              </a:cxn>
              <a:cxn ang="0">
                <a:pos x="connsiteX1" y="connsiteY1"/>
              </a:cxn>
              <a:cxn ang="0">
                <a:pos x="connsiteX2" y="connsiteY2"/>
              </a:cxn>
              <a:cxn ang="0">
                <a:pos x="connsiteX3" y="connsiteY3"/>
              </a:cxn>
            </a:cxnLst>
            <a:rect l="l" t="t" r="r" b="b"/>
            <a:pathLst>
              <a:path w="3154017" h="2080591">
                <a:moveTo>
                  <a:pt x="0" y="0"/>
                </a:moveTo>
                <a:cubicBezTo>
                  <a:pt x="335721" y="266148"/>
                  <a:pt x="671443" y="532296"/>
                  <a:pt x="927652" y="821635"/>
                </a:cubicBezTo>
                <a:cubicBezTo>
                  <a:pt x="1183861" y="1110974"/>
                  <a:pt x="1166191" y="1526209"/>
                  <a:pt x="1537252" y="1736035"/>
                </a:cubicBezTo>
                <a:cubicBezTo>
                  <a:pt x="1908313" y="1945861"/>
                  <a:pt x="2531165" y="2013226"/>
                  <a:pt x="3154017" y="208059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8" name="Freeform: Shape 7">
            <a:extLst>
              <a:ext uri="{FF2B5EF4-FFF2-40B4-BE49-F238E27FC236}">
                <a16:creationId xmlns:a16="http://schemas.microsoft.com/office/drawing/2014/main" id="{96E1800D-8831-9515-C3FD-EC19F503B1D7}"/>
              </a:ext>
            </a:extLst>
          </p:cNvPr>
          <p:cNvSpPr/>
          <p:nvPr/>
        </p:nvSpPr>
        <p:spPr>
          <a:xfrm>
            <a:off x="5706139" y="1184683"/>
            <a:ext cx="3498574" cy="2252869"/>
          </a:xfrm>
          <a:custGeom>
            <a:avLst/>
            <a:gdLst>
              <a:gd name="connsiteX0" fmla="*/ 0 w 3432313"/>
              <a:gd name="connsiteY0" fmla="*/ 2252869 h 2252869"/>
              <a:gd name="connsiteX1" fmla="*/ 993913 w 3432313"/>
              <a:gd name="connsiteY1" fmla="*/ 1895061 h 2252869"/>
              <a:gd name="connsiteX2" fmla="*/ 1722783 w 3432313"/>
              <a:gd name="connsiteY2" fmla="*/ 1020417 h 2252869"/>
              <a:gd name="connsiteX3" fmla="*/ 3432313 w 3432313"/>
              <a:gd name="connsiteY3" fmla="*/ 0 h 2252869"/>
            </a:gdLst>
            <a:ahLst/>
            <a:cxnLst>
              <a:cxn ang="0">
                <a:pos x="connsiteX0" y="connsiteY0"/>
              </a:cxn>
              <a:cxn ang="0">
                <a:pos x="connsiteX1" y="connsiteY1"/>
              </a:cxn>
              <a:cxn ang="0">
                <a:pos x="connsiteX2" y="connsiteY2"/>
              </a:cxn>
              <a:cxn ang="0">
                <a:pos x="connsiteX3" y="connsiteY3"/>
              </a:cxn>
            </a:cxnLst>
            <a:rect l="l" t="t" r="r" b="b"/>
            <a:pathLst>
              <a:path w="3432313" h="2252869">
                <a:moveTo>
                  <a:pt x="0" y="2252869"/>
                </a:moveTo>
                <a:cubicBezTo>
                  <a:pt x="353391" y="2176669"/>
                  <a:pt x="706783" y="2100470"/>
                  <a:pt x="993913" y="1895061"/>
                </a:cubicBezTo>
                <a:cubicBezTo>
                  <a:pt x="1281043" y="1689652"/>
                  <a:pt x="1316383" y="1336260"/>
                  <a:pt x="1722783" y="1020417"/>
                </a:cubicBezTo>
                <a:cubicBezTo>
                  <a:pt x="2129183" y="704573"/>
                  <a:pt x="2780748" y="352286"/>
                  <a:pt x="34323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9" name="Freeform: Shape 8">
            <a:extLst>
              <a:ext uri="{FF2B5EF4-FFF2-40B4-BE49-F238E27FC236}">
                <a16:creationId xmlns:a16="http://schemas.microsoft.com/office/drawing/2014/main" id="{DD21EBF3-0E81-B0FE-98DB-83029DEB9B80}"/>
              </a:ext>
            </a:extLst>
          </p:cNvPr>
          <p:cNvSpPr/>
          <p:nvPr/>
        </p:nvSpPr>
        <p:spPr>
          <a:xfrm>
            <a:off x="5971182" y="4590492"/>
            <a:ext cx="3233531" cy="1120447"/>
          </a:xfrm>
          <a:custGeom>
            <a:avLst/>
            <a:gdLst>
              <a:gd name="connsiteX0" fmla="*/ 0 w 3233531"/>
              <a:gd name="connsiteY0" fmla="*/ 0 h 1120447"/>
              <a:gd name="connsiteX1" fmla="*/ 940905 w 3233531"/>
              <a:gd name="connsiteY1" fmla="*/ 318052 h 1120447"/>
              <a:gd name="connsiteX2" fmla="*/ 1881809 w 3233531"/>
              <a:gd name="connsiteY2" fmla="*/ 1020417 h 1120447"/>
              <a:gd name="connsiteX3" fmla="*/ 3233531 w 3233531"/>
              <a:gd name="connsiteY3" fmla="*/ 1099930 h 1120447"/>
            </a:gdLst>
            <a:ahLst/>
            <a:cxnLst>
              <a:cxn ang="0">
                <a:pos x="connsiteX0" y="connsiteY0"/>
              </a:cxn>
              <a:cxn ang="0">
                <a:pos x="connsiteX1" y="connsiteY1"/>
              </a:cxn>
              <a:cxn ang="0">
                <a:pos x="connsiteX2" y="connsiteY2"/>
              </a:cxn>
              <a:cxn ang="0">
                <a:pos x="connsiteX3" y="connsiteY3"/>
              </a:cxn>
            </a:cxnLst>
            <a:rect l="l" t="t" r="r" b="b"/>
            <a:pathLst>
              <a:path w="3233531" h="1120447">
                <a:moveTo>
                  <a:pt x="0" y="0"/>
                </a:moveTo>
                <a:cubicBezTo>
                  <a:pt x="313635" y="73991"/>
                  <a:pt x="627270" y="147983"/>
                  <a:pt x="940905" y="318052"/>
                </a:cubicBezTo>
                <a:cubicBezTo>
                  <a:pt x="1254540" y="488121"/>
                  <a:pt x="1499705" y="890104"/>
                  <a:pt x="1881809" y="1020417"/>
                </a:cubicBezTo>
                <a:cubicBezTo>
                  <a:pt x="2263913" y="1150730"/>
                  <a:pt x="2748722" y="1125330"/>
                  <a:pt x="3233531" y="109993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11" name="Freeform: Shape 10">
            <a:extLst>
              <a:ext uri="{FF2B5EF4-FFF2-40B4-BE49-F238E27FC236}">
                <a16:creationId xmlns:a16="http://schemas.microsoft.com/office/drawing/2014/main" id="{F9A7C192-888E-D0D3-3C15-B9353BD443A1}"/>
              </a:ext>
            </a:extLst>
          </p:cNvPr>
          <p:cNvSpPr/>
          <p:nvPr/>
        </p:nvSpPr>
        <p:spPr>
          <a:xfrm>
            <a:off x="5772400" y="3384544"/>
            <a:ext cx="3432313" cy="2438400"/>
          </a:xfrm>
          <a:custGeom>
            <a:avLst/>
            <a:gdLst>
              <a:gd name="connsiteX0" fmla="*/ 0 w 3432313"/>
              <a:gd name="connsiteY0" fmla="*/ 2438400 h 2438400"/>
              <a:gd name="connsiteX1" fmla="*/ 1510748 w 3432313"/>
              <a:gd name="connsiteY1" fmla="*/ 1563756 h 2438400"/>
              <a:gd name="connsiteX2" fmla="*/ 2120348 w 3432313"/>
              <a:gd name="connsiteY2" fmla="*/ 344556 h 2438400"/>
              <a:gd name="connsiteX3" fmla="*/ 3432313 w 3432313"/>
              <a:gd name="connsiteY3" fmla="*/ 0 h 2438400"/>
            </a:gdLst>
            <a:ahLst/>
            <a:cxnLst>
              <a:cxn ang="0">
                <a:pos x="connsiteX0" y="connsiteY0"/>
              </a:cxn>
              <a:cxn ang="0">
                <a:pos x="connsiteX1" y="connsiteY1"/>
              </a:cxn>
              <a:cxn ang="0">
                <a:pos x="connsiteX2" y="connsiteY2"/>
              </a:cxn>
              <a:cxn ang="0">
                <a:pos x="connsiteX3" y="connsiteY3"/>
              </a:cxn>
            </a:cxnLst>
            <a:rect l="l" t="t" r="r" b="b"/>
            <a:pathLst>
              <a:path w="3432313" h="2438400">
                <a:moveTo>
                  <a:pt x="0" y="2438400"/>
                </a:moveTo>
                <a:cubicBezTo>
                  <a:pt x="578678" y="2175565"/>
                  <a:pt x="1157357" y="1912730"/>
                  <a:pt x="1510748" y="1563756"/>
                </a:cubicBezTo>
                <a:cubicBezTo>
                  <a:pt x="1864139" y="1214782"/>
                  <a:pt x="1800087" y="605182"/>
                  <a:pt x="2120348" y="344556"/>
                </a:cubicBezTo>
                <a:cubicBezTo>
                  <a:pt x="2440609" y="83930"/>
                  <a:pt x="2936461" y="41965"/>
                  <a:pt x="3432313" y="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3957332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P spid="8" grpId="0" animBg="1"/>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8974"/>
          <a:stretch>
            <a:fillRect/>
          </a:stretch>
        </p:blipFill>
        <p:spPr>
          <a:xfrm>
            <a:off x="5072380" y="1120775"/>
            <a:ext cx="1623695" cy="2660650"/>
          </a:xfrm>
          <a:prstGeom prst="rect">
            <a:avLst/>
          </a:prstGeom>
        </p:spPr>
      </p:pic>
      <p:grpSp>
        <p:nvGrpSpPr>
          <p:cNvPr id="19" name="Group 18"/>
          <p:cNvGrpSpPr/>
          <p:nvPr/>
        </p:nvGrpSpPr>
        <p:grpSpPr>
          <a:xfrm>
            <a:off x="4272280" y="4554220"/>
            <a:ext cx="3193415" cy="2303780"/>
            <a:chOff x="6728" y="7172"/>
            <a:chExt cx="5029"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083"/>
              <a:ext cx="3485" cy="1411"/>
            </a:xfrm>
            <a:prstGeom prst="rect">
              <a:avLst/>
            </a:prstGeom>
          </p:spPr>
        </p:pic>
      </p:grpSp>
      <p:grpSp>
        <p:nvGrpSpPr>
          <p:cNvPr id="15" name="Group 14"/>
          <p:cNvGrpSpPr/>
          <p:nvPr/>
        </p:nvGrpSpPr>
        <p:grpSpPr>
          <a:xfrm>
            <a:off x="4980305" y="0"/>
            <a:ext cx="3192780" cy="2303780"/>
            <a:chOff x="7843" y="0"/>
            <a:chExt cx="5028" cy="3628"/>
          </a:xfrm>
        </p:grpSpPr>
        <p:grpSp>
          <p:nvGrpSpPr>
            <p:cNvPr id="4" name="Group 3"/>
            <p:cNvGrpSpPr/>
            <p:nvPr/>
          </p:nvGrpSpPr>
          <p:grpSpPr>
            <a:xfrm>
              <a:off x="7843" y="0"/>
              <a:ext cx="5029" cy="3628"/>
              <a:chOff x="7843" y="0"/>
              <a:chExt cx="5029" cy="3628"/>
            </a:xfrm>
          </p:grpSpPr>
          <p:pic>
            <p:nvPicPr>
              <p:cNvPr id="9"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2" name="Picture 11" descr="Picture13"/>
              <p:cNvPicPr>
                <a:picLocks noChangeAspect="1"/>
              </p:cNvPicPr>
              <p:nvPr/>
            </p:nvPicPr>
            <p:blipFill>
              <a:blip r:embed="rId9"/>
              <a:stretch>
                <a:fillRect/>
              </a:stretch>
            </p:blipFill>
            <p:spPr>
              <a:xfrm>
                <a:off x="8615" y="14"/>
                <a:ext cx="3485" cy="1411"/>
              </a:xfrm>
              <a:prstGeom prst="rect">
                <a:avLst/>
              </a:prstGeom>
            </p:spPr>
          </p:pic>
        </p:grpSp>
        <p:sp>
          <p:nvSpPr>
            <p:cNvPr id="26" name="Text Box 25"/>
            <p:cNvSpPr txBox="1"/>
            <p:nvPr/>
          </p:nvSpPr>
          <p:spPr>
            <a:xfrm>
              <a:off x="8791" y="1454"/>
              <a:ext cx="2674" cy="91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7030A0"/>
                  </a:solidFill>
                  <a:effectLst/>
                  <a:uLnTx/>
                  <a:uFillTx/>
                  <a:latin typeface="iCiel Cadena" panose="02000503000000020004" charset="0"/>
                  <a:ea typeface="+mn-ea"/>
                  <a:cs typeface="iCiel Cadena" panose="02000503000000020004" charset="0"/>
                </a:rPr>
                <a:t>Sao Mộc</a:t>
              </a:r>
            </a:p>
          </p:txBody>
        </p:sp>
      </p:grpSp>
      <p:pic>
        <p:nvPicPr>
          <p:cNvPr id="16" name="Picture 15" descr="Picture4"/>
          <p:cNvPicPr>
            <a:picLocks noChangeAspect="1"/>
          </p:cNvPicPr>
          <p:nvPr/>
        </p:nvPicPr>
        <p:blipFill>
          <a:blip r:embed="rId10"/>
          <a:stretch>
            <a:fillRect/>
          </a:stretch>
        </p:blipFill>
        <p:spPr>
          <a:xfrm>
            <a:off x="5196205" y="5543550"/>
            <a:ext cx="1621790" cy="1078865"/>
          </a:xfrm>
          <a:prstGeom prst="rect">
            <a:avLst/>
          </a:prstGeom>
        </p:spPr>
      </p:pic>
    </p:spTree>
    <p:extLst>
      <p:ext uri="{BB962C8B-B14F-4D97-AF65-F5344CB8AC3E}">
        <p14:creationId xmlns:p14="http://schemas.microsoft.com/office/powerpoint/2010/main" val="109531811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nodeType="withEffect">
                                  <p:stCondLst>
                                    <p:cond delay="0"/>
                                  </p:stCondLst>
                                  <p:childTnLst>
                                    <p:anim calcmode="lin" valueType="num">
                                      <p:cBhvr additive="base">
                                        <p:cTn id="6" dur="500"/>
                                        <p:tgtEl>
                                          <p:spTgt spid="15"/>
                                        </p:tgtEl>
                                        <p:attrNameLst>
                                          <p:attrName>ppt_y</p:attrName>
                                        </p:attrNameLst>
                                      </p:cBhvr>
                                      <p:tavLst>
                                        <p:tav tm="0">
                                          <p:val>
                                            <p:strVal val="#ppt_y"/>
                                          </p:val>
                                        </p:tav>
                                        <p:tav tm="100000">
                                          <p:val>
                                            <p:strVal val="#ppt_y+#ppt_h*1.125000"/>
                                          </p:val>
                                        </p:tav>
                                      </p:tavLst>
                                    </p:anim>
                                    <p:animEffect transition="out" filter="wipe(down)">
                                      <p:cBhvr>
                                        <p:cTn id="7" dur="500"/>
                                        <p:tgtEl>
                                          <p:spTgt spid="15"/>
                                        </p:tgtEl>
                                      </p:cBhvr>
                                    </p:animEffect>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0 0 C 0.0325521 -0.0196296 0.129844 -0.12037 0.163177 -0.0632407 C 0.19651 -0.00611111 0.169219 0.214444 0.166667 0.285463 " pathEditMode="relative" ptsTypes="">
                                      <p:cBhvr>
                                        <p:cTn id="11" dur="2000" fill="hold"/>
                                        <p:tgtEl>
                                          <p:spTgt spid="22"/>
                                        </p:tgtEl>
                                        <p:attrNameLst>
                                          <p:attrName>ppt_x</p:attrName>
                                          <p:attrName>ppt_y</p:attrName>
                                        </p:attrNameLst>
                                      </p:cBhvr>
                                    </p:animMotion>
                                  </p:childTnLst>
                                </p:cTn>
                              </p:par>
                              <p:par>
                                <p:cTn id="12" presetID="5" presetClass="entr" presetSubtype="1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checkerboard(across)">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68826" y="-68826"/>
            <a:ext cx="11867535" cy="6926825"/>
          </a:xfrm>
          <a:prstGeom prst="rect">
            <a:avLst/>
          </a:prstGeom>
        </p:spPr>
      </p:pic>
      <p:sp>
        <p:nvSpPr>
          <p:cNvPr id="10" name="Oval 9">
            <a:extLst>
              <a:ext uri="{FF2B5EF4-FFF2-40B4-BE49-F238E27FC236}">
                <a16:creationId xmlns:a16="http://schemas.microsoft.com/office/drawing/2014/main" id="{7535A58D-2784-87A4-B2BB-EDF9F0AF9C03}"/>
              </a:ext>
            </a:extLst>
          </p:cNvPr>
          <p:cNvSpPr/>
          <p:nvPr/>
        </p:nvSpPr>
        <p:spPr>
          <a:xfrm>
            <a:off x="659046" y="881734"/>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12" name="TextBox 11">
            <a:extLst>
              <a:ext uri="{FF2B5EF4-FFF2-40B4-BE49-F238E27FC236}">
                <a16:creationId xmlns:a16="http://schemas.microsoft.com/office/drawing/2014/main" id="{B56EC5C2-782B-3FFB-B5E1-3F7B27C06AEF}"/>
              </a:ext>
            </a:extLst>
          </p:cNvPr>
          <p:cNvSpPr txBox="1"/>
          <p:nvPr/>
        </p:nvSpPr>
        <p:spPr>
          <a:xfrm>
            <a:off x="1096369" y="626096"/>
            <a:ext cx="455717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Một đội đồng diễn thể dục thể thao gồm có 56 người mặc áo đỏ và 28 người mặc áo vàng. Hỏi đội đồng diễn đó có tất cả bao nhiêu người?</a:t>
            </a:r>
          </a:p>
        </p:txBody>
      </p:sp>
      <p:sp>
        <p:nvSpPr>
          <p:cNvPr id="13" name="TextBox 12">
            <a:extLst>
              <a:ext uri="{FF2B5EF4-FFF2-40B4-BE49-F238E27FC236}">
                <a16:creationId xmlns:a16="http://schemas.microsoft.com/office/drawing/2014/main" id="{201DBAE4-5A02-087E-7DB9-1CB19EC9F4EF}"/>
              </a:ext>
            </a:extLst>
          </p:cNvPr>
          <p:cNvSpPr txBox="1"/>
          <p:nvPr/>
        </p:nvSpPr>
        <p:spPr>
          <a:xfrm>
            <a:off x="4998756" y="4144260"/>
            <a:ext cx="15513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prstClr val="black"/>
                </a:solidFill>
                <a:effectLst/>
                <a:uLnTx/>
                <a:uFillTx/>
                <a:latin typeface="Arial"/>
                <a:cs typeface="+mn-cs"/>
              </a:rPr>
              <a:t>Bài giải</a:t>
            </a:r>
          </a:p>
        </p:txBody>
      </p:sp>
      <p:sp>
        <p:nvSpPr>
          <p:cNvPr id="14" name="TextBox 13">
            <a:extLst>
              <a:ext uri="{FF2B5EF4-FFF2-40B4-BE49-F238E27FC236}">
                <a16:creationId xmlns:a16="http://schemas.microsoft.com/office/drawing/2014/main" id="{E15824C1-013D-113F-0F9C-46F421D81630}"/>
              </a:ext>
            </a:extLst>
          </p:cNvPr>
          <p:cNvSpPr txBox="1"/>
          <p:nvPr/>
        </p:nvSpPr>
        <p:spPr>
          <a:xfrm>
            <a:off x="1202439" y="4667480"/>
            <a:ext cx="9144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Đội đồng diễn đó có tất cả số người là:</a:t>
            </a:r>
          </a:p>
        </p:txBody>
      </p:sp>
      <p:sp>
        <p:nvSpPr>
          <p:cNvPr id="15" name="TextBox 14">
            <a:extLst>
              <a:ext uri="{FF2B5EF4-FFF2-40B4-BE49-F238E27FC236}">
                <a16:creationId xmlns:a16="http://schemas.microsoft.com/office/drawing/2014/main" id="{B59688CF-5C38-1501-BFAC-993EAF15BC13}"/>
              </a:ext>
            </a:extLst>
          </p:cNvPr>
          <p:cNvSpPr txBox="1"/>
          <p:nvPr/>
        </p:nvSpPr>
        <p:spPr>
          <a:xfrm>
            <a:off x="3241697" y="5208934"/>
            <a:ext cx="50654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56 + 28 = 84 (người)</a:t>
            </a:r>
          </a:p>
        </p:txBody>
      </p:sp>
      <p:sp>
        <p:nvSpPr>
          <p:cNvPr id="16" name="TextBox 15">
            <a:extLst>
              <a:ext uri="{FF2B5EF4-FFF2-40B4-BE49-F238E27FC236}">
                <a16:creationId xmlns:a16="http://schemas.microsoft.com/office/drawing/2014/main" id="{65CA3A53-E51B-9FED-F56A-DA19AAE041D6}"/>
              </a:ext>
            </a:extLst>
          </p:cNvPr>
          <p:cNvSpPr txBox="1"/>
          <p:nvPr/>
        </p:nvSpPr>
        <p:spPr>
          <a:xfrm>
            <a:off x="3241697" y="5750388"/>
            <a:ext cx="5065485"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Đáp số: 84 người.</a:t>
            </a:r>
          </a:p>
        </p:txBody>
      </p:sp>
      <p:pic>
        <p:nvPicPr>
          <p:cNvPr id="17" name="Picture 16">
            <a:extLst>
              <a:ext uri="{FF2B5EF4-FFF2-40B4-BE49-F238E27FC236}">
                <a16:creationId xmlns:a16="http://schemas.microsoft.com/office/drawing/2014/main" id="{8D44EBD6-D93B-97A7-468F-55BDFD7EF86E}"/>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886451" y="626632"/>
            <a:ext cx="5182979" cy="3517628"/>
          </a:xfrm>
          <a:prstGeom prst="rect">
            <a:avLst/>
          </a:prstGeom>
        </p:spPr>
      </p:pic>
    </p:spTree>
    <p:extLst>
      <p:ext uri="{BB962C8B-B14F-4D97-AF65-F5344CB8AC3E}">
        <p14:creationId xmlns:p14="http://schemas.microsoft.com/office/powerpoint/2010/main" val="30357363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3" name="Picture 2" descr="Picture1"/>
          <p:cNvPicPr>
            <a:picLocks noChangeAspect="1"/>
          </p:cNvPicPr>
          <p:nvPr/>
        </p:nvPicPr>
        <p:blipFill>
          <a:blip r:embed="rId6"/>
          <a:stretch>
            <a:fillRect/>
          </a:stretch>
        </p:blipFill>
        <p:spPr>
          <a:xfrm>
            <a:off x="5610225" y="2155825"/>
            <a:ext cx="4968240" cy="275018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1500"/>
                            </p:stCondLst>
                            <p:childTnLst>
                              <p:par>
                                <p:cTn id="22" presetID="32" presetClass="emph" presetSubtype="0" repeatCount="indefinite" fill="hold" nodeType="afterEffect">
                                  <p:stCondLst>
                                    <p:cond delay="0"/>
                                  </p:stCondLst>
                                  <p:childTnLst>
                                    <p:animRot by="120000">
                                      <p:cBhvr>
                                        <p:cTn id="23" dur="100" fill="hold">
                                          <p:stCondLst>
                                            <p:cond delay="0"/>
                                          </p:stCondLst>
                                        </p:cTn>
                                        <p:tgtEl>
                                          <p:spTgt spid="3"/>
                                        </p:tgtEl>
                                        <p:attrNameLst>
                                          <p:attrName>r</p:attrName>
                                        </p:attrNameLst>
                                      </p:cBhvr>
                                    </p:animRot>
                                    <p:animRot by="-240000">
                                      <p:cBhvr>
                                        <p:cTn id="24" dur="200" fill="hold">
                                          <p:stCondLst>
                                            <p:cond delay="200"/>
                                          </p:stCondLst>
                                        </p:cTn>
                                        <p:tgtEl>
                                          <p:spTgt spid="3"/>
                                        </p:tgtEl>
                                        <p:attrNameLst>
                                          <p:attrName>r</p:attrName>
                                        </p:attrNameLst>
                                      </p:cBhvr>
                                    </p:animRot>
                                    <p:animRot by="240000">
                                      <p:cBhvr>
                                        <p:cTn id="25" dur="200" fill="hold">
                                          <p:stCondLst>
                                            <p:cond delay="400"/>
                                          </p:stCondLst>
                                        </p:cTn>
                                        <p:tgtEl>
                                          <p:spTgt spid="3"/>
                                        </p:tgtEl>
                                        <p:attrNameLst>
                                          <p:attrName>r</p:attrName>
                                        </p:attrNameLst>
                                      </p:cBhvr>
                                    </p:animRot>
                                    <p:animRot by="-240000">
                                      <p:cBhvr>
                                        <p:cTn id="26" dur="200" fill="hold">
                                          <p:stCondLst>
                                            <p:cond delay="600"/>
                                          </p:stCondLst>
                                        </p:cTn>
                                        <p:tgtEl>
                                          <p:spTgt spid="3"/>
                                        </p:tgtEl>
                                        <p:attrNameLst>
                                          <p:attrName>r</p:attrName>
                                        </p:attrNameLst>
                                      </p:cBhvr>
                                    </p:animRot>
                                    <p:animRot by="120000">
                                      <p:cBhvr>
                                        <p:cTn id="27"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737995" y="2471420"/>
            <a:ext cx="9267825" cy="34778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1"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Luật chơi:</a:t>
            </a:r>
            <a:endPar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GV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viết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phép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tính</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cộng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trừ</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bất</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kỳ</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bảng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Chia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lớp</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đội</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(4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a:t>
            </a: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Tổ nào có tất cả thành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viên</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làm</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xong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và</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đúng</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thì</a:t>
            </a:r>
            <a:r>
              <a:rPr kumimoji="0" lang="en-US" sz="44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thắng lượt.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57275" y="6042025"/>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có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nhiều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thành </a:t>
            </a:r>
            <a:r>
              <a:rPr kumimoji="0" lang="en-US" sz="3600" b="0" i="0" u="none" strike="noStrike" kern="1200" cap="none" spc="0" normalizeH="0" baseline="0" noProof="0" err="1">
                <a:ln>
                  <a:noFill/>
                </a:ln>
                <a:solidFill>
                  <a:prstClr val="black"/>
                </a:solidFill>
                <a:effectLst/>
                <a:uLnTx/>
                <a:uFillTx/>
                <a:latin typeface="Calibri" panose="020F0502020204030204" charset="0"/>
                <a:ea typeface="+mn-ea"/>
                <a:cs typeface="Calibri" panose="020F0502020204030204" charset="0"/>
              </a:rPr>
              <a:t>viên </a:t>
            </a:r>
            <a:r>
              <a:rPr kumimoji="0" lang="en-US" sz="3600" b="0" i="0" u="none" strike="noStrike" kern="1200" cap="none" spc="0" normalizeH="0" baseline="0" noProof="0">
                <a:ln>
                  <a:noFill/>
                </a:ln>
                <a:solidFill>
                  <a:prstClr val="black"/>
                </a:solidFill>
                <a:effectLst/>
                <a:uLnTx/>
                <a:uFillTx/>
                <a:latin typeface="Calibri" panose="020F0502020204030204" charset="0"/>
                <a:ea typeface="+mn-ea"/>
                <a:cs typeface="Calibri" panose="020F0502020204030204" charset="0"/>
              </a:rPr>
              <a:t>xong </a:t>
            </a: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rcRect r="50862"/>
          <a:stretch>
            <a:fillRect/>
          </a:stretch>
        </p:blipFill>
        <p:spPr>
          <a:xfrm>
            <a:off x="-137795" y="2411730"/>
            <a:ext cx="3884295" cy="444627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rcRect t="29885"/>
          <a:stretch>
            <a:fillRect/>
          </a:stretch>
        </p:blipFill>
        <p:spPr>
          <a:xfrm>
            <a:off x="2782570" y="368300"/>
            <a:ext cx="9409430" cy="6597650"/>
          </a:xfrm>
          <a:prstGeom prst="rect">
            <a:avLst/>
          </a:prstGeom>
        </p:spPr>
      </p:pic>
      <p:sp>
        <p:nvSpPr>
          <p:cNvPr id="5" name="矩形: 圆角 13"/>
          <p:cNvSpPr/>
          <p:nvPr/>
        </p:nvSpPr>
        <p:spPr>
          <a:xfrm>
            <a:off x="3489325" y="1163320"/>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2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Thứ</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ngày</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tháng</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 </a:t>
            </a:r>
            <a:r>
              <a:rPr kumimoji="0" lang="en-US" altLang="zh-CN" sz="4000" b="1" i="0" u="none" strike="noStrike" kern="1200" cap="none" spc="0" normalizeH="0" baseline="0" noProof="0" dirty="0" err="1">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năm</a:t>
            </a:r>
            <a:r>
              <a:rPr kumimoji="0" lang="en-US" altLang="zh-CN" sz="4000" b="1" i="0" u="none" strike="noStrike" kern="1200" cap="none" spc="0" normalizeH="0" baseline="0" noProof="0" dirty="0">
                <a:ln>
                  <a:noFill/>
                </a:ln>
                <a:solidFill>
                  <a:prstClr val="black"/>
                </a:solidFill>
                <a:effectLst/>
                <a:uLnTx/>
                <a:uFillTx/>
                <a:latin typeface="Calibri" panose="020F0502020204030204" charset="0"/>
                <a:ea typeface="Microsoft YaHei" panose="020B0503020204020204" pitchFamily="34" charset="-122"/>
                <a:cs typeface="Calibri" panose="020F0502020204030204" charset="0"/>
                <a:sym typeface="迷你简细行楷" panose="02010609000101010101" charset="-122"/>
              </a:rPr>
              <a:t> …</a:t>
            </a:r>
          </a:p>
        </p:txBody>
      </p:sp>
      <p:grpSp>
        <p:nvGrpSpPr>
          <p:cNvPr id="7" name="Group 6"/>
          <p:cNvGrpSpPr/>
          <p:nvPr/>
        </p:nvGrpSpPr>
        <p:grpSpPr>
          <a:xfrm>
            <a:off x="6242685" y="1859280"/>
            <a:ext cx="1942465" cy="1042670"/>
            <a:chOff x="7012" y="1646"/>
            <a:chExt cx="3411" cy="1551"/>
          </a:xfrm>
        </p:grpSpPr>
        <p:pic>
          <p:nvPicPr>
            <p:cNvPr id="10" name="Picture 9"/>
            <p:cNvPicPr/>
            <p:nvPr/>
          </p:nvPicPr>
          <p:blipFill>
            <a:blip r:embed="rId5">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11" name="Text Box 10"/>
            <p:cNvSpPr txBox="1"/>
            <p:nvPr/>
          </p:nvSpPr>
          <p:spPr>
            <a:xfrm>
              <a:off x="7704" y="2106"/>
              <a:ext cx="2719" cy="86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Coiny" panose="02000903060500060000" charset="0"/>
                  <a:ea typeface="+mn-ea"/>
                  <a:cs typeface="Coiny" panose="02000903060500060000" charset="0"/>
                </a:rPr>
                <a:t>TOÁN</a:t>
              </a:r>
            </a:p>
          </p:txBody>
        </p:sp>
      </p:grpSp>
      <p:sp>
        <p:nvSpPr>
          <p:cNvPr id="12" name="矩形: 圆角 13">
            <a:extLst>
              <a:ext uri="{FF2B5EF4-FFF2-40B4-BE49-F238E27FC236}">
                <a16:creationId xmlns:a16="http://schemas.microsoft.com/office/drawing/2014/main" id="{AB4F92DC-1AFF-4898-8734-C8D7AD9F8884}"/>
              </a:ext>
            </a:extLst>
          </p:cNvPr>
          <p:cNvSpPr/>
          <p:nvPr/>
        </p:nvSpPr>
        <p:spPr>
          <a:xfrm>
            <a:off x="3705635" y="3862808"/>
            <a:ext cx="8036560" cy="675640"/>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lnSpc>
                <a:spcPct val="120000"/>
              </a:lnSpc>
            </a:pPr>
            <a:r>
              <a:rPr lang="en-US" altLang="zh-CN" sz="4000" b="1" dirty="0">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BÀI 33: ÔN TẬP PHÉP CỘNG, PHÉP TRỪ TRONG PHẠM VI 20, 100 </a:t>
            </a:r>
          </a:p>
          <a:p>
            <a:pPr lvl="0" algn="ctr" defTabSz="457200">
              <a:lnSpc>
                <a:spcPct val="120000"/>
              </a:lnSpc>
            </a:pPr>
            <a:r>
              <a:rPr lang="en-US" altLang="zh-CN" sz="4000" b="1" dirty="0">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a:t>
            </a:r>
            <a:r>
              <a:rPr lang="en-US" altLang="zh-CN" sz="4000" b="1" dirty="0" err="1">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Tiết</a:t>
            </a:r>
            <a:r>
              <a:rPr lang="en-US" altLang="zh-CN" sz="4000" b="1" dirty="0">
                <a:solidFill>
                  <a:srgbClr val="D80A9B"/>
                </a:solidFill>
                <a:latin typeface="Calibri" panose="020F0502020204030204" charset="0"/>
                <a:ea typeface="Microsoft YaHei" panose="020B0503020204020204" pitchFamily="34" charset="-122"/>
                <a:cs typeface="Calibri" panose="020F0502020204030204" charset="0"/>
                <a:sym typeface="迷你简细行楷" panose="02010609000101010101" charset="-122"/>
              </a:rPr>
              <a:t> 3)</a:t>
            </a: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5">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grpSp>
        <p:nvGrpSpPr>
          <p:cNvPr id="4" name="Group 3"/>
          <p:cNvGrpSpPr/>
          <p:nvPr/>
        </p:nvGrpSpPr>
        <p:grpSpPr>
          <a:xfrm>
            <a:off x="11506200" y="481965"/>
            <a:ext cx="5235575" cy="2316480"/>
            <a:chOff x="14105" y="810"/>
            <a:chExt cx="8245" cy="3648"/>
          </a:xfrm>
        </p:grpSpPr>
        <p:sp>
          <p:nvSpPr>
            <p:cNvPr id="8" name="Horizontal Scroll 7"/>
            <p:cNvSpPr/>
            <p:nvPr/>
          </p:nvSpPr>
          <p:spPr>
            <a:xfrm>
              <a:off x="14105" y="810"/>
              <a:ext cx="8245" cy="3649"/>
            </a:xfrm>
            <a:prstGeom prst="horizontalScroll">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Picture4"/>
            <p:cNvPicPr>
              <a:picLocks noChangeAspect="1"/>
            </p:cNvPicPr>
            <p:nvPr/>
          </p:nvPicPr>
          <p:blipFill>
            <a:blip r:embed="rId7"/>
            <a:stretch>
              <a:fillRect/>
            </a:stretch>
          </p:blipFill>
          <p:spPr>
            <a:xfrm>
              <a:off x="14766" y="1814"/>
              <a:ext cx="7584" cy="1642"/>
            </a:xfrm>
            <a:prstGeom prst="rect">
              <a:avLst/>
            </a:prstGeom>
          </p:spPr>
        </p:pic>
      </p:grpSp>
      <p:pic>
        <p:nvPicPr>
          <p:cNvPr id="22" name="图片 4" descr="C:\Users\HP\Downloads\Picture2.pngPicture2"/>
          <p:cNvPicPr>
            <a:picLocks noChangeAspect="1"/>
          </p:cNvPicPr>
          <p:nvPr/>
        </p:nvPicPr>
        <p:blipFill>
          <a:blip r:embed="rId8"/>
          <a:srcRect l="38959" t="25262" r="29770" b="26726"/>
          <a:stretch>
            <a:fillRect/>
          </a:stretch>
        </p:blipFill>
        <p:spPr>
          <a:xfrm>
            <a:off x="10185400" y="67945"/>
            <a:ext cx="2102485" cy="3228340"/>
          </a:xfrm>
          <a:prstGeom prst="rect">
            <a:avLst/>
          </a:prstGeom>
        </p:spPr>
      </p:pic>
      <p:pic>
        <p:nvPicPr>
          <p:cNvPr id="5" name="5c249dca6369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8210" y="5436235"/>
            <a:ext cx="1233805" cy="123380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additive="base">
                                        <p:cTn id="6" dur="indefinite" fill="hold"/>
                                        <p:tgtEl>
                                          <p:spTgt spid="5"/>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22"/>
                                        </p:tgtEl>
                                        <p:attrNameLst>
                                          <p:attrName>r</p:attrName>
                                        </p:attrNameLst>
                                      </p:cBhvr>
                                    </p:animRot>
                                    <p:animRot by="-240000">
                                      <p:cBhvr>
                                        <p:cTn id="12" dur="200" fill="hold">
                                          <p:stCondLst>
                                            <p:cond delay="200"/>
                                          </p:stCondLst>
                                        </p:cTn>
                                        <p:tgtEl>
                                          <p:spTgt spid="22"/>
                                        </p:tgtEl>
                                        <p:attrNameLst>
                                          <p:attrName>r</p:attrName>
                                        </p:attrNameLst>
                                      </p:cBhvr>
                                    </p:animRot>
                                    <p:animRot by="240000">
                                      <p:cBhvr>
                                        <p:cTn id="13" dur="200" fill="hold">
                                          <p:stCondLst>
                                            <p:cond delay="400"/>
                                          </p:stCondLst>
                                        </p:cTn>
                                        <p:tgtEl>
                                          <p:spTgt spid="22"/>
                                        </p:tgtEl>
                                        <p:attrNameLst>
                                          <p:attrName>r</p:attrName>
                                        </p:attrNameLst>
                                      </p:cBhvr>
                                    </p:animRot>
                                    <p:animRot by="-240000">
                                      <p:cBhvr>
                                        <p:cTn id="14" dur="200" fill="hold">
                                          <p:stCondLst>
                                            <p:cond delay="600"/>
                                          </p:stCondLst>
                                        </p:cTn>
                                        <p:tgtEl>
                                          <p:spTgt spid="22"/>
                                        </p:tgtEl>
                                        <p:attrNameLst>
                                          <p:attrName>r</p:attrName>
                                        </p:attrNameLst>
                                      </p:cBhvr>
                                    </p:animRot>
                                    <p:animRot by="120000">
                                      <p:cBhvr>
                                        <p:cTn id="15" dur="200" fill="hold">
                                          <p:stCondLst>
                                            <p:cond delay="800"/>
                                          </p:stCondLst>
                                        </p:cTn>
                                        <p:tgtEl>
                                          <p:spTgt spid="22"/>
                                        </p:tgtEl>
                                        <p:attrNameLst>
                                          <p:attrName>r</p:attrName>
                                        </p:attrNameLst>
                                      </p:cBhvr>
                                    </p:animRot>
                                  </p:childTnLst>
                                </p:cTn>
                              </p:par>
                              <p:par>
                                <p:cTn id="16"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7" dur="5000" fill="hold"/>
                                        <p:tgtEl>
                                          <p:spTgt spid="4"/>
                                        </p:tgtEl>
                                        <p:attrNameLst>
                                          <p:attrName>ppt_x</p:attrName>
                                          <p:attrName>ppt_y</p:attrName>
                                        </p:attrNameLst>
                                      </p:cBhvr>
                                    </p:animMotion>
                                  </p:childTnLst>
                                </p:cTn>
                              </p:par>
                              <p:par>
                                <p:cTn id="18" presetID="0" presetClass="path" presetSubtype="0" accel="50000" decel="50000" fill="hold" nodeType="withEffect">
                                  <p:stCondLst>
                                    <p:cond delay="0"/>
                                  </p:stCondLst>
                                  <p:childTnLst>
                                    <p:animMotion origin="layout" path="M 0 0 C -0.0818229 0.0108333 -0.321354 -0.0138889 -0.414063 0.101852 C -0.506771 0.217593 -0.239063 0.505556 -0.463542 0.578704 C -0.688021 0.651852 -1.32286 0.499352 -1.53646 0.467593 " pathEditMode="relative" ptsTypes="">
                                      <p:cBhvr>
                                        <p:cTn id="19" dur="5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repeatCount="indefinite" fill="remove"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452120" y="4895850"/>
            <a:ext cx="866140" cy="1842135"/>
          </a:xfrm>
          <a:prstGeom prst="rect">
            <a:avLst/>
          </a:prstGeom>
        </p:spPr>
      </p:pic>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9"/>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0"/>
            <a:stretch>
              <a:fillRect/>
            </a:stretch>
          </p:blipFill>
          <p:spPr>
            <a:xfrm>
              <a:off x="3577" y="6652"/>
              <a:ext cx="3485" cy="1411"/>
            </a:xfrm>
            <a:prstGeom prst="rect">
              <a:avLst/>
            </a:prstGeom>
          </p:spPr>
        </p:pic>
      </p:grpSp>
      <p:grpSp>
        <p:nvGrpSpPr>
          <p:cNvPr id="27" name="Group 26"/>
          <p:cNvGrpSpPr/>
          <p:nvPr/>
        </p:nvGrpSpPr>
        <p:grpSpPr>
          <a:xfrm>
            <a:off x="1668145" y="1120775"/>
            <a:ext cx="3193415" cy="2303780"/>
            <a:chOff x="2627" y="1765"/>
            <a:chExt cx="5029"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1"/>
              <a:stretch>
                <a:fillRect/>
              </a:stretch>
            </p:blipFill>
            <p:spPr>
              <a:xfrm>
                <a:off x="3292" y="1792"/>
                <a:ext cx="3168" cy="1536"/>
              </a:xfrm>
              <a:prstGeom prst="rect">
                <a:avLst/>
              </a:prstGeom>
            </p:spPr>
          </p:pic>
        </p:grpSp>
        <p:sp>
          <p:nvSpPr>
            <p:cNvPr id="26" name="Text Box 25"/>
            <p:cNvSpPr txBox="1"/>
            <p:nvPr/>
          </p:nvSpPr>
          <p:spPr>
            <a:xfrm>
              <a:off x="3477" y="3388"/>
              <a:ext cx="2676"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F0"/>
                  </a:solidFill>
                  <a:effectLst/>
                  <a:uLnTx/>
                  <a:uFillTx/>
                  <a:latin typeface="Calibri"/>
                  <a:ea typeface="+mn-ea"/>
                  <a:cs typeface="iCiel Cadena" panose="02000503000000020004" charset="0"/>
                </a:rPr>
                <a:t>Sao Thủy</a:t>
              </a: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p:tgtEl>
                                          <p:spTgt spid="27"/>
                                        </p:tgtEl>
                                        <p:attrNameLst>
                                          <p:attrName>ppt_y</p:attrName>
                                        </p:attrNameLst>
                                      </p:cBhvr>
                                      <p:tavLst>
                                        <p:tav tm="0">
                                          <p:val>
                                            <p:strVal val="#ppt_y+#ppt_h*1.125000"/>
                                          </p:val>
                                        </p:tav>
                                        <p:tav tm="100000">
                                          <p:val>
                                            <p:strVal val="#ppt_y"/>
                                          </p:val>
                                        </p:tav>
                                      </p:tavLst>
                                    </p:anim>
                                    <p:animEffect transition="in" filter="wipe(up)">
                                      <p:cBhvr>
                                        <p:cTn id="8" dur="500"/>
                                        <p:tgtEl>
                                          <p:spTgt spid="27"/>
                                        </p:tgtEl>
                                      </p:cBhvr>
                                    </p:animEffect>
                                  </p:childTnLst>
                                </p:cTn>
                              </p:par>
                            </p:childTnLst>
                          </p:cTn>
                        </p:par>
                        <p:par>
                          <p:cTn id="9" fill="hold">
                            <p:stCondLst>
                              <p:cond delay="500"/>
                            </p:stCondLst>
                            <p:childTnLst>
                              <p:par>
                                <p:cTn id="10" presetID="12" presetClass="entr" presetSubtype="1"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p:tgtEl>
                                          <p:spTgt spid="16"/>
                                        </p:tgtEl>
                                        <p:attrNameLst>
                                          <p:attrName>ppt_y</p:attrName>
                                        </p:attrNameLst>
                                      </p:cBhvr>
                                      <p:tavLst>
                                        <p:tav tm="0">
                                          <p:val>
                                            <p:strVal val="#ppt_y-#ppt_h*1.125000"/>
                                          </p:val>
                                        </p:tav>
                                        <p:tav tm="100000">
                                          <p:val>
                                            <p:strVal val="#ppt_y"/>
                                          </p:val>
                                        </p:tav>
                                      </p:tavLst>
                                    </p:anim>
                                    <p:animEffect transition="in" filter="wipe(down)">
                                      <p:cBhvr>
                                        <p:cTn id="13" dur="500"/>
                                        <p:tgtEl>
                                          <p:spTgt spid="16"/>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p:tgtEl>
                                          <p:spTgt spid="18"/>
                                        </p:tgtEl>
                                        <p:attrNameLst>
                                          <p:attrName>ppt_y</p:attrName>
                                        </p:attrNameLst>
                                      </p:cBhvr>
                                      <p:tavLst>
                                        <p:tav tm="0">
                                          <p:val>
                                            <p:strVal val="#ppt_y+#ppt_h*1.125000"/>
                                          </p:val>
                                        </p:tav>
                                        <p:tav tm="100000">
                                          <p:val>
                                            <p:strVal val="#ppt_y"/>
                                          </p:val>
                                        </p:tav>
                                      </p:tavLst>
                                    </p:anim>
                                    <p:animEffect transition="in" filter="wipe(up)">
                                      <p:cBhvr>
                                        <p:cTn id="18" dur="500"/>
                                        <p:tgtEl>
                                          <p:spTgt spid="18"/>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down)">
                                      <p:cBhvr>
                                        <p:cTn id="23" dur="500"/>
                                        <p:tgtEl>
                                          <p:spTgt spid="19"/>
                                        </p:tgtEl>
                                      </p:cBhvr>
                                    </p:animEffect>
                                  </p:childTnLst>
                                </p:cTn>
                              </p:par>
                            </p:childTnLst>
                          </p:cTn>
                        </p:par>
                        <p:par>
                          <p:cTn id="24" fill="hold">
                            <p:stCondLst>
                              <p:cond delay="2000"/>
                            </p:stCondLst>
                            <p:childTnLst>
                              <p:par>
                                <p:cTn id="25" presetID="0" presetClass="path" presetSubtype="0" accel="50000" decel="50000" fill="hold" nodeType="afterEffect">
                                  <p:stCondLst>
                                    <p:cond delay="0"/>
                                  </p:stCondLst>
                                  <p:childTnLst>
                                    <p:animMotion origin="layout" path="M 0 0 C -0.00333333 -0.0635185 -0.0272917 -0.25037 -0.00520833 -0.32037 C 0.016875 -0.39037 0.0871875 -0.350463 0.110417 -0.35 " pathEditMode="relative" ptsTypes="">
                                      <p:cBhvr>
                                        <p:cTn id="26" dur="2000" fill="hold"/>
                                        <p:tgtEl>
                                          <p:spTgt spid="2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5"/>
          <a:stretch>
            <a:fillRect/>
          </a:stretch>
        </p:blipFill>
        <p:spPr>
          <a:xfrm>
            <a:off x="68826" y="-68826"/>
            <a:ext cx="11867535" cy="6926825"/>
          </a:xfrm>
          <a:prstGeom prst="rect">
            <a:avLst/>
          </a:prstGeom>
        </p:spPr>
      </p:pic>
      <p:sp>
        <p:nvSpPr>
          <p:cNvPr id="3" name="Oval 2">
            <a:extLst>
              <a:ext uri="{FF2B5EF4-FFF2-40B4-BE49-F238E27FC236}">
                <a16:creationId xmlns:a16="http://schemas.microsoft.com/office/drawing/2014/main" id="{04AD5E26-EECC-7138-8E80-51B16FA8F361}"/>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6" name="Oval 5">
            <a:extLst>
              <a:ext uri="{FF2B5EF4-FFF2-40B4-BE49-F238E27FC236}">
                <a16:creationId xmlns:a16="http://schemas.microsoft.com/office/drawing/2014/main" id="{F956DDCB-3468-A4C2-26FE-CD8E08812FA1}"/>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pic>
        <p:nvPicPr>
          <p:cNvPr id="7" name="Picture 6">
            <a:extLst>
              <a:ext uri="{FF2B5EF4-FFF2-40B4-BE49-F238E27FC236}">
                <a16:creationId xmlns:a16="http://schemas.microsoft.com/office/drawing/2014/main" id="{4023A215-C5B6-0895-95A3-675736CFDCE0}"/>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harpenSoften amount="25000"/>
                    </a14:imgEffect>
                    <a14:imgEffect>
                      <a14:saturation sat="200000"/>
                    </a14:imgEffect>
                  </a14:imgLayer>
                </a14:imgProps>
              </a:ext>
            </a:extLst>
          </a:blip>
          <a:stretch>
            <a:fillRect/>
          </a:stretch>
        </p:blipFill>
        <p:spPr>
          <a:xfrm>
            <a:off x="740784" y="3037223"/>
            <a:ext cx="7228270" cy="3354295"/>
          </a:xfrm>
          <a:prstGeom prst="rect">
            <a:avLst/>
          </a:prstGeom>
        </p:spPr>
      </p:pic>
      <p:pic>
        <p:nvPicPr>
          <p:cNvPr id="8" name="Picture 7" descr="C:\Users\TUAN\Downloads\Luyện tập 1.png">
            <a:extLst>
              <a:ext uri="{FF2B5EF4-FFF2-40B4-BE49-F238E27FC236}">
                <a16:creationId xmlns:a16="http://schemas.microsoft.com/office/drawing/2014/main" id="{B6F24D17-B8C3-5A87-0851-650A14832C49}"/>
              </a:ext>
            </a:extLst>
          </p:cNvPr>
          <p:cNvPicPr>
            <a:picLocks noChangeAspect="1" noChangeArrowheads="1"/>
          </p:cNvPicPr>
          <p:nvPr/>
        </p:nvPicPr>
        <p:blipFill>
          <a:blip r:embed="rId8" cstate="print"/>
          <a:srcRect/>
          <a:stretch>
            <a:fillRect/>
          </a:stretch>
        </p:blipFill>
        <p:spPr bwMode="auto">
          <a:xfrm>
            <a:off x="740784" y="351262"/>
            <a:ext cx="2237784" cy="863493"/>
          </a:xfrm>
          <a:prstGeom prst="rect">
            <a:avLst/>
          </a:prstGeom>
          <a:noFill/>
        </p:spPr>
      </p:pic>
      <p:sp>
        <p:nvSpPr>
          <p:cNvPr id="9" name="Oval 8">
            <a:extLst>
              <a:ext uri="{FF2B5EF4-FFF2-40B4-BE49-F238E27FC236}">
                <a16:creationId xmlns:a16="http://schemas.microsoft.com/office/drawing/2014/main" id="{8BE2F227-0147-F27D-5DDD-EBA682CBA011}"/>
              </a:ext>
            </a:extLst>
          </p:cNvPr>
          <p:cNvSpPr/>
          <p:nvPr/>
        </p:nvSpPr>
        <p:spPr>
          <a:xfrm>
            <a:off x="911229" y="127403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1</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grpSp>
        <p:nvGrpSpPr>
          <p:cNvPr id="11" name="Group 10">
            <a:extLst>
              <a:ext uri="{FF2B5EF4-FFF2-40B4-BE49-F238E27FC236}">
                <a16:creationId xmlns:a16="http://schemas.microsoft.com/office/drawing/2014/main" id="{2695A699-5940-7910-1863-F71D2C7AA813}"/>
              </a:ext>
            </a:extLst>
          </p:cNvPr>
          <p:cNvGrpSpPr/>
          <p:nvPr/>
        </p:nvGrpSpPr>
        <p:grpSpPr>
          <a:xfrm>
            <a:off x="1348551" y="1274036"/>
            <a:ext cx="1714555" cy="461666"/>
            <a:chOff x="1421855" y="1440654"/>
            <a:chExt cx="1714555" cy="461666"/>
          </a:xfrm>
        </p:grpSpPr>
        <p:grpSp>
          <p:nvGrpSpPr>
            <p:cNvPr id="13" name="Group 12">
              <a:extLst>
                <a:ext uri="{FF2B5EF4-FFF2-40B4-BE49-F238E27FC236}">
                  <a16:creationId xmlns:a16="http://schemas.microsoft.com/office/drawing/2014/main" id="{4830168A-E40E-76AC-AC90-114A7F6F6034}"/>
                </a:ext>
              </a:extLst>
            </p:cNvPr>
            <p:cNvGrpSpPr/>
            <p:nvPr/>
          </p:nvGrpSpPr>
          <p:grpSpPr>
            <a:xfrm>
              <a:off x="1870518" y="1440654"/>
              <a:ext cx="758382" cy="461665"/>
              <a:chOff x="1870518" y="1440654"/>
              <a:chExt cx="758382" cy="461665"/>
            </a:xfrm>
          </p:grpSpPr>
          <p:sp>
            <p:nvSpPr>
              <p:cNvPr id="17" name="Rectangle: Rounded Corners 16">
                <a:extLst>
                  <a:ext uri="{FF2B5EF4-FFF2-40B4-BE49-F238E27FC236}">
                    <a16:creationId xmlns:a16="http://schemas.microsoft.com/office/drawing/2014/main" id="{3AA0C5F7-BF0C-8E2B-944D-E13B39D063E9}"/>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a:cs typeface="+mn-cs"/>
                </a:endParaRPr>
              </a:p>
            </p:txBody>
          </p:sp>
          <p:sp>
            <p:nvSpPr>
              <p:cNvPr id="18" name="TextBox 17">
                <a:extLst>
                  <a:ext uri="{FF2B5EF4-FFF2-40B4-BE49-F238E27FC236}">
                    <a16:creationId xmlns:a16="http://schemas.microsoft.com/office/drawing/2014/main" id="{5D7FE901-1BB6-F743-7CEC-D125386570CD}"/>
                  </a:ext>
                </a:extLst>
              </p:cNvPr>
              <p:cNvSpPr txBox="1"/>
              <p:nvPr/>
            </p:nvSpPr>
            <p:spPr>
              <a:xfrm>
                <a:off x="1969023" y="1440654"/>
                <a:ext cx="5613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Số</a:t>
                </a:r>
              </a:p>
            </p:txBody>
          </p:sp>
        </p:grpSp>
        <p:sp>
          <p:nvSpPr>
            <p:cNvPr id="15" name="TextBox 14">
              <a:extLst>
                <a:ext uri="{FF2B5EF4-FFF2-40B4-BE49-F238E27FC236}">
                  <a16:creationId xmlns:a16="http://schemas.microsoft.com/office/drawing/2014/main" id="{ACFD96F7-929A-18E0-CA7B-6E164DD1C6C8}"/>
                </a:ext>
              </a:extLst>
            </p:cNvPr>
            <p:cNvSpPr txBox="1"/>
            <p:nvPr/>
          </p:nvSpPr>
          <p:spPr>
            <a:xfrm>
              <a:off x="1421855" y="1440655"/>
              <a:ext cx="17145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a)           ?</a:t>
              </a:r>
            </a:p>
          </p:txBody>
        </p:sp>
      </p:grpSp>
      <p:graphicFrame>
        <p:nvGraphicFramePr>
          <p:cNvPr id="19" name="Table 4">
            <a:extLst>
              <a:ext uri="{FF2B5EF4-FFF2-40B4-BE49-F238E27FC236}">
                <a16:creationId xmlns:a16="http://schemas.microsoft.com/office/drawing/2014/main" id="{AC78C69B-0011-7508-2823-E49B9EAA3437}"/>
              </a:ext>
            </a:extLst>
          </p:cNvPr>
          <p:cNvGraphicFramePr>
            <a:graphicFrameLocks noGrp="1"/>
          </p:cNvGraphicFramePr>
          <p:nvPr/>
        </p:nvGraphicFramePr>
        <p:xfrm>
          <a:off x="911228" y="1794983"/>
          <a:ext cx="6891683" cy="1217896"/>
        </p:xfrm>
        <a:graphic>
          <a:graphicData uri="http://schemas.openxmlformats.org/drawingml/2006/table">
            <a:tbl>
              <a:tblPr firstRow="1" bandRow="1">
                <a:tableStyleId>{2D5ABB26-0587-4C30-8999-92F81FD0307C}</a:tableStyleId>
              </a:tblPr>
              <a:tblGrid>
                <a:gridCol w="2671523">
                  <a:extLst>
                    <a:ext uri="{9D8B030D-6E8A-4147-A177-3AD203B41FA5}">
                      <a16:colId xmlns:a16="http://schemas.microsoft.com/office/drawing/2014/main" val="3824061973"/>
                    </a:ext>
                  </a:extLst>
                </a:gridCol>
                <a:gridCol w="831602">
                  <a:extLst>
                    <a:ext uri="{9D8B030D-6E8A-4147-A177-3AD203B41FA5}">
                      <a16:colId xmlns:a16="http://schemas.microsoft.com/office/drawing/2014/main" val="1889727206"/>
                    </a:ext>
                  </a:extLst>
                </a:gridCol>
                <a:gridCol w="820273">
                  <a:extLst>
                    <a:ext uri="{9D8B030D-6E8A-4147-A177-3AD203B41FA5}">
                      <a16:colId xmlns:a16="http://schemas.microsoft.com/office/drawing/2014/main" val="473288683"/>
                    </a:ext>
                  </a:extLst>
                </a:gridCol>
                <a:gridCol w="853983">
                  <a:extLst>
                    <a:ext uri="{9D8B030D-6E8A-4147-A177-3AD203B41FA5}">
                      <a16:colId xmlns:a16="http://schemas.microsoft.com/office/drawing/2014/main" val="2275450563"/>
                    </a:ext>
                  </a:extLst>
                </a:gridCol>
                <a:gridCol w="857151">
                  <a:extLst>
                    <a:ext uri="{9D8B030D-6E8A-4147-A177-3AD203B41FA5}">
                      <a16:colId xmlns:a16="http://schemas.microsoft.com/office/drawing/2014/main" val="678154345"/>
                    </a:ext>
                  </a:extLst>
                </a:gridCol>
                <a:gridCol w="857151">
                  <a:extLst>
                    <a:ext uri="{9D8B030D-6E8A-4147-A177-3AD203B41FA5}">
                      <a16:colId xmlns:a16="http://schemas.microsoft.com/office/drawing/2014/main" val="1296044205"/>
                    </a:ext>
                  </a:extLst>
                </a:gridCol>
              </a:tblGrid>
              <a:tr h="657318">
                <a:tc>
                  <a:txBody>
                    <a:bodyPr/>
                    <a:lstStyle/>
                    <a:p>
                      <a:pPr algn="ctr"/>
                      <a:r>
                        <a:rPr lang="vi-VN" sz="2400" dirty="0">
                          <a:solidFill>
                            <a:schemeClr val="tx1"/>
                          </a:solidFill>
                        </a:rPr>
                        <a:t>Toa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A</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B</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C</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D</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tc>
                  <a:txBody>
                    <a:bodyPr/>
                    <a:lstStyle/>
                    <a:p>
                      <a:pPr algn="ctr"/>
                      <a:r>
                        <a:rPr lang="vi-VN" sz="2800" dirty="0">
                          <a:solidFill>
                            <a:srgbClr val="FA1E72"/>
                          </a:solidFill>
                        </a:rPr>
                        <a:t>E</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6EAFA"/>
                    </a:solidFill>
                  </a:tcPr>
                </a:tc>
                <a:extLst>
                  <a:ext uri="{0D108BD9-81ED-4DB2-BD59-A6C34878D82A}">
                    <a16:rowId xmlns:a16="http://schemas.microsoft.com/office/drawing/2014/main" val="675489972"/>
                  </a:ext>
                </a:extLst>
              </a:tr>
              <a:tr h="560578">
                <a:tc>
                  <a:txBody>
                    <a:bodyPr/>
                    <a:lstStyle/>
                    <a:p>
                      <a:pPr algn="ctr"/>
                      <a:r>
                        <a:rPr lang="vi-VN" sz="2400" dirty="0">
                          <a:solidFill>
                            <a:schemeClr val="tx1"/>
                          </a:solidFill>
                        </a:rPr>
                        <a:t>Kết quả phép tính</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60</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tc>
                  <a:txBody>
                    <a:bodyPr/>
                    <a:lstStyle/>
                    <a:p>
                      <a:pPr algn="ctr"/>
                      <a:r>
                        <a:rPr lang="vi-VN" sz="2800" dirty="0">
                          <a:solidFill>
                            <a:schemeClr val="tx1"/>
                          </a:solidFill>
                        </a:rPr>
                        <a:t>?</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D863"/>
                    </a:solidFill>
                  </a:tcPr>
                </a:tc>
                <a:extLst>
                  <a:ext uri="{0D108BD9-81ED-4DB2-BD59-A6C34878D82A}">
                    <a16:rowId xmlns:a16="http://schemas.microsoft.com/office/drawing/2014/main" val="1625636457"/>
                  </a:ext>
                </a:extLst>
              </a:tr>
            </a:tbl>
          </a:graphicData>
        </a:graphic>
      </p:graphicFrame>
      <p:sp>
        <p:nvSpPr>
          <p:cNvPr id="20" name="Rectangle 19">
            <a:extLst>
              <a:ext uri="{FF2B5EF4-FFF2-40B4-BE49-F238E27FC236}">
                <a16:creationId xmlns:a16="http://schemas.microsoft.com/office/drawing/2014/main" id="{9F9F11BE-A557-8F20-F36E-699466583F7B}"/>
              </a:ext>
            </a:extLst>
          </p:cNvPr>
          <p:cNvSpPr/>
          <p:nvPr/>
        </p:nvSpPr>
        <p:spPr>
          <a:xfrm>
            <a:off x="4520844" y="2476407"/>
            <a:ext cx="585418"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60</a:t>
            </a:r>
          </a:p>
        </p:txBody>
      </p:sp>
      <p:sp>
        <p:nvSpPr>
          <p:cNvPr id="21" name="Rectangle 20">
            <a:extLst>
              <a:ext uri="{FF2B5EF4-FFF2-40B4-BE49-F238E27FC236}">
                <a16:creationId xmlns:a16="http://schemas.microsoft.com/office/drawing/2014/main" id="{FDC2B817-ABD5-1D03-8BCA-E78203B7B94D}"/>
              </a:ext>
            </a:extLst>
          </p:cNvPr>
          <p:cNvSpPr/>
          <p:nvPr/>
        </p:nvSpPr>
        <p:spPr>
          <a:xfrm>
            <a:off x="5267635" y="2476407"/>
            <a:ext cx="785793"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100</a:t>
            </a:r>
          </a:p>
        </p:txBody>
      </p:sp>
      <p:sp>
        <p:nvSpPr>
          <p:cNvPr id="22" name="Rectangle 21">
            <a:extLst>
              <a:ext uri="{FF2B5EF4-FFF2-40B4-BE49-F238E27FC236}">
                <a16:creationId xmlns:a16="http://schemas.microsoft.com/office/drawing/2014/main" id="{B2C113B4-EC4C-8C85-12AD-FCFAB58A924F}"/>
              </a:ext>
            </a:extLst>
          </p:cNvPr>
          <p:cNvSpPr/>
          <p:nvPr/>
        </p:nvSpPr>
        <p:spPr>
          <a:xfrm>
            <a:off x="6260026" y="2476407"/>
            <a:ext cx="585418"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30</a:t>
            </a:r>
          </a:p>
        </p:txBody>
      </p:sp>
      <p:sp>
        <p:nvSpPr>
          <p:cNvPr id="23" name="Rectangle 22">
            <a:extLst>
              <a:ext uri="{FF2B5EF4-FFF2-40B4-BE49-F238E27FC236}">
                <a16:creationId xmlns:a16="http://schemas.microsoft.com/office/drawing/2014/main" id="{A5DF36A4-1513-7DAF-6C18-8A45C37AF0B6}"/>
              </a:ext>
            </a:extLst>
          </p:cNvPr>
          <p:cNvSpPr/>
          <p:nvPr/>
        </p:nvSpPr>
        <p:spPr>
          <a:xfrm>
            <a:off x="7107004" y="2476407"/>
            <a:ext cx="585418" cy="523220"/>
          </a:xfrm>
          <a:prstGeom prst="rect">
            <a:avLst/>
          </a:prstGeom>
          <a:solidFill>
            <a:srgbClr val="FFD863"/>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Arial"/>
                <a:cs typeface="+mn-cs"/>
              </a:rPr>
              <a:t>50</a:t>
            </a:r>
          </a:p>
        </p:txBody>
      </p:sp>
      <p:sp>
        <p:nvSpPr>
          <p:cNvPr id="24" name="TextBox 23">
            <a:extLst>
              <a:ext uri="{FF2B5EF4-FFF2-40B4-BE49-F238E27FC236}">
                <a16:creationId xmlns:a16="http://schemas.microsoft.com/office/drawing/2014/main" id="{59602DE4-15BC-09C5-D891-689388A0E7DA}"/>
              </a:ext>
            </a:extLst>
          </p:cNvPr>
          <p:cNvSpPr txBox="1"/>
          <p:nvPr/>
        </p:nvSpPr>
        <p:spPr>
          <a:xfrm>
            <a:off x="7953980" y="1617027"/>
            <a:ext cx="3254737"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b) Những toa nào ghi phép tính có kết quả bé hơn 60?</a:t>
            </a:r>
          </a:p>
        </p:txBody>
      </p:sp>
      <p:sp>
        <p:nvSpPr>
          <p:cNvPr id="25" name="TextBox 24">
            <a:extLst>
              <a:ext uri="{FF2B5EF4-FFF2-40B4-BE49-F238E27FC236}">
                <a16:creationId xmlns:a16="http://schemas.microsoft.com/office/drawing/2014/main" id="{2AB1622A-58C9-9BE7-0715-BF69D5A6D2DE}"/>
              </a:ext>
            </a:extLst>
          </p:cNvPr>
          <p:cNvSpPr txBox="1"/>
          <p:nvPr/>
        </p:nvSpPr>
        <p:spPr>
          <a:xfrm>
            <a:off x="7953981" y="3451450"/>
            <a:ext cx="325473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
                <a:cs typeface="+mn-cs"/>
              </a:rPr>
              <a:t>c) Những toa nào ghi phép tính có kết quả lớn hơn 50 và bé hơn 100?</a:t>
            </a:r>
          </a:p>
        </p:txBody>
      </p:sp>
      <p:sp>
        <p:nvSpPr>
          <p:cNvPr id="28" name="TextBox 27">
            <a:extLst>
              <a:ext uri="{FF2B5EF4-FFF2-40B4-BE49-F238E27FC236}">
                <a16:creationId xmlns:a16="http://schemas.microsoft.com/office/drawing/2014/main" id="{C57D63A4-E891-2B11-BF4E-DE4FB88263E5}"/>
              </a:ext>
            </a:extLst>
          </p:cNvPr>
          <p:cNvSpPr txBox="1"/>
          <p:nvPr/>
        </p:nvSpPr>
        <p:spPr>
          <a:xfrm>
            <a:off x="7953980" y="2906308"/>
            <a:ext cx="3518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Toa D và toa E.</a:t>
            </a:r>
            <a:endParaRPr kumimoji="0" lang="vi-VN" sz="2400" b="0" i="0" u="none" strike="noStrike" kern="1200" cap="none" spc="0" normalizeH="0" baseline="0" noProof="0" dirty="0">
              <a:ln>
                <a:noFill/>
              </a:ln>
              <a:solidFill>
                <a:srgbClr val="FF0000"/>
              </a:solidFill>
              <a:effectLst/>
              <a:uLnTx/>
              <a:uFillTx/>
              <a:latin typeface="Arial"/>
              <a:cs typeface="+mn-cs"/>
            </a:endParaRPr>
          </a:p>
        </p:txBody>
      </p:sp>
      <p:sp>
        <p:nvSpPr>
          <p:cNvPr id="31" name="TextBox 30">
            <a:extLst>
              <a:ext uri="{FF2B5EF4-FFF2-40B4-BE49-F238E27FC236}">
                <a16:creationId xmlns:a16="http://schemas.microsoft.com/office/drawing/2014/main" id="{DAB3734B-3DED-7080-9C8B-AFF7725E9EE8}"/>
              </a:ext>
            </a:extLst>
          </p:cNvPr>
          <p:cNvSpPr txBox="1"/>
          <p:nvPr/>
        </p:nvSpPr>
        <p:spPr>
          <a:xfrm>
            <a:off x="7969054" y="5104587"/>
            <a:ext cx="3518500"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a:cs typeface="+mn-cs"/>
                <a:sym typeface="Wingdings" panose="05000000000000000000" pitchFamily="2" charset="2"/>
              </a:rPr>
              <a:t> Toa A và toa B.</a:t>
            </a:r>
            <a:endParaRPr kumimoji="0" lang="vi-VN" sz="2400" b="0" i="0" u="none" strike="noStrike" kern="1200" cap="none" spc="0" normalizeH="0" baseline="0" noProof="0" dirty="0">
              <a:ln>
                <a:noFill/>
              </a:ln>
              <a:solidFill>
                <a:srgbClr val="FF0000"/>
              </a:solidFill>
              <a:effectLst/>
              <a:uLnTx/>
              <a:uFillTx/>
              <a:latin typeface="Arial"/>
              <a:cs typeface="+mn-cs"/>
            </a:endParaRPr>
          </a:p>
        </p:txBody>
      </p:sp>
      <p:sp>
        <p:nvSpPr>
          <p:cNvPr id="416" name="Oval 415">
            <a:extLst>
              <a:ext uri="{FF2B5EF4-FFF2-40B4-BE49-F238E27FC236}">
                <a16:creationId xmlns:a16="http://schemas.microsoft.com/office/drawing/2014/main" id="{3CBF6F2D-669B-79DF-D520-BFFAF5AB125D}"/>
              </a:ext>
            </a:extLst>
          </p:cNvPr>
          <p:cNvSpPr/>
          <p:nvPr/>
        </p:nvSpPr>
        <p:spPr>
          <a:xfrm>
            <a:off x="5614219" y="4336026"/>
            <a:ext cx="2113936" cy="1907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7" name="Oval 416">
            <a:extLst>
              <a:ext uri="{FF2B5EF4-FFF2-40B4-BE49-F238E27FC236}">
                <a16:creationId xmlns:a16="http://schemas.microsoft.com/office/drawing/2014/main" id="{918CA8C2-A6C2-5E33-009E-EE0219523CA4}"/>
              </a:ext>
            </a:extLst>
          </p:cNvPr>
          <p:cNvSpPr/>
          <p:nvPr/>
        </p:nvSpPr>
        <p:spPr>
          <a:xfrm>
            <a:off x="2546555" y="3559278"/>
            <a:ext cx="2113936" cy="190745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62057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500" fill="hold"/>
                                        <p:tgtEl>
                                          <p:spTgt spid="21"/>
                                        </p:tgtEl>
                                        <p:attrNameLst>
                                          <p:attrName>ppt_w</p:attrName>
                                        </p:attrNameLst>
                                      </p:cBhvr>
                                      <p:tavLst>
                                        <p:tav tm="0">
                                          <p:val>
                                            <p:fltVal val="0"/>
                                          </p:val>
                                        </p:tav>
                                        <p:tav tm="100000">
                                          <p:val>
                                            <p:strVal val="#ppt_w"/>
                                          </p:val>
                                        </p:tav>
                                      </p:tavLst>
                                    </p:anim>
                                    <p:anim calcmode="lin" valueType="num">
                                      <p:cBhvr>
                                        <p:cTn id="34" dur="500" fill="hold"/>
                                        <p:tgtEl>
                                          <p:spTgt spid="21"/>
                                        </p:tgtEl>
                                        <p:attrNameLst>
                                          <p:attrName>ppt_h</p:attrName>
                                        </p:attrNameLst>
                                      </p:cBhvr>
                                      <p:tavLst>
                                        <p:tav tm="0">
                                          <p:val>
                                            <p:fltVal val="0"/>
                                          </p:val>
                                        </p:tav>
                                        <p:tav tm="100000">
                                          <p:val>
                                            <p:strVal val="#ppt_h"/>
                                          </p:val>
                                        </p:tav>
                                      </p:tavLst>
                                    </p:anim>
                                    <p:animEffect transition="in" filter="fad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500" fill="hold"/>
                                        <p:tgtEl>
                                          <p:spTgt spid="22"/>
                                        </p:tgtEl>
                                        <p:attrNameLst>
                                          <p:attrName>ppt_w</p:attrName>
                                        </p:attrNameLst>
                                      </p:cBhvr>
                                      <p:tavLst>
                                        <p:tav tm="0">
                                          <p:val>
                                            <p:fltVal val="0"/>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p:cTn id="47" dur="500" fill="hold"/>
                                        <p:tgtEl>
                                          <p:spTgt spid="23"/>
                                        </p:tgtEl>
                                        <p:attrNameLst>
                                          <p:attrName>ppt_w</p:attrName>
                                        </p:attrNameLst>
                                      </p:cBhvr>
                                      <p:tavLst>
                                        <p:tav tm="0">
                                          <p:val>
                                            <p:fltVal val="0"/>
                                          </p:val>
                                        </p:tav>
                                        <p:tav tm="100000">
                                          <p:val>
                                            <p:strVal val="#ppt_w"/>
                                          </p:val>
                                        </p:tav>
                                      </p:tavLst>
                                    </p:anim>
                                    <p:anim calcmode="lin" valueType="num">
                                      <p:cBhvr>
                                        <p:cTn id="48" dur="500" fill="hold"/>
                                        <p:tgtEl>
                                          <p:spTgt spid="23"/>
                                        </p:tgtEl>
                                        <p:attrNameLst>
                                          <p:attrName>ppt_h</p:attrName>
                                        </p:attrNameLst>
                                      </p:cBhvr>
                                      <p:tavLst>
                                        <p:tav tm="0">
                                          <p:val>
                                            <p:fltVal val="0"/>
                                          </p:val>
                                        </p:tav>
                                        <p:tav tm="100000">
                                          <p:val>
                                            <p:strVal val="#ppt_h"/>
                                          </p:val>
                                        </p:tav>
                                      </p:tavLst>
                                    </p:anim>
                                    <p:animEffect transition="in" filter="fade">
                                      <p:cBhvr>
                                        <p:cTn id="49" dur="500"/>
                                        <p:tgtEl>
                                          <p:spTgt spid="23"/>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barn(inVertical)">
                                      <p:cBhvr>
                                        <p:cTn id="59" dur="500"/>
                                        <p:tgtEl>
                                          <p:spTgt spid="28"/>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16"/>
                                        </p:tgtEl>
                                        <p:attrNameLst>
                                          <p:attrName>style.visibility</p:attrName>
                                        </p:attrNameLst>
                                      </p:cBhvr>
                                      <p:to>
                                        <p:strVal val="visible"/>
                                      </p:to>
                                    </p:set>
                                    <p:animEffect transition="in" filter="wipe(down)">
                                      <p:cBhvr>
                                        <p:cTn id="62" dur="500"/>
                                        <p:tgtEl>
                                          <p:spTgt spid="416"/>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barn(inVertical)">
                                      <p:cBhvr>
                                        <p:cTn id="72" dur="500"/>
                                        <p:tgtEl>
                                          <p:spTgt spid="31"/>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17"/>
                                        </p:tgtEl>
                                        <p:attrNameLst>
                                          <p:attrName>style.visibility</p:attrName>
                                        </p:attrNameLst>
                                      </p:cBhvr>
                                      <p:to>
                                        <p:strVal val="visible"/>
                                      </p:to>
                                    </p:set>
                                    <p:animEffect transition="in" filter="wipe(down)">
                                      <p:cBhvr>
                                        <p:cTn id="75" dur="500"/>
                                        <p:tgtEl>
                                          <p:spTgt spid="417"/>
                                        </p:tgtEl>
                                      </p:cBhvr>
                                    </p:animEffect>
                                  </p:childTnLst>
                                  <p:subTnLst>
                                    <p:audio>
                                      <p:cMediaNode>
                                        <p:cTn display="0" masterRel="sameClick">
                                          <p:stCondLst>
                                            <p:cond evt="begin" delay="0">
                                              <p:tn val="7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0" grpId="0" animBg="1"/>
      <p:bldP spid="21" grpId="0" animBg="1"/>
      <p:bldP spid="22" grpId="0" animBg="1"/>
      <p:bldP spid="23" grpId="0" animBg="1"/>
      <p:bldP spid="24" grpId="0"/>
      <p:bldP spid="25" grpId="0"/>
      <p:bldP spid="28" grpId="0"/>
      <p:bldP spid="31" grpId="0"/>
      <p:bldP spid="416" grpId="0" animBg="1"/>
      <p:bldP spid="4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r="2816" b="67180"/>
          <a:stretch>
            <a:fillRect/>
          </a:stretch>
        </p:blipFill>
        <p:spPr>
          <a:xfrm>
            <a:off x="-20" y="340639"/>
            <a:ext cx="12192000" cy="6176722"/>
          </a:xfrm>
          <a:prstGeom prst="rect">
            <a:avLst/>
          </a:prstGeom>
        </p:spPr>
      </p:pic>
      <p:pic>
        <p:nvPicPr>
          <p:cNvPr id="22" name="图片 4" descr="C:\Users\HP\Downloads\Picture2.pngPicture2"/>
          <p:cNvPicPr>
            <a:picLocks noChangeAspect="1"/>
          </p:cNvPicPr>
          <p:nvPr/>
        </p:nvPicPr>
        <p:blipFill>
          <a:blip r:embed="rId5"/>
          <a:srcRect l="39165" t="12840" r="28282" b="17924"/>
          <a:stretch>
            <a:fillRect/>
          </a:stretch>
        </p:blipFill>
        <p:spPr>
          <a:xfrm>
            <a:off x="2141772" y="2341493"/>
            <a:ext cx="866140" cy="1842135"/>
          </a:xfrm>
          <a:prstGeom prst="rect">
            <a:avLst/>
          </a:prstGeom>
        </p:spPr>
      </p:pic>
      <p:grpSp>
        <p:nvGrpSpPr>
          <p:cNvPr id="19" name="Group 18"/>
          <p:cNvGrpSpPr/>
          <p:nvPr/>
        </p:nvGrpSpPr>
        <p:grpSpPr>
          <a:xfrm>
            <a:off x="4272280" y="4554220"/>
            <a:ext cx="3192780" cy="2303780"/>
            <a:chOff x="6728" y="7172"/>
            <a:chExt cx="5028" cy="3628"/>
          </a:xfrm>
        </p:grpSpPr>
        <p:pic>
          <p:nvPicPr>
            <p:cNvPr id="3"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6728" y="7172"/>
              <a:ext cx="5029" cy="3628"/>
            </a:xfrm>
            <a:prstGeom prst="rect">
              <a:avLst/>
            </a:prstGeom>
          </p:spPr>
        </p:pic>
        <p:pic>
          <p:nvPicPr>
            <p:cNvPr id="10" name="Picture 9" descr="Picture14"/>
            <p:cNvPicPr>
              <a:picLocks noChangeAspect="1"/>
            </p:cNvPicPr>
            <p:nvPr/>
          </p:nvPicPr>
          <p:blipFill>
            <a:blip r:embed="rId8"/>
            <a:stretch>
              <a:fillRect/>
            </a:stretch>
          </p:blipFill>
          <p:spPr>
            <a:xfrm>
              <a:off x="7858" y="8583"/>
              <a:ext cx="3485" cy="1411"/>
            </a:xfrm>
            <a:prstGeom prst="rect">
              <a:avLst/>
            </a:prstGeom>
          </p:spPr>
        </p:pic>
      </p:grpSp>
      <p:grpSp>
        <p:nvGrpSpPr>
          <p:cNvPr id="18" name="Group 17"/>
          <p:cNvGrpSpPr/>
          <p:nvPr/>
        </p:nvGrpSpPr>
        <p:grpSpPr>
          <a:xfrm>
            <a:off x="4980305" y="0"/>
            <a:ext cx="3192780" cy="2303780"/>
            <a:chOff x="7843" y="0"/>
            <a:chExt cx="5028" cy="3628"/>
          </a:xfrm>
        </p:grpSpPr>
        <p:pic>
          <p:nvPicPr>
            <p:cNvPr id="17" name="图片 16"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7843" y="0"/>
              <a:ext cx="5029" cy="3628"/>
            </a:xfrm>
            <a:prstGeom prst="rect">
              <a:avLst/>
            </a:prstGeom>
          </p:spPr>
        </p:pic>
        <p:pic>
          <p:nvPicPr>
            <p:cNvPr id="11" name="Picture 10" descr="Picture13"/>
            <p:cNvPicPr>
              <a:picLocks noChangeAspect="1"/>
            </p:cNvPicPr>
            <p:nvPr/>
          </p:nvPicPr>
          <p:blipFill>
            <a:blip r:embed="rId9"/>
            <a:stretch>
              <a:fillRect/>
            </a:stretch>
          </p:blipFill>
          <p:spPr>
            <a:xfrm>
              <a:off x="8615" y="354"/>
              <a:ext cx="3485" cy="1411"/>
            </a:xfrm>
            <a:prstGeom prst="rect">
              <a:avLst/>
            </a:prstGeom>
          </p:spPr>
        </p:pic>
      </p:grpSp>
      <p:grpSp>
        <p:nvGrpSpPr>
          <p:cNvPr id="16" name="Group 15"/>
          <p:cNvGrpSpPr/>
          <p:nvPr/>
        </p:nvGrpSpPr>
        <p:grpSpPr>
          <a:xfrm>
            <a:off x="1499235" y="3654425"/>
            <a:ext cx="3193415" cy="2303780"/>
            <a:chOff x="2361" y="5755"/>
            <a:chExt cx="5029" cy="3628"/>
          </a:xfrm>
        </p:grpSpPr>
        <p:pic>
          <p:nvPicPr>
            <p:cNvPr id="9" name="图片 8"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flipH="1" flipV="1">
              <a:off x="2361" y="5755"/>
              <a:ext cx="5029" cy="3628"/>
            </a:xfrm>
            <a:prstGeom prst="rect">
              <a:avLst/>
            </a:prstGeom>
          </p:spPr>
        </p:pic>
        <p:pic>
          <p:nvPicPr>
            <p:cNvPr id="12" name="Picture 11" descr="Picture12"/>
            <p:cNvPicPr>
              <a:picLocks noChangeAspect="1"/>
            </p:cNvPicPr>
            <p:nvPr/>
          </p:nvPicPr>
          <p:blipFill>
            <a:blip r:embed="rId10"/>
            <a:stretch>
              <a:fillRect/>
            </a:stretch>
          </p:blipFill>
          <p:spPr>
            <a:xfrm>
              <a:off x="3577" y="6652"/>
              <a:ext cx="3485" cy="1411"/>
            </a:xfrm>
            <a:prstGeom prst="rect">
              <a:avLst/>
            </a:prstGeom>
          </p:spPr>
        </p:pic>
      </p:grpSp>
      <p:sp>
        <p:nvSpPr>
          <p:cNvPr id="25" name="Text Box 24"/>
          <p:cNvSpPr txBox="1"/>
          <p:nvPr/>
        </p:nvSpPr>
        <p:spPr>
          <a:xfrm>
            <a:off x="2415568" y="5138061"/>
            <a:ext cx="150374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a:ea typeface="+mn-ea"/>
                <a:cs typeface="iCiel Cadena" panose="02000503000000020004" charset="0"/>
              </a:rPr>
              <a:t>Trái</a:t>
            </a:r>
            <a:r>
              <a:rPr kumimoji="0" lang="en-US" sz="3200" b="1" i="0" u="none" strike="noStrike" kern="1200" cap="none" spc="0" normalizeH="0" baseline="0" noProof="0" dirty="0">
                <a:ln>
                  <a:noFill/>
                </a:ln>
                <a:solidFill>
                  <a:srgbClr val="FF0000"/>
                </a:solidFill>
                <a:effectLst/>
                <a:uLnTx/>
                <a:uFillTx/>
                <a:latin typeface="Calibri"/>
                <a:ea typeface="+mn-ea"/>
                <a:cs typeface="iCiel Cadena" panose="02000503000000020004" charset="0"/>
              </a:rPr>
              <a:t> </a:t>
            </a:r>
            <a:r>
              <a:rPr kumimoji="0" lang="en-US" sz="3200" b="1" i="0" u="none" strike="noStrike" kern="1200" cap="none" spc="0" normalizeH="0" baseline="0" noProof="0" dirty="0" err="1">
                <a:ln>
                  <a:noFill/>
                </a:ln>
                <a:solidFill>
                  <a:srgbClr val="FF0000"/>
                </a:solidFill>
                <a:effectLst/>
                <a:uLnTx/>
                <a:uFillTx/>
                <a:latin typeface="Calibri"/>
                <a:ea typeface="+mn-ea"/>
                <a:cs typeface="iCiel Cadena" panose="02000503000000020004" charset="0"/>
              </a:rPr>
              <a:t>Đất</a:t>
            </a:r>
            <a:endParaRPr kumimoji="0" lang="en-US" sz="3200" b="1" i="0" u="none" strike="noStrike" kern="1200" cap="none" spc="0" normalizeH="0" baseline="0" noProof="0" dirty="0">
              <a:ln>
                <a:noFill/>
              </a:ln>
              <a:solidFill>
                <a:srgbClr val="FF0000"/>
              </a:solidFill>
              <a:effectLst/>
              <a:uLnTx/>
              <a:uFillTx/>
              <a:latin typeface="Calibri"/>
              <a:ea typeface="+mn-ea"/>
              <a:cs typeface="iCiel Cadena" panose="02000503000000020004" charset="0"/>
            </a:endParaRPr>
          </a:p>
        </p:txBody>
      </p:sp>
      <p:grpSp>
        <p:nvGrpSpPr>
          <p:cNvPr id="27" name="Group 26"/>
          <p:cNvGrpSpPr/>
          <p:nvPr/>
        </p:nvGrpSpPr>
        <p:grpSpPr>
          <a:xfrm>
            <a:off x="1668145" y="1120775"/>
            <a:ext cx="3193415" cy="2303780"/>
            <a:chOff x="2627" y="1765"/>
            <a:chExt cx="5029" cy="3628"/>
          </a:xfrm>
        </p:grpSpPr>
        <p:grpSp>
          <p:nvGrpSpPr>
            <p:cNvPr id="15" name="Group 14"/>
            <p:cNvGrpSpPr/>
            <p:nvPr/>
          </p:nvGrpSpPr>
          <p:grpSpPr>
            <a:xfrm>
              <a:off x="2627" y="1765"/>
              <a:ext cx="5029" cy="3628"/>
              <a:chOff x="2627" y="1765"/>
              <a:chExt cx="5029" cy="3628"/>
            </a:xfrm>
          </p:grpSpPr>
          <p:pic>
            <p:nvPicPr>
              <p:cNvPr id="4" name="图片 3" descr="图片包含 电视&#10;&#10;自动生成的说明"/>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19268" t="25647" r="37387" b="35242"/>
              <a:stretch>
                <a:fillRect/>
              </a:stretch>
            </p:blipFill>
            <p:spPr>
              <a:xfrm>
                <a:off x="2627" y="1765"/>
                <a:ext cx="5029" cy="3628"/>
              </a:xfrm>
              <a:prstGeom prst="rect">
                <a:avLst/>
              </a:prstGeom>
            </p:spPr>
          </p:pic>
          <p:pic>
            <p:nvPicPr>
              <p:cNvPr id="13" name="Picture 12" descr="Picture11"/>
              <p:cNvPicPr>
                <a:picLocks noChangeAspect="1"/>
              </p:cNvPicPr>
              <p:nvPr/>
            </p:nvPicPr>
            <p:blipFill>
              <a:blip r:embed="rId11"/>
              <a:stretch>
                <a:fillRect/>
              </a:stretch>
            </p:blipFill>
            <p:spPr>
              <a:xfrm>
                <a:off x="3292" y="1792"/>
                <a:ext cx="3168" cy="1536"/>
              </a:xfrm>
              <a:prstGeom prst="rect">
                <a:avLst/>
              </a:prstGeom>
            </p:spPr>
          </p:pic>
        </p:grpSp>
        <p:sp>
          <p:nvSpPr>
            <p:cNvPr id="26" name="Text Box 25"/>
            <p:cNvSpPr txBox="1"/>
            <p:nvPr/>
          </p:nvSpPr>
          <p:spPr>
            <a:xfrm>
              <a:off x="3477" y="3388"/>
              <a:ext cx="2727" cy="9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libri"/>
                  <a:ea typeface="+mn-ea"/>
                  <a:cs typeface="iCiel Cadena" panose="02000503000000020004" charset="0"/>
                </a:rPr>
                <a:t>Sao </a:t>
              </a:r>
              <a:r>
                <a:rPr kumimoji="0" lang="en-US" sz="3200" b="1" i="0" u="none" strike="noStrike" kern="1200" cap="none" spc="0" normalizeH="0" baseline="0" noProof="0" dirty="0" err="1">
                  <a:ln>
                    <a:noFill/>
                  </a:ln>
                  <a:solidFill>
                    <a:srgbClr val="00B0F0"/>
                  </a:solidFill>
                  <a:effectLst/>
                  <a:uLnTx/>
                  <a:uFillTx/>
                  <a:latin typeface="Calibri"/>
                  <a:ea typeface="+mn-ea"/>
                  <a:cs typeface="iCiel Cadena" panose="02000503000000020004" charset="0"/>
                </a:rPr>
                <a:t>Thủy</a:t>
              </a:r>
              <a:endParaRPr kumimoji="0" lang="en-US" sz="3200" b="1" i="0" u="none" strike="noStrike" kern="1200" cap="none" spc="0" normalizeH="0" baseline="0" noProof="0" dirty="0">
                <a:ln>
                  <a:noFill/>
                </a:ln>
                <a:solidFill>
                  <a:srgbClr val="00B0F0"/>
                </a:solidFill>
                <a:effectLst/>
                <a:uLnTx/>
                <a:uFillTx/>
                <a:latin typeface="Calibri"/>
                <a:ea typeface="+mn-ea"/>
                <a:cs typeface="iCiel Cadena" panose="02000503000000020004" charset="0"/>
              </a:endParaRPr>
            </a:p>
          </p:txBody>
        </p:sp>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91 -4.44444E-6 C -0.00274 -0.00138 -0.02826 -0.00532 -0.00469 -0.00694 C 0.01901 -0.00833 0.09414 -0.0074 0.11901 -0.0074 " pathEditMode="relative" rAng="0" ptsTypes="AAA">
                                      <p:cBhvr>
                                        <p:cTn id="6" dur="2000" fill="hold"/>
                                        <p:tgtEl>
                                          <p:spTgt spid="22"/>
                                        </p:tgtEl>
                                        <p:attrNameLst>
                                          <p:attrName>ppt_x</p:attrName>
                                          <p:attrName>ppt_y</p:attrName>
                                        </p:attrNameLst>
                                      </p:cBhvr>
                                      <p:rCtr x="5130" y="-394"/>
                                    </p:animMotion>
                                  </p:childTnLst>
                                </p:cTn>
                              </p:par>
                              <p:par>
                                <p:cTn id="7" presetID="14" presetClass="entr" presetSubtype="1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randombar(horizontal)">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Picture1"/>
          <p:cNvPicPr>
            <a:picLocks noChangeAspect="1"/>
          </p:cNvPicPr>
          <p:nvPr/>
        </p:nvPicPr>
        <p:blipFill>
          <a:blip r:embed="rId4"/>
          <a:stretch>
            <a:fillRect/>
          </a:stretch>
        </p:blipFill>
        <p:spPr>
          <a:xfrm>
            <a:off x="68826" y="-68826"/>
            <a:ext cx="11867535" cy="6926825"/>
          </a:xfrm>
          <a:prstGeom prst="rect">
            <a:avLst/>
          </a:prstGeom>
        </p:spPr>
      </p:pic>
      <p:sp>
        <p:nvSpPr>
          <p:cNvPr id="5" name="Oval 4">
            <a:extLst>
              <a:ext uri="{FF2B5EF4-FFF2-40B4-BE49-F238E27FC236}">
                <a16:creationId xmlns:a16="http://schemas.microsoft.com/office/drawing/2014/main" id="{900ACD5C-2F48-F344-05BC-7447832CAFA2}"/>
              </a:ext>
            </a:extLst>
          </p:cNvPr>
          <p:cNvSpPr/>
          <p:nvPr/>
        </p:nvSpPr>
        <p:spPr>
          <a:xfrm>
            <a:off x="619433" y="747251"/>
            <a:ext cx="580103" cy="56351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10" name="TextBox 9">
            <a:extLst>
              <a:ext uri="{FF2B5EF4-FFF2-40B4-BE49-F238E27FC236}">
                <a16:creationId xmlns:a16="http://schemas.microsoft.com/office/drawing/2014/main" id="{617EE362-3B4D-FDE9-9562-7DEDEBF73826}"/>
              </a:ext>
            </a:extLst>
          </p:cNvPr>
          <p:cNvSpPr txBox="1"/>
          <p:nvPr/>
        </p:nvSpPr>
        <p:spPr>
          <a:xfrm>
            <a:off x="1150862" y="814450"/>
            <a:ext cx="332494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12" name="Group 11">
            <a:extLst>
              <a:ext uri="{FF2B5EF4-FFF2-40B4-BE49-F238E27FC236}">
                <a16:creationId xmlns:a16="http://schemas.microsoft.com/office/drawing/2014/main" id="{74956F82-D0DE-7208-B644-75C641689291}"/>
              </a:ext>
            </a:extLst>
          </p:cNvPr>
          <p:cNvGrpSpPr/>
          <p:nvPr/>
        </p:nvGrpSpPr>
        <p:grpSpPr>
          <a:xfrm>
            <a:off x="5319286" y="841826"/>
            <a:ext cx="5539138" cy="658837"/>
            <a:chOff x="1824226" y="3918824"/>
            <a:chExt cx="5539138" cy="658837"/>
          </a:xfrm>
        </p:grpSpPr>
        <p:sp>
          <p:nvSpPr>
            <p:cNvPr id="14" name="Rectangle 13">
              <a:extLst>
                <a:ext uri="{FF2B5EF4-FFF2-40B4-BE49-F238E27FC236}">
                  <a16:creationId xmlns:a16="http://schemas.microsoft.com/office/drawing/2014/main" id="{30D30571-1C44-C4E9-B0C5-F6298856C6B2}"/>
                </a:ext>
              </a:extLst>
            </p:cNvPr>
            <p:cNvSpPr/>
            <p:nvPr/>
          </p:nvSpPr>
          <p:spPr>
            <a:xfrm>
              <a:off x="1824226" y="3918826"/>
              <a:ext cx="1394934" cy="658835"/>
            </a:xfrm>
            <a:prstGeom prst="rect">
              <a:avLst/>
            </a:prstGeom>
            <a:solidFill>
              <a:srgbClr val="FACAC8"/>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 + 35</a:t>
              </a:r>
            </a:p>
          </p:txBody>
        </p:sp>
        <p:sp>
          <p:nvSpPr>
            <p:cNvPr id="16" name="Rectangle 15">
              <a:extLst>
                <a:ext uri="{FF2B5EF4-FFF2-40B4-BE49-F238E27FC236}">
                  <a16:creationId xmlns:a16="http://schemas.microsoft.com/office/drawing/2014/main" id="{0D1D5F57-C8A5-DA84-15C4-B6796F3AD14A}"/>
                </a:ext>
              </a:extLst>
            </p:cNvPr>
            <p:cNvSpPr/>
            <p:nvPr/>
          </p:nvSpPr>
          <p:spPr>
            <a:xfrm>
              <a:off x="3901137" y="3918825"/>
              <a:ext cx="1385316" cy="658835"/>
            </a:xfrm>
            <a:prstGeom prst="rect">
              <a:avLst/>
            </a:prstGeom>
            <a:solidFill>
              <a:srgbClr val="FACAC8"/>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 – 28</a:t>
              </a:r>
            </a:p>
          </p:txBody>
        </p:sp>
        <p:sp>
          <p:nvSpPr>
            <p:cNvPr id="26" name="Rectangle 25">
              <a:extLst>
                <a:ext uri="{FF2B5EF4-FFF2-40B4-BE49-F238E27FC236}">
                  <a16:creationId xmlns:a16="http://schemas.microsoft.com/office/drawing/2014/main" id="{48A874BF-E4B6-A0AC-F3CE-FD41D519855A}"/>
                </a:ext>
              </a:extLst>
            </p:cNvPr>
            <p:cNvSpPr/>
            <p:nvPr/>
          </p:nvSpPr>
          <p:spPr>
            <a:xfrm>
              <a:off x="5978048" y="3918824"/>
              <a:ext cx="1385316" cy="658835"/>
            </a:xfrm>
            <a:prstGeom prst="rect">
              <a:avLst/>
            </a:prstGeom>
            <a:solidFill>
              <a:srgbClr val="FACAC8"/>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 – 35</a:t>
              </a:r>
            </a:p>
          </p:txBody>
        </p:sp>
      </p:grpSp>
      <p:grpSp>
        <p:nvGrpSpPr>
          <p:cNvPr id="27" name="Group 26">
            <a:extLst>
              <a:ext uri="{FF2B5EF4-FFF2-40B4-BE49-F238E27FC236}">
                <a16:creationId xmlns:a16="http://schemas.microsoft.com/office/drawing/2014/main" id="{0CEDAF04-756A-B7F5-E0F0-76C0D72BBBF8}"/>
              </a:ext>
            </a:extLst>
          </p:cNvPr>
          <p:cNvGrpSpPr/>
          <p:nvPr/>
        </p:nvGrpSpPr>
        <p:grpSpPr>
          <a:xfrm>
            <a:off x="5418833" y="1344468"/>
            <a:ext cx="837249" cy="1312215"/>
            <a:chOff x="1933616" y="4498692"/>
            <a:chExt cx="837249" cy="1312215"/>
          </a:xfrm>
        </p:grpSpPr>
        <p:sp>
          <p:nvSpPr>
            <p:cNvPr id="29" name="TextBox 28">
              <a:extLst>
                <a:ext uri="{FF2B5EF4-FFF2-40B4-BE49-F238E27FC236}">
                  <a16:creationId xmlns:a16="http://schemas.microsoft.com/office/drawing/2014/main" id="{53B9287A-9D0A-040F-5558-5A1C939B9AE8}"/>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35</a:t>
              </a:r>
            </a:p>
          </p:txBody>
        </p:sp>
        <p:sp>
          <p:nvSpPr>
            <p:cNvPr id="30" name="TextBox 29">
              <a:extLst>
                <a:ext uri="{FF2B5EF4-FFF2-40B4-BE49-F238E27FC236}">
                  <a16:creationId xmlns:a16="http://schemas.microsoft.com/office/drawing/2014/main" id="{2E49F8CB-37CF-127A-F9E0-BD6DDBB1B1E2}"/>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18" name="Straight Connector 417">
              <a:extLst>
                <a:ext uri="{FF2B5EF4-FFF2-40B4-BE49-F238E27FC236}">
                  <a16:creationId xmlns:a16="http://schemas.microsoft.com/office/drawing/2014/main" id="{BE3FBCB4-7748-E08C-E114-83F7A6870221}"/>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9" name="Group 418">
            <a:extLst>
              <a:ext uri="{FF2B5EF4-FFF2-40B4-BE49-F238E27FC236}">
                <a16:creationId xmlns:a16="http://schemas.microsoft.com/office/drawing/2014/main" id="{3EE9E85B-A5D0-B78B-1048-5495627D19B8}"/>
              </a:ext>
            </a:extLst>
          </p:cNvPr>
          <p:cNvGrpSpPr/>
          <p:nvPr/>
        </p:nvGrpSpPr>
        <p:grpSpPr>
          <a:xfrm>
            <a:off x="7501674" y="1337418"/>
            <a:ext cx="837249" cy="1312215"/>
            <a:chOff x="1933616" y="4498692"/>
            <a:chExt cx="837249" cy="1312215"/>
          </a:xfrm>
        </p:grpSpPr>
        <p:sp>
          <p:nvSpPr>
            <p:cNvPr id="420" name="TextBox 419">
              <a:extLst>
                <a:ext uri="{FF2B5EF4-FFF2-40B4-BE49-F238E27FC236}">
                  <a16:creationId xmlns:a16="http://schemas.microsoft.com/office/drawing/2014/main" id="{8E5C441B-0A91-9F2D-68D7-90E72B982E22}"/>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a:t>
              </a:r>
            </a:p>
          </p:txBody>
        </p:sp>
        <p:sp>
          <p:nvSpPr>
            <p:cNvPr id="421" name="TextBox 420">
              <a:extLst>
                <a:ext uri="{FF2B5EF4-FFF2-40B4-BE49-F238E27FC236}">
                  <a16:creationId xmlns:a16="http://schemas.microsoft.com/office/drawing/2014/main" id="{17A91DF5-3F3D-4F82-3FEF-89347CE981FC}"/>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22" name="Straight Connector 421">
              <a:extLst>
                <a:ext uri="{FF2B5EF4-FFF2-40B4-BE49-F238E27FC236}">
                  <a16:creationId xmlns:a16="http://schemas.microsoft.com/office/drawing/2014/main" id="{9C83BBC4-B93F-F7D3-3958-DA0053D04C57}"/>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23" name="Group 422">
            <a:extLst>
              <a:ext uri="{FF2B5EF4-FFF2-40B4-BE49-F238E27FC236}">
                <a16:creationId xmlns:a16="http://schemas.microsoft.com/office/drawing/2014/main" id="{FC60D293-37FE-6AD3-9980-B970317B072B}"/>
              </a:ext>
            </a:extLst>
          </p:cNvPr>
          <p:cNvGrpSpPr/>
          <p:nvPr/>
        </p:nvGrpSpPr>
        <p:grpSpPr>
          <a:xfrm>
            <a:off x="9584515" y="1344468"/>
            <a:ext cx="837249" cy="1312215"/>
            <a:chOff x="1933616" y="4498692"/>
            <a:chExt cx="837249" cy="1312215"/>
          </a:xfrm>
        </p:grpSpPr>
        <p:sp>
          <p:nvSpPr>
            <p:cNvPr id="424" name="TextBox 423">
              <a:extLst>
                <a:ext uri="{FF2B5EF4-FFF2-40B4-BE49-F238E27FC236}">
                  <a16:creationId xmlns:a16="http://schemas.microsoft.com/office/drawing/2014/main" id="{6C8003A9-9A33-CCBC-A305-9AB1021D7A5D}"/>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35</a:t>
              </a:r>
            </a:p>
          </p:txBody>
        </p:sp>
        <p:sp>
          <p:nvSpPr>
            <p:cNvPr id="425" name="TextBox 424">
              <a:extLst>
                <a:ext uri="{FF2B5EF4-FFF2-40B4-BE49-F238E27FC236}">
                  <a16:creationId xmlns:a16="http://schemas.microsoft.com/office/drawing/2014/main" id="{9BF128CA-2F28-88FA-E77F-56D79F09CC21}"/>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26" name="Straight Connector 425">
              <a:extLst>
                <a:ext uri="{FF2B5EF4-FFF2-40B4-BE49-F238E27FC236}">
                  <a16:creationId xmlns:a16="http://schemas.microsoft.com/office/drawing/2014/main" id="{FBBF5DBA-9CB5-4160-1961-578871619EE7}"/>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27" name="TextBox 426">
            <a:extLst>
              <a:ext uri="{FF2B5EF4-FFF2-40B4-BE49-F238E27FC236}">
                <a16:creationId xmlns:a16="http://schemas.microsoft.com/office/drawing/2014/main" id="{7429075F-AE3B-E9E1-66FF-086779EF2798}"/>
              </a:ext>
            </a:extLst>
          </p:cNvPr>
          <p:cNvSpPr txBox="1"/>
          <p:nvPr/>
        </p:nvSpPr>
        <p:spPr>
          <a:xfrm>
            <a:off x="5616163" y="2685560"/>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63</a:t>
            </a:r>
          </a:p>
        </p:txBody>
      </p:sp>
      <p:sp>
        <p:nvSpPr>
          <p:cNvPr id="428" name="TextBox 427">
            <a:extLst>
              <a:ext uri="{FF2B5EF4-FFF2-40B4-BE49-F238E27FC236}">
                <a16:creationId xmlns:a16="http://schemas.microsoft.com/office/drawing/2014/main" id="{A092F464-B43B-17C4-AB8A-34FAA1CB44A8}"/>
              </a:ext>
            </a:extLst>
          </p:cNvPr>
          <p:cNvSpPr txBox="1"/>
          <p:nvPr/>
        </p:nvSpPr>
        <p:spPr>
          <a:xfrm>
            <a:off x="7699004" y="2654682"/>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35</a:t>
            </a:r>
          </a:p>
        </p:txBody>
      </p:sp>
      <p:sp>
        <p:nvSpPr>
          <p:cNvPr id="429" name="TextBox 428">
            <a:extLst>
              <a:ext uri="{FF2B5EF4-FFF2-40B4-BE49-F238E27FC236}">
                <a16:creationId xmlns:a16="http://schemas.microsoft.com/office/drawing/2014/main" id="{EB6F98A4-DB3C-CB72-25C1-0A0FEB6BEBB1}"/>
              </a:ext>
            </a:extLst>
          </p:cNvPr>
          <p:cNvSpPr txBox="1"/>
          <p:nvPr/>
        </p:nvSpPr>
        <p:spPr>
          <a:xfrm>
            <a:off x="9808349" y="2685558"/>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28</a:t>
            </a:r>
          </a:p>
        </p:txBody>
      </p:sp>
      <p:sp>
        <p:nvSpPr>
          <p:cNvPr id="430" name="TextBox 429">
            <a:extLst>
              <a:ext uri="{FF2B5EF4-FFF2-40B4-BE49-F238E27FC236}">
                <a16:creationId xmlns:a16="http://schemas.microsoft.com/office/drawing/2014/main" id="{E78412FA-4321-193F-9710-C69F61A20BD2}"/>
              </a:ext>
            </a:extLst>
          </p:cNvPr>
          <p:cNvSpPr txBox="1"/>
          <p:nvPr/>
        </p:nvSpPr>
        <p:spPr>
          <a:xfrm>
            <a:off x="4409895" y="940410"/>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a:t>
            </a:r>
          </a:p>
        </p:txBody>
      </p:sp>
      <p:sp>
        <p:nvSpPr>
          <p:cNvPr id="431" name="TextBox 430">
            <a:extLst>
              <a:ext uri="{FF2B5EF4-FFF2-40B4-BE49-F238E27FC236}">
                <a16:creationId xmlns:a16="http://schemas.microsoft.com/office/drawing/2014/main" id="{E84C92EE-80DB-DB47-FC15-D0C5E92A571F}"/>
              </a:ext>
            </a:extLst>
          </p:cNvPr>
          <p:cNvSpPr txBox="1"/>
          <p:nvPr/>
        </p:nvSpPr>
        <p:spPr>
          <a:xfrm>
            <a:off x="4409895" y="3633380"/>
            <a:ext cx="50526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b)</a:t>
            </a:r>
          </a:p>
        </p:txBody>
      </p:sp>
      <p:grpSp>
        <p:nvGrpSpPr>
          <p:cNvPr id="432" name="Group 431">
            <a:extLst>
              <a:ext uri="{FF2B5EF4-FFF2-40B4-BE49-F238E27FC236}">
                <a16:creationId xmlns:a16="http://schemas.microsoft.com/office/drawing/2014/main" id="{F0E58F47-23B8-D2D0-04DB-86257911FFD0}"/>
              </a:ext>
            </a:extLst>
          </p:cNvPr>
          <p:cNvGrpSpPr/>
          <p:nvPr/>
        </p:nvGrpSpPr>
        <p:grpSpPr>
          <a:xfrm>
            <a:off x="5319286" y="3633380"/>
            <a:ext cx="5539138" cy="658837"/>
            <a:chOff x="1824226" y="3918824"/>
            <a:chExt cx="5539138" cy="658837"/>
          </a:xfrm>
        </p:grpSpPr>
        <p:sp>
          <p:nvSpPr>
            <p:cNvPr id="433" name="Rectangle 432">
              <a:extLst>
                <a:ext uri="{FF2B5EF4-FFF2-40B4-BE49-F238E27FC236}">
                  <a16:creationId xmlns:a16="http://schemas.microsoft.com/office/drawing/2014/main" id="{90DE4EAE-95B7-6E32-61DE-28AE0AD24106}"/>
                </a:ext>
              </a:extLst>
            </p:cNvPr>
            <p:cNvSpPr/>
            <p:nvPr/>
          </p:nvSpPr>
          <p:spPr>
            <a:xfrm>
              <a:off x="1824226" y="3918826"/>
              <a:ext cx="1394934" cy="658835"/>
            </a:xfrm>
            <a:prstGeom prst="rect">
              <a:avLst/>
            </a:prstGeom>
            <a:solidFill>
              <a:schemeClr val="accent5">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42 + 49</a:t>
              </a:r>
            </a:p>
          </p:txBody>
        </p:sp>
        <p:sp>
          <p:nvSpPr>
            <p:cNvPr id="434" name="Rectangle 433">
              <a:extLst>
                <a:ext uri="{FF2B5EF4-FFF2-40B4-BE49-F238E27FC236}">
                  <a16:creationId xmlns:a16="http://schemas.microsoft.com/office/drawing/2014/main" id="{804498BF-825F-6250-A898-2534534EB552}"/>
                </a:ext>
              </a:extLst>
            </p:cNvPr>
            <p:cNvSpPr/>
            <p:nvPr/>
          </p:nvSpPr>
          <p:spPr>
            <a:xfrm>
              <a:off x="3901137" y="3918825"/>
              <a:ext cx="1385316" cy="658835"/>
            </a:xfrm>
            <a:prstGeom prst="rect">
              <a:avLst/>
            </a:prstGeom>
            <a:solidFill>
              <a:schemeClr val="accent5">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 – 42</a:t>
              </a:r>
            </a:p>
          </p:txBody>
        </p:sp>
        <p:sp>
          <p:nvSpPr>
            <p:cNvPr id="435" name="Rectangle 434">
              <a:extLst>
                <a:ext uri="{FF2B5EF4-FFF2-40B4-BE49-F238E27FC236}">
                  <a16:creationId xmlns:a16="http://schemas.microsoft.com/office/drawing/2014/main" id="{87C1BBAC-3A24-FDB7-46EB-7AC2C5B91198}"/>
                </a:ext>
              </a:extLst>
            </p:cNvPr>
            <p:cNvSpPr/>
            <p:nvPr/>
          </p:nvSpPr>
          <p:spPr>
            <a:xfrm>
              <a:off x="5978048" y="3918824"/>
              <a:ext cx="1385316" cy="658835"/>
            </a:xfrm>
            <a:prstGeom prst="rect">
              <a:avLst/>
            </a:prstGeom>
            <a:solidFill>
              <a:schemeClr val="accent5">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 – 49</a:t>
              </a:r>
            </a:p>
          </p:txBody>
        </p:sp>
      </p:grpSp>
      <p:grpSp>
        <p:nvGrpSpPr>
          <p:cNvPr id="436" name="Group 435">
            <a:extLst>
              <a:ext uri="{FF2B5EF4-FFF2-40B4-BE49-F238E27FC236}">
                <a16:creationId xmlns:a16="http://schemas.microsoft.com/office/drawing/2014/main" id="{7F5F9EEE-EF17-4131-0C9B-2925440404D6}"/>
              </a:ext>
            </a:extLst>
          </p:cNvPr>
          <p:cNvGrpSpPr/>
          <p:nvPr/>
        </p:nvGrpSpPr>
        <p:grpSpPr>
          <a:xfrm>
            <a:off x="5418833" y="4136022"/>
            <a:ext cx="837249" cy="1312215"/>
            <a:chOff x="1933616" y="4498692"/>
            <a:chExt cx="837249" cy="1312215"/>
          </a:xfrm>
        </p:grpSpPr>
        <p:sp>
          <p:nvSpPr>
            <p:cNvPr id="437" name="TextBox 436">
              <a:extLst>
                <a:ext uri="{FF2B5EF4-FFF2-40B4-BE49-F238E27FC236}">
                  <a16:creationId xmlns:a16="http://schemas.microsoft.com/office/drawing/2014/main" id="{04A6FBC5-11B3-8778-9FDF-D79D11B7F579}"/>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49</a:t>
              </a:r>
            </a:p>
          </p:txBody>
        </p:sp>
        <p:sp>
          <p:nvSpPr>
            <p:cNvPr id="438" name="TextBox 437">
              <a:extLst>
                <a:ext uri="{FF2B5EF4-FFF2-40B4-BE49-F238E27FC236}">
                  <a16:creationId xmlns:a16="http://schemas.microsoft.com/office/drawing/2014/main" id="{6A9D4DED-33C2-A708-D8E4-BB49E728C70A}"/>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a:cs typeface="+mn-cs"/>
                </a:rPr>
                <a:t>+</a:t>
              </a:r>
              <a:endParaRPr kumimoji="0" lang="vi-VN" sz="2800" b="0" i="0" u="none" strike="noStrike" kern="1200" cap="none" spc="0" normalizeH="0" baseline="0" noProof="0" dirty="0">
                <a:ln>
                  <a:noFill/>
                </a:ln>
                <a:solidFill>
                  <a:prstClr val="black"/>
                </a:solidFill>
                <a:effectLst/>
                <a:uLnTx/>
                <a:uFillTx/>
                <a:latin typeface="Arial"/>
                <a:cs typeface="+mn-cs"/>
              </a:endParaRPr>
            </a:p>
          </p:txBody>
        </p:sp>
        <p:cxnSp>
          <p:nvCxnSpPr>
            <p:cNvPr id="439" name="Straight Connector 438">
              <a:extLst>
                <a:ext uri="{FF2B5EF4-FFF2-40B4-BE49-F238E27FC236}">
                  <a16:creationId xmlns:a16="http://schemas.microsoft.com/office/drawing/2014/main" id="{44E14A4F-D9CE-1667-6A94-DE4CE1DA8A60}"/>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0" name="Group 439">
            <a:extLst>
              <a:ext uri="{FF2B5EF4-FFF2-40B4-BE49-F238E27FC236}">
                <a16:creationId xmlns:a16="http://schemas.microsoft.com/office/drawing/2014/main" id="{374E405A-7A46-1676-F753-DAD6648A9A49}"/>
              </a:ext>
            </a:extLst>
          </p:cNvPr>
          <p:cNvGrpSpPr/>
          <p:nvPr/>
        </p:nvGrpSpPr>
        <p:grpSpPr>
          <a:xfrm>
            <a:off x="7501674" y="4128972"/>
            <a:ext cx="837249" cy="1312215"/>
            <a:chOff x="1933616" y="4498692"/>
            <a:chExt cx="837249" cy="1312215"/>
          </a:xfrm>
        </p:grpSpPr>
        <p:sp>
          <p:nvSpPr>
            <p:cNvPr id="441" name="TextBox 440">
              <a:extLst>
                <a:ext uri="{FF2B5EF4-FFF2-40B4-BE49-F238E27FC236}">
                  <a16:creationId xmlns:a16="http://schemas.microsoft.com/office/drawing/2014/main" id="{E1AB7375-5F33-3E39-9263-DF63AF3CA9C2}"/>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42</a:t>
              </a:r>
            </a:p>
          </p:txBody>
        </p:sp>
        <p:sp>
          <p:nvSpPr>
            <p:cNvPr id="442" name="TextBox 441">
              <a:extLst>
                <a:ext uri="{FF2B5EF4-FFF2-40B4-BE49-F238E27FC236}">
                  <a16:creationId xmlns:a16="http://schemas.microsoft.com/office/drawing/2014/main" id="{E87C0DD0-032C-92A3-6D70-A9AC0EEB79A3}"/>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43" name="Straight Connector 442">
              <a:extLst>
                <a:ext uri="{FF2B5EF4-FFF2-40B4-BE49-F238E27FC236}">
                  <a16:creationId xmlns:a16="http://schemas.microsoft.com/office/drawing/2014/main" id="{C05FFE47-BA2B-BCF8-E113-6B5231872469}"/>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4" name="Group 443">
            <a:extLst>
              <a:ext uri="{FF2B5EF4-FFF2-40B4-BE49-F238E27FC236}">
                <a16:creationId xmlns:a16="http://schemas.microsoft.com/office/drawing/2014/main" id="{D1D19508-079F-88C4-4BB7-1CE6919E49EB}"/>
              </a:ext>
            </a:extLst>
          </p:cNvPr>
          <p:cNvGrpSpPr/>
          <p:nvPr/>
        </p:nvGrpSpPr>
        <p:grpSpPr>
          <a:xfrm>
            <a:off x="9584515" y="4136022"/>
            <a:ext cx="837249" cy="1312215"/>
            <a:chOff x="1933616" y="4498692"/>
            <a:chExt cx="837249" cy="1312215"/>
          </a:xfrm>
        </p:grpSpPr>
        <p:sp>
          <p:nvSpPr>
            <p:cNvPr id="445" name="TextBox 444">
              <a:extLst>
                <a:ext uri="{FF2B5EF4-FFF2-40B4-BE49-F238E27FC236}">
                  <a16:creationId xmlns:a16="http://schemas.microsoft.com/office/drawing/2014/main" id="{067F4CDB-1B93-7F0D-7648-9CBF113C784C}"/>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91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49</a:t>
              </a:r>
            </a:p>
          </p:txBody>
        </p:sp>
        <p:sp>
          <p:nvSpPr>
            <p:cNvPr id="446" name="TextBox 445">
              <a:extLst>
                <a:ext uri="{FF2B5EF4-FFF2-40B4-BE49-F238E27FC236}">
                  <a16:creationId xmlns:a16="http://schemas.microsoft.com/office/drawing/2014/main" id="{192E232C-4A10-E445-1C3C-B83C43BCDEAB}"/>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cxnSp>
          <p:nvCxnSpPr>
            <p:cNvPr id="447" name="Straight Connector 446">
              <a:extLst>
                <a:ext uri="{FF2B5EF4-FFF2-40B4-BE49-F238E27FC236}">
                  <a16:creationId xmlns:a16="http://schemas.microsoft.com/office/drawing/2014/main" id="{52A3D612-EF3A-6534-8D94-BF7E2DA0C9BE}"/>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8" name="TextBox 447">
            <a:extLst>
              <a:ext uri="{FF2B5EF4-FFF2-40B4-BE49-F238E27FC236}">
                <a16:creationId xmlns:a16="http://schemas.microsoft.com/office/drawing/2014/main" id="{259676B8-7E8F-BAAE-53DE-6B0A5624D2B9}"/>
              </a:ext>
            </a:extLst>
          </p:cNvPr>
          <p:cNvSpPr txBox="1"/>
          <p:nvPr/>
        </p:nvSpPr>
        <p:spPr>
          <a:xfrm>
            <a:off x="5616163" y="5477114"/>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
        <p:nvSpPr>
          <p:cNvPr id="449" name="TextBox 448">
            <a:extLst>
              <a:ext uri="{FF2B5EF4-FFF2-40B4-BE49-F238E27FC236}">
                <a16:creationId xmlns:a16="http://schemas.microsoft.com/office/drawing/2014/main" id="{68D059F1-E4FA-15DD-C9F7-91D58A845E1B}"/>
              </a:ext>
            </a:extLst>
          </p:cNvPr>
          <p:cNvSpPr txBox="1"/>
          <p:nvPr/>
        </p:nvSpPr>
        <p:spPr>
          <a:xfrm>
            <a:off x="7699004" y="5446236"/>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49</a:t>
            </a:r>
          </a:p>
        </p:txBody>
      </p:sp>
      <p:sp>
        <p:nvSpPr>
          <p:cNvPr id="450" name="TextBox 449">
            <a:extLst>
              <a:ext uri="{FF2B5EF4-FFF2-40B4-BE49-F238E27FC236}">
                <a16:creationId xmlns:a16="http://schemas.microsoft.com/office/drawing/2014/main" id="{68B4E669-8950-1F0C-4CE6-E0AD2312DDB2}"/>
              </a:ext>
            </a:extLst>
          </p:cNvPr>
          <p:cNvSpPr txBox="1"/>
          <p:nvPr/>
        </p:nvSpPr>
        <p:spPr>
          <a:xfrm>
            <a:off x="9808349" y="5477112"/>
            <a:ext cx="6399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42</a:t>
            </a:r>
          </a:p>
        </p:txBody>
      </p:sp>
      <p:sp>
        <p:nvSpPr>
          <p:cNvPr id="451" name="Cloud 450">
            <a:extLst>
              <a:ext uri="{FF2B5EF4-FFF2-40B4-BE49-F238E27FC236}">
                <a16:creationId xmlns:a16="http://schemas.microsoft.com/office/drawing/2014/main" id="{8EB96410-22E3-637E-96C9-EDE7E3A1679D}"/>
              </a:ext>
            </a:extLst>
          </p:cNvPr>
          <p:cNvSpPr/>
          <p:nvPr/>
        </p:nvSpPr>
        <p:spPr>
          <a:xfrm>
            <a:off x="1049130" y="2269527"/>
            <a:ext cx="3375944" cy="4004450"/>
          </a:xfrm>
          <a:prstGeom prst="cloud">
            <a:avLst/>
          </a:prstGeom>
          <a:solidFill>
            <a:schemeClr val="bg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C00000"/>
                </a:solidFill>
                <a:effectLst/>
                <a:uLnTx/>
                <a:uFillTx/>
                <a:latin typeface="Arial"/>
                <a:cs typeface="+mn-cs"/>
              </a:rPr>
              <a:t>Lấy tổng trừ đi một số hạng thì được kết quả là số hạng còn lại.</a:t>
            </a:r>
          </a:p>
        </p:txBody>
      </p:sp>
    </p:spTree>
    <p:extLst>
      <p:ext uri="{BB962C8B-B14F-4D97-AF65-F5344CB8AC3E}">
        <p14:creationId xmlns:p14="http://schemas.microsoft.com/office/powerpoint/2010/main" val="215689616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30"/>
                                        </p:tgtEl>
                                        <p:attrNameLst>
                                          <p:attrName>style.visibility</p:attrName>
                                        </p:attrNameLst>
                                      </p:cBhvr>
                                      <p:to>
                                        <p:strVal val="visible"/>
                                      </p:to>
                                    </p:set>
                                    <p:animEffect transition="in" filter="fade">
                                      <p:cBhvr>
                                        <p:cTn id="15" dur="500"/>
                                        <p:tgtEl>
                                          <p:spTgt spid="43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up)">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427"/>
                                        </p:tgtEl>
                                        <p:attrNameLst>
                                          <p:attrName>style.visibility</p:attrName>
                                        </p:attrNameLst>
                                      </p:cBhvr>
                                      <p:to>
                                        <p:strVal val="visible"/>
                                      </p:to>
                                    </p:set>
                                    <p:anim calcmode="lin" valueType="num">
                                      <p:cBhvr>
                                        <p:cTn id="30" dur="500" fill="hold"/>
                                        <p:tgtEl>
                                          <p:spTgt spid="427"/>
                                        </p:tgtEl>
                                        <p:attrNameLst>
                                          <p:attrName>ppt_w</p:attrName>
                                        </p:attrNameLst>
                                      </p:cBhvr>
                                      <p:tavLst>
                                        <p:tav tm="0">
                                          <p:val>
                                            <p:fltVal val="0"/>
                                          </p:val>
                                        </p:tav>
                                        <p:tav tm="100000">
                                          <p:val>
                                            <p:strVal val="#ppt_w"/>
                                          </p:val>
                                        </p:tav>
                                      </p:tavLst>
                                    </p:anim>
                                    <p:anim calcmode="lin" valueType="num">
                                      <p:cBhvr>
                                        <p:cTn id="31" dur="500" fill="hold"/>
                                        <p:tgtEl>
                                          <p:spTgt spid="427"/>
                                        </p:tgtEl>
                                        <p:attrNameLst>
                                          <p:attrName>ppt_h</p:attrName>
                                        </p:attrNameLst>
                                      </p:cBhvr>
                                      <p:tavLst>
                                        <p:tav tm="0">
                                          <p:val>
                                            <p:fltVal val="0"/>
                                          </p:val>
                                        </p:tav>
                                        <p:tav tm="100000">
                                          <p:val>
                                            <p:strVal val="#ppt_h"/>
                                          </p:val>
                                        </p:tav>
                                      </p:tavLst>
                                    </p:anim>
                                    <p:animEffect transition="in" filter="fade">
                                      <p:cBhvr>
                                        <p:cTn id="32" dur="500"/>
                                        <p:tgtEl>
                                          <p:spTgt spid="4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19"/>
                                        </p:tgtEl>
                                        <p:attrNameLst>
                                          <p:attrName>style.visibility</p:attrName>
                                        </p:attrNameLst>
                                      </p:cBhvr>
                                      <p:to>
                                        <p:strVal val="visible"/>
                                      </p:to>
                                    </p:set>
                                    <p:animEffect transition="in" filter="wipe(up)">
                                      <p:cBhvr>
                                        <p:cTn id="37" dur="500"/>
                                        <p:tgtEl>
                                          <p:spTgt spid="4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28"/>
                                        </p:tgtEl>
                                        <p:attrNameLst>
                                          <p:attrName>style.visibility</p:attrName>
                                        </p:attrNameLst>
                                      </p:cBhvr>
                                      <p:to>
                                        <p:strVal val="visible"/>
                                      </p:to>
                                    </p:set>
                                    <p:anim calcmode="lin" valueType="num">
                                      <p:cBhvr>
                                        <p:cTn id="42" dur="500" fill="hold"/>
                                        <p:tgtEl>
                                          <p:spTgt spid="428"/>
                                        </p:tgtEl>
                                        <p:attrNameLst>
                                          <p:attrName>ppt_w</p:attrName>
                                        </p:attrNameLst>
                                      </p:cBhvr>
                                      <p:tavLst>
                                        <p:tav tm="0">
                                          <p:val>
                                            <p:fltVal val="0"/>
                                          </p:val>
                                        </p:tav>
                                        <p:tav tm="100000">
                                          <p:val>
                                            <p:strVal val="#ppt_w"/>
                                          </p:val>
                                        </p:tav>
                                      </p:tavLst>
                                    </p:anim>
                                    <p:anim calcmode="lin" valueType="num">
                                      <p:cBhvr>
                                        <p:cTn id="43" dur="500" fill="hold"/>
                                        <p:tgtEl>
                                          <p:spTgt spid="428"/>
                                        </p:tgtEl>
                                        <p:attrNameLst>
                                          <p:attrName>ppt_h</p:attrName>
                                        </p:attrNameLst>
                                      </p:cBhvr>
                                      <p:tavLst>
                                        <p:tav tm="0">
                                          <p:val>
                                            <p:fltVal val="0"/>
                                          </p:val>
                                        </p:tav>
                                        <p:tav tm="100000">
                                          <p:val>
                                            <p:strVal val="#ppt_h"/>
                                          </p:val>
                                        </p:tav>
                                      </p:tavLst>
                                    </p:anim>
                                    <p:animEffect transition="in" filter="fade">
                                      <p:cBhvr>
                                        <p:cTn id="44" dur="500"/>
                                        <p:tgtEl>
                                          <p:spTgt spid="42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23"/>
                                        </p:tgtEl>
                                        <p:attrNameLst>
                                          <p:attrName>style.visibility</p:attrName>
                                        </p:attrNameLst>
                                      </p:cBhvr>
                                      <p:to>
                                        <p:strVal val="visible"/>
                                      </p:to>
                                    </p:set>
                                    <p:animEffect transition="in" filter="wipe(up)">
                                      <p:cBhvr>
                                        <p:cTn id="49" dur="500"/>
                                        <p:tgtEl>
                                          <p:spTgt spid="423"/>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29"/>
                                        </p:tgtEl>
                                        <p:attrNameLst>
                                          <p:attrName>style.visibility</p:attrName>
                                        </p:attrNameLst>
                                      </p:cBhvr>
                                      <p:to>
                                        <p:strVal val="visible"/>
                                      </p:to>
                                    </p:set>
                                    <p:anim calcmode="lin" valueType="num">
                                      <p:cBhvr>
                                        <p:cTn id="54" dur="500" fill="hold"/>
                                        <p:tgtEl>
                                          <p:spTgt spid="429"/>
                                        </p:tgtEl>
                                        <p:attrNameLst>
                                          <p:attrName>ppt_w</p:attrName>
                                        </p:attrNameLst>
                                      </p:cBhvr>
                                      <p:tavLst>
                                        <p:tav tm="0">
                                          <p:val>
                                            <p:fltVal val="0"/>
                                          </p:val>
                                        </p:tav>
                                        <p:tav tm="100000">
                                          <p:val>
                                            <p:strVal val="#ppt_w"/>
                                          </p:val>
                                        </p:tav>
                                      </p:tavLst>
                                    </p:anim>
                                    <p:anim calcmode="lin" valueType="num">
                                      <p:cBhvr>
                                        <p:cTn id="55" dur="500" fill="hold"/>
                                        <p:tgtEl>
                                          <p:spTgt spid="429"/>
                                        </p:tgtEl>
                                        <p:attrNameLst>
                                          <p:attrName>ppt_h</p:attrName>
                                        </p:attrNameLst>
                                      </p:cBhvr>
                                      <p:tavLst>
                                        <p:tav tm="0">
                                          <p:val>
                                            <p:fltVal val="0"/>
                                          </p:val>
                                        </p:tav>
                                        <p:tav tm="100000">
                                          <p:val>
                                            <p:strVal val="#ppt_h"/>
                                          </p:val>
                                        </p:tav>
                                      </p:tavLst>
                                    </p:anim>
                                    <p:animEffect transition="in" filter="fade">
                                      <p:cBhvr>
                                        <p:cTn id="56" dur="500"/>
                                        <p:tgtEl>
                                          <p:spTgt spid="4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31"/>
                                        </p:tgtEl>
                                        <p:attrNameLst>
                                          <p:attrName>style.visibility</p:attrName>
                                        </p:attrNameLst>
                                      </p:cBhvr>
                                      <p:to>
                                        <p:strVal val="visible"/>
                                      </p:to>
                                    </p:set>
                                    <p:animEffect transition="in" filter="fade">
                                      <p:cBhvr>
                                        <p:cTn id="61" dur="500"/>
                                        <p:tgtEl>
                                          <p:spTgt spid="431"/>
                                        </p:tgtEl>
                                      </p:cBhvr>
                                    </p:animEffect>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nodeType="clickEffect">
                                  <p:stCondLst>
                                    <p:cond delay="0"/>
                                  </p:stCondLst>
                                  <p:childTnLst>
                                    <p:set>
                                      <p:cBhvr>
                                        <p:cTn id="65" dur="1" fill="hold">
                                          <p:stCondLst>
                                            <p:cond delay="0"/>
                                          </p:stCondLst>
                                        </p:cTn>
                                        <p:tgtEl>
                                          <p:spTgt spid="432"/>
                                        </p:tgtEl>
                                        <p:attrNameLst>
                                          <p:attrName>style.visibility</p:attrName>
                                        </p:attrNameLst>
                                      </p:cBhvr>
                                      <p:to>
                                        <p:strVal val="visible"/>
                                      </p:to>
                                    </p:set>
                                    <p:animEffect transition="in" filter="randombar(horizontal)">
                                      <p:cBhvr>
                                        <p:cTn id="66" dur="500"/>
                                        <p:tgtEl>
                                          <p:spTgt spid="4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436"/>
                                        </p:tgtEl>
                                        <p:attrNameLst>
                                          <p:attrName>style.visibility</p:attrName>
                                        </p:attrNameLst>
                                      </p:cBhvr>
                                      <p:to>
                                        <p:strVal val="visible"/>
                                      </p:to>
                                    </p:set>
                                    <p:animEffect transition="in" filter="wipe(up)">
                                      <p:cBhvr>
                                        <p:cTn id="71" dur="500"/>
                                        <p:tgtEl>
                                          <p:spTgt spid="436"/>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48"/>
                                        </p:tgtEl>
                                        <p:attrNameLst>
                                          <p:attrName>style.visibility</p:attrName>
                                        </p:attrNameLst>
                                      </p:cBhvr>
                                      <p:to>
                                        <p:strVal val="visible"/>
                                      </p:to>
                                    </p:set>
                                    <p:anim calcmode="lin" valueType="num">
                                      <p:cBhvr>
                                        <p:cTn id="76" dur="500" fill="hold"/>
                                        <p:tgtEl>
                                          <p:spTgt spid="448"/>
                                        </p:tgtEl>
                                        <p:attrNameLst>
                                          <p:attrName>ppt_w</p:attrName>
                                        </p:attrNameLst>
                                      </p:cBhvr>
                                      <p:tavLst>
                                        <p:tav tm="0">
                                          <p:val>
                                            <p:fltVal val="0"/>
                                          </p:val>
                                        </p:tav>
                                        <p:tav tm="100000">
                                          <p:val>
                                            <p:strVal val="#ppt_w"/>
                                          </p:val>
                                        </p:tav>
                                      </p:tavLst>
                                    </p:anim>
                                    <p:anim calcmode="lin" valueType="num">
                                      <p:cBhvr>
                                        <p:cTn id="77" dur="500" fill="hold"/>
                                        <p:tgtEl>
                                          <p:spTgt spid="448"/>
                                        </p:tgtEl>
                                        <p:attrNameLst>
                                          <p:attrName>ppt_h</p:attrName>
                                        </p:attrNameLst>
                                      </p:cBhvr>
                                      <p:tavLst>
                                        <p:tav tm="0">
                                          <p:val>
                                            <p:fltVal val="0"/>
                                          </p:val>
                                        </p:tav>
                                        <p:tav tm="100000">
                                          <p:val>
                                            <p:strVal val="#ppt_h"/>
                                          </p:val>
                                        </p:tav>
                                      </p:tavLst>
                                    </p:anim>
                                    <p:animEffect transition="in" filter="fade">
                                      <p:cBhvr>
                                        <p:cTn id="78" dur="500"/>
                                        <p:tgtEl>
                                          <p:spTgt spid="44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nodeType="clickEffect">
                                  <p:stCondLst>
                                    <p:cond delay="0"/>
                                  </p:stCondLst>
                                  <p:childTnLst>
                                    <p:set>
                                      <p:cBhvr>
                                        <p:cTn id="82" dur="1" fill="hold">
                                          <p:stCondLst>
                                            <p:cond delay="0"/>
                                          </p:stCondLst>
                                        </p:cTn>
                                        <p:tgtEl>
                                          <p:spTgt spid="440"/>
                                        </p:tgtEl>
                                        <p:attrNameLst>
                                          <p:attrName>style.visibility</p:attrName>
                                        </p:attrNameLst>
                                      </p:cBhvr>
                                      <p:to>
                                        <p:strVal val="visible"/>
                                      </p:to>
                                    </p:set>
                                    <p:animEffect transition="in" filter="wipe(up)">
                                      <p:cBhvr>
                                        <p:cTn id="83" dur="500"/>
                                        <p:tgtEl>
                                          <p:spTgt spid="440"/>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449"/>
                                        </p:tgtEl>
                                        <p:attrNameLst>
                                          <p:attrName>style.visibility</p:attrName>
                                        </p:attrNameLst>
                                      </p:cBhvr>
                                      <p:to>
                                        <p:strVal val="visible"/>
                                      </p:to>
                                    </p:set>
                                    <p:anim calcmode="lin" valueType="num">
                                      <p:cBhvr>
                                        <p:cTn id="88" dur="500" fill="hold"/>
                                        <p:tgtEl>
                                          <p:spTgt spid="449"/>
                                        </p:tgtEl>
                                        <p:attrNameLst>
                                          <p:attrName>ppt_w</p:attrName>
                                        </p:attrNameLst>
                                      </p:cBhvr>
                                      <p:tavLst>
                                        <p:tav tm="0">
                                          <p:val>
                                            <p:fltVal val="0"/>
                                          </p:val>
                                        </p:tav>
                                        <p:tav tm="100000">
                                          <p:val>
                                            <p:strVal val="#ppt_w"/>
                                          </p:val>
                                        </p:tav>
                                      </p:tavLst>
                                    </p:anim>
                                    <p:anim calcmode="lin" valueType="num">
                                      <p:cBhvr>
                                        <p:cTn id="89" dur="500" fill="hold"/>
                                        <p:tgtEl>
                                          <p:spTgt spid="449"/>
                                        </p:tgtEl>
                                        <p:attrNameLst>
                                          <p:attrName>ppt_h</p:attrName>
                                        </p:attrNameLst>
                                      </p:cBhvr>
                                      <p:tavLst>
                                        <p:tav tm="0">
                                          <p:val>
                                            <p:fltVal val="0"/>
                                          </p:val>
                                        </p:tav>
                                        <p:tav tm="100000">
                                          <p:val>
                                            <p:strVal val="#ppt_h"/>
                                          </p:val>
                                        </p:tav>
                                      </p:tavLst>
                                    </p:anim>
                                    <p:animEffect transition="in" filter="fade">
                                      <p:cBhvr>
                                        <p:cTn id="90" dur="500"/>
                                        <p:tgtEl>
                                          <p:spTgt spid="44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444"/>
                                        </p:tgtEl>
                                        <p:attrNameLst>
                                          <p:attrName>style.visibility</p:attrName>
                                        </p:attrNameLst>
                                      </p:cBhvr>
                                      <p:to>
                                        <p:strVal val="visible"/>
                                      </p:to>
                                    </p:set>
                                    <p:animEffect transition="in" filter="wipe(up)">
                                      <p:cBhvr>
                                        <p:cTn id="95" dur="500"/>
                                        <p:tgtEl>
                                          <p:spTgt spid="444"/>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50"/>
                                        </p:tgtEl>
                                        <p:attrNameLst>
                                          <p:attrName>style.visibility</p:attrName>
                                        </p:attrNameLst>
                                      </p:cBhvr>
                                      <p:to>
                                        <p:strVal val="visible"/>
                                      </p:to>
                                    </p:set>
                                    <p:anim calcmode="lin" valueType="num">
                                      <p:cBhvr>
                                        <p:cTn id="100" dur="500" fill="hold"/>
                                        <p:tgtEl>
                                          <p:spTgt spid="450"/>
                                        </p:tgtEl>
                                        <p:attrNameLst>
                                          <p:attrName>ppt_w</p:attrName>
                                        </p:attrNameLst>
                                      </p:cBhvr>
                                      <p:tavLst>
                                        <p:tav tm="0">
                                          <p:val>
                                            <p:fltVal val="0"/>
                                          </p:val>
                                        </p:tav>
                                        <p:tav tm="100000">
                                          <p:val>
                                            <p:strVal val="#ppt_w"/>
                                          </p:val>
                                        </p:tav>
                                      </p:tavLst>
                                    </p:anim>
                                    <p:anim calcmode="lin" valueType="num">
                                      <p:cBhvr>
                                        <p:cTn id="101" dur="500" fill="hold"/>
                                        <p:tgtEl>
                                          <p:spTgt spid="450"/>
                                        </p:tgtEl>
                                        <p:attrNameLst>
                                          <p:attrName>ppt_h</p:attrName>
                                        </p:attrNameLst>
                                      </p:cBhvr>
                                      <p:tavLst>
                                        <p:tav tm="0">
                                          <p:val>
                                            <p:fltVal val="0"/>
                                          </p:val>
                                        </p:tav>
                                        <p:tav tm="100000">
                                          <p:val>
                                            <p:strVal val="#ppt_h"/>
                                          </p:val>
                                        </p:tav>
                                      </p:tavLst>
                                    </p:anim>
                                    <p:animEffect transition="in" filter="fade">
                                      <p:cBhvr>
                                        <p:cTn id="102" dur="500"/>
                                        <p:tgtEl>
                                          <p:spTgt spid="450"/>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grpId="0" nodeType="clickEffect">
                                  <p:stCondLst>
                                    <p:cond delay="0"/>
                                  </p:stCondLst>
                                  <p:childTnLst>
                                    <p:set>
                                      <p:cBhvr>
                                        <p:cTn id="106" dur="1" fill="hold">
                                          <p:stCondLst>
                                            <p:cond delay="0"/>
                                          </p:stCondLst>
                                        </p:cTn>
                                        <p:tgtEl>
                                          <p:spTgt spid="451"/>
                                        </p:tgtEl>
                                        <p:attrNameLst>
                                          <p:attrName>style.visibility</p:attrName>
                                        </p:attrNameLst>
                                      </p:cBhvr>
                                      <p:to>
                                        <p:strVal val="visible"/>
                                      </p:to>
                                    </p:set>
                                    <p:anim calcmode="lin" valueType="num">
                                      <p:cBhvr>
                                        <p:cTn id="107" dur="1000" fill="hold"/>
                                        <p:tgtEl>
                                          <p:spTgt spid="451"/>
                                        </p:tgtEl>
                                        <p:attrNameLst>
                                          <p:attrName>ppt_w</p:attrName>
                                        </p:attrNameLst>
                                      </p:cBhvr>
                                      <p:tavLst>
                                        <p:tav tm="0">
                                          <p:val>
                                            <p:fltVal val="0"/>
                                          </p:val>
                                        </p:tav>
                                        <p:tav tm="100000">
                                          <p:val>
                                            <p:strVal val="#ppt_w"/>
                                          </p:val>
                                        </p:tav>
                                      </p:tavLst>
                                    </p:anim>
                                    <p:anim calcmode="lin" valueType="num">
                                      <p:cBhvr>
                                        <p:cTn id="108" dur="1000" fill="hold"/>
                                        <p:tgtEl>
                                          <p:spTgt spid="451"/>
                                        </p:tgtEl>
                                        <p:attrNameLst>
                                          <p:attrName>ppt_h</p:attrName>
                                        </p:attrNameLst>
                                      </p:cBhvr>
                                      <p:tavLst>
                                        <p:tav tm="0">
                                          <p:val>
                                            <p:fltVal val="0"/>
                                          </p:val>
                                        </p:tav>
                                        <p:tav tm="100000">
                                          <p:val>
                                            <p:strVal val="#ppt_h"/>
                                          </p:val>
                                        </p:tav>
                                      </p:tavLst>
                                    </p:anim>
                                    <p:anim calcmode="lin" valueType="num">
                                      <p:cBhvr>
                                        <p:cTn id="109" dur="1000" fill="hold"/>
                                        <p:tgtEl>
                                          <p:spTgt spid="451"/>
                                        </p:tgtEl>
                                        <p:attrNameLst>
                                          <p:attrName>style.rotation</p:attrName>
                                        </p:attrNameLst>
                                      </p:cBhvr>
                                      <p:tavLst>
                                        <p:tav tm="0">
                                          <p:val>
                                            <p:fltVal val="90"/>
                                          </p:val>
                                        </p:tav>
                                        <p:tav tm="100000">
                                          <p:val>
                                            <p:fltVal val="0"/>
                                          </p:val>
                                        </p:tav>
                                      </p:tavLst>
                                    </p:anim>
                                    <p:animEffect transition="in" filter="fade">
                                      <p:cBhvr>
                                        <p:cTn id="110" dur="1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427" grpId="0"/>
      <p:bldP spid="428" grpId="0"/>
      <p:bldP spid="429" grpId="0"/>
      <p:bldP spid="430" grpId="0"/>
      <p:bldP spid="431" grpId="0"/>
      <p:bldP spid="448" grpId="0"/>
      <p:bldP spid="449" grpId="0"/>
      <p:bldP spid="450" grpId="0"/>
      <p:bldP spid="4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416</Words>
  <Application>Microsoft Office PowerPoint</Application>
  <PresentationFormat>Widescreen</PresentationFormat>
  <Paragraphs>111</Paragraphs>
  <Slides>14</Slides>
  <Notes>10</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14</vt:i4>
      </vt:variant>
    </vt:vector>
  </HeadingPairs>
  <TitlesOfParts>
    <vt:vector size="25" baseType="lpstr">
      <vt:lpstr>等线</vt:lpstr>
      <vt:lpstr>Arial</vt:lpstr>
      <vt:lpstr>Calibri</vt:lpstr>
      <vt:lpstr>Coiny</vt:lpstr>
      <vt:lpstr>iCiel Cadena</vt:lpstr>
      <vt:lpstr>Times New Roman</vt:lpstr>
      <vt:lpstr>Wingdings</vt:lpstr>
      <vt:lpstr>1_Office Theme</vt:lpstr>
      <vt:lpstr>2_Office Theme</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Thanh Hai</cp:lastModifiedBy>
  <cp:revision>17</cp:revision>
  <dcterms:created xsi:type="dcterms:W3CDTF">2023-12-18T09:12:17Z</dcterms:created>
  <dcterms:modified xsi:type="dcterms:W3CDTF">2026-01-02T02:06:16Z</dcterms:modified>
</cp:coreProperties>
</file>