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4" r:id="rId3"/>
    <p:sldMasterId id="2147483745" r:id="rId4"/>
    <p:sldMasterId id="2147483762" r:id="rId5"/>
    <p:sldMasterId id="2147483770" r:id="rId6"/>
    <p:sldMasterId id="2147483785" r:id="rId7"/>
    <p:sldMasterId id="2147483821" r:id="rId8"/>
    <p:sldMasterId id="2147483827" r:id="rId9"/>
    <p:sldMasterId id="2147483839" r:id="rId10"/>
  </p:sldMasterIdLst>
  <p:notesMasterIdLst>
    <p:notesMasterId r:id="rId32"/>
  </p:notesMasterIdLst>
  <p:sldIdLst>
    <p:sldId id="273" r:id="rId11"/>
    <p:sldId id="256" r:id="rId12"/>
    <p:sldId id="2007577544" r:id="rId13"/>
    <p:sldId id="276" r:id="rId14"/>
    <p:sldId id="328" r:id="rId15"/>
    <p:sldId id="298" r:id="rId16"/>
    <p:sldId id="265" r:id="rId17"/>
    <p:sldId id="266" r:id="rId18"/>
    <p:sldId id="304" r:id="rId19"/>
    <p:sldId id="292" r:id="rId20"/>
    <p:sldId id="269" r:id="rId21"/>
    <p:sldId id="2636" r:id="rId22"/>
    <p:sldId id="518" r:id="rId23"/>
    <p:sldId id="519" r:id="rId24"/>
    <p:sldId id="280" r:id="rId25"/>
    <p:sldId id="281" r:id="rId26"/>
    <p:sldId id="282" r:id="rId27"/>
    <p:sldId id="278" r:id="rId28"/>
    <p:sldId id="285" r:id="rId29"/>
    <p:sldId id="271" r:id="rId30"/>
    <p:sldId id="2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-GV: </a:t>
            </a:r>
            <a:r>
              <a:rPr lang="en-US" altLang="zh-CN" dirty="0" err="1"/>
              <a:t>Thông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khởi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giúp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ôn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cộng</a:t>
            </a:r>
            <a:r>
              <a:rPr lang="en-US" altLang="zh-CN" baseline="0" dirty="0"/>
              <a:t> 2 PS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mẫu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mẫu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STN </a:t>
            </a:r>
            <a:r>
              <a:rPr lang="en-US" altLang="zh-CN" baseline="0" dirty="0" err="1"/>
              <a:t>dưới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luyện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thêm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nay. </a:t>
            </a:r>
            <a:r>
              <a:rPr lang="en-US" altLang="zh-CN" baseline="0" dirty="0" err="1"/>
              <a:t>Luyện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128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00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803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13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87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083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25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997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163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522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4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256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10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006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7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11/5/2024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11/5/2024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4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33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628312" y="104776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08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1089379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6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6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1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67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5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0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3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9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54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6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2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7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4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9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0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8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6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8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5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F7A2F8-71CB-4D08-8411-4154E7700E39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F2E986-E391-450F-A6D1-8310B1B7B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1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4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1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9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5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4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72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2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2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2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0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7CA289-D41E-4361-AC67-58BF5B81685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2024/11/5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93F2F-8375-4777-B11E-1498901BFD7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982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3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8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44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3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475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3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0D326E-0DDC-1B77-2694-7B8DF4F8724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46F7A41A-D27F-141A-E385-CAD6C89B8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DD3357D8-87B9-A56B-6FAC-0F12E3235168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0" name="矩形 4">
            <a:extLst>
              <a:ext uri="{FF2B5EF4-FFF2-40B4-BE49-F238E27FC236}">
                <a16:creationId xmlns:a16="http://schemas.microsoft.com/office/drawing/2014/main" id="{B4E5809F-6CBD-E7E6-20B8-F35D738DF9EE}"/>
              </a:ext>
            </a:extLst>
          </p:cNvPr>
          <p:cNvSpPr/>
          <p:nvPr userDrawn="1"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82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9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24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1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75DD-DBAD-43EC-B3F2-3BFB5AEEDEE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6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2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8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4238519" y="431156"/>
            <a:ext cx="6904728" cy="15385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74" y="431156"/>
            <a:ext cx="6045647" cy="42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1650" y="260618"/>
            <a:ext cx="100330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84" y="1778922"/>
            <a:ext cx="7455204" cy="481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6447" y="252963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463806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067519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312993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e) Cách đặt dấu thanh ở trên các chữ cái: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837562"/>
            <a:ext cx="10681335" cy="146508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Dấu hỏi trên chữ i (chỉ), dấu huyền trên chữ I (tìm), chữ a (làm), dấu nặng dưới chữ â (mật).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664" y="5279967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g) Vị trí đặt dấu chấm: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689397"/>
            <a:ext cx="10681335" cy="7374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2068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Ong</a:t>
            </a: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730371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Ong </a:t>
            </a:r>
            <a:r>
              <a:rPr kumimoji="0" lang="el-G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ăm </a:t>
            </a:r>
            <a:r>
              <a:rPr kumimoji="0" lang="el-G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ỉ Ǉìm h</a:t>
            </a:r>
            <a:r>
              <a:rPr kumimoji="0" lang="el-G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Ξ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làm jật. </a:t>
            </a:r>
            <a:endParaRPr kumimoji="0" lang="en-US" alt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BA2C1-56C9-428F-8164-A5331853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8" y="988287"/>
            <a:ext cx="9113333" cy="51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ED1BB-C9BD-4503-BB1C-F3229FA3A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-368922"/>
            <a:ext cx="10798629" cy="860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82EEA-1429-435B-994A-9BC3CF33ECEB}"/>
              </a:ext>
            </a:extLst>
          </p:cNvPr>
          <p:cNvSpPr txBox="1"/>
          <p:nvPr/>
        </p:nvSpPr>
        <p:spPr>
          <a:xfrm>
            <a:off x="2346960" y="2458720"/>
            <a:ext cx="5476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đã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nhìn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thấy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chữ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hoa</a:t>
            </a:r>
            <a:r>
              <a:rPr lang="en-US" sz="3600" b="1" dirty="0">
                <a:solidFill>
                  <a:schemeClr val="bg1"/>
                </a:solidFill>
              </a:rPr>
              <a:t> O ở </a:t>
            </a:r>
            <a:r>
              <a:rPr lang="en-US" sz="3600" b="1" dirty="0" err="1">
                <a:solidFill>
                  <a:schemeClr val="bg1"/>
                </a:solidFill>
              </a:rPr>
              <a:t>đâu</a:t>
            </a:r>
            <a:r>
              <a:rPr lang="en-US" sz="3600" b="1" dirty="0">
                <a:solidFill>
                  <a:schemeClr val="bg1"/>
                </a:solidFill>
              </a:rPr>
              <a:t>? </a:t>
            </a:r>
            <a:r>
              <a:rPr lang="en-US" sz="3600" b="1" dirty="0" err="1">
                <a:solidFill>
                  <a:schemeClr val="bg1"/>
                </a:solidFill>
              </a:rPr>
              <a:t>Vì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phải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hoa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157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34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3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6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0"/>
            <a:ext cx="816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54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8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4238519" y="431156"/>
            <a:ext cx="6904728" cy="15385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74" y="431156"/>
            <a:ext cx="6045647" cy="42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2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6"/>
            <a:ext cx="12193200" cy="63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27E78-BB7B-40EC-313C-0D946A8E607A}"/>
              </a:ext>
            </a:extLst>
          </p:cNvPr>
          <p:cNvSpPr txBox="1"/>
          <p:nvPr/>
        </p:nvSpPr>
        <p:spPr>
          <a:xfrm>
            <a:off x="4419600" y="1143000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Design: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endParaRPr lang="en-US" sz="2400" dirty="0">
              <a:solidFill>
                <a:prstClr val="black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B1969-FEA6-B4E0-359C-BBFD3B5A77F5}"/>
              </a:ext>
            </a:extLst>
          </p:cNvPr>
          <p:cNvSpPr txBox="1"/>
          <p:nvPr/>
        </p:nvSpPr>
        <p:spPr>
          <a:xfrm>
            <a:off x="3962400" y="2209800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hát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Chữ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O</a:t>
            </a:r>
          </a:p>
        </p:txBody>
      </p:sp>
      <p:pic>
        <p:nvPicPr>
          <p:cNvPr id="3" name="bài hát chữ O">
            <a:hlinkClick r:id="" action="ppaction://media"/>
            <a:extLst>
              <a:ext uri="{FF2B5EF4-FFF2-40B4-BE49-F238E27FC236}">
                <a16:creationId xmlns:a16="http://schemas.microsoft.com/office/drawing/2014/main" id="{34AD68E7-B84A-36B7-F63C-8333F708D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8320" y="12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013" y="146038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Ặ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9991" y="2840864"/>
            <a:ext cx="4563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9740" y="4647724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Chuẩn bị tiết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1288" y="3564139"/>
            <a:ext cx="3582468" cy="30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345453" y="482186"/>
            <a:ext cx="11192541" cy="4917150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25" name="Google Shape;487;p33">
            <a:extLst>
              <a:ext uri="{FF2B5EF4-FFF2-40B4-BE49-F238E27FC236}">
                <a16:creationId xmlns:a16="http://schemas.microsoft.com/office/drawing/2014/main" id="{AFE03796-07AE-4868-985D-3073D52B3897}"/>
              </a:ext>
            </a:extLst>
          </p:cNvPr>
          <p:cNvSpPr txBox="1">
            <a:spLocks/>
          </p:cNvSpPr>
          <p:nvPr/>
        </p:nvSpPr>
        <p:spPr>
          <a:xfrm>
            <a:off x="1095857" y="10287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9B26D-4DE6-45F2-95CD-A749D9C26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640" y="1268668"/>
            <a:ext cx="4133446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2E839A-DB24-47AA-878D-05F052880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0319" y="2226535"/>
            <a:ext cx="9126503" cy="296900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9C5801F-380D-E4FB-48E8-7AE4841E2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8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4238519" y="431156"/>
            <a:ext cx="6904728" cy="15385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74" y="431156"/>
            <a:ext cx="6045647" cy="42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916;p24">
            <a:extLst>
              <a:ext uri="{FF2B5EF4-FFF2-40B4-BE49-F238E27FC236}">
                <a16:creationId xmlns:a16="http://schemas.microsoft.com/office/drawing/2014/main" id="{295DA367-96F2-4DED-9F6F-4C70688FCC9D}"/>
              </a:ext>
            </a:extLst>
          </p:cNvPr>
          <p:cNvSpPr/>
          <p:nvPr/>
        </p:nvSpPr>
        <p:spPr>
          <a:xfrm>
            <a:off x="0" y="-26253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1BB42D-D7F9-418B-B480-A28149A17A5A}"/>
              </a:ext>
            </a:extLst>
          </p:cNvPr>
          <p:cNvSpPr/>
          <p:nvPr/>
        </p:nvSpPr>
        <p:spPr>
          <a:xfrm>
            <a:off x="436098" y="393895"/>
            <a:ext cx="11319804" cy="6070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4BF9853-10A6-4A16-BE0A-B9804127F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7" y="1414719"/>
            <a:ext cx="3874733" cy="3874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76AB15-A013-4E36-941C-504A01F9E044}"/>
              </a:ext>
            </a:extLst>
          </p:cNvPr>
          <p:cNvSpPr/>
          <p:nvPr/>
        </p:nvSpPr>
        <p:spPr>
          <a:xfrm>
            <a:off x="8482818" y="5289452"/>
            <a:ext cx="2307102" cy="489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4A01E-491F-48B4-AFB9-6DFDF88987B2}"/>
              </a:ext>
            </a:extLst>
          </p:cNvPr>
          <p:cNvSpPr/>
          <p:nvPr/>
        </p:nvSpPr>
        <p:spPr>
          <a:xfrm>
            <a:off x="5101883" y="1439682"/>
            <a:ext cx="6363286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+ Đặc điểm: Cao 2,5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ô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ly, viết 1 nét cong kín chung.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+ Cấu tạo: Nét viết chữ hoa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là nét cong kín, phần cuối nét lượn vào trong bụng chữ.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Cách viết: Đặt bút trên đường kẻ 3, theo chiều từ trái sang phải viết nét cong kín. Phần cuối nét lượn vào trong bụng chữ, đến đường kẻ 2 thì lượn lên 1 chút rồi dừng lại.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viết chữ hoa O cỡ vừa</a:t>
            </a:r>
          </a:p>
        </p:txBody>
      </p:sp>
      <p:pic>
        <p:nvPicPr>
          <p:cNvPr id="8" name="y2meta.com - Hướng dẫn viết chữ O hoa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996" y="1405727"/>
            <a:ext cx="6691450" cy="49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viết chữ hoa O cỡ nhỏ</a:t>
            </a:r>
          </a:p>
        </p:txBody>
      </p:sp>
      <p:pic>
        <p:nvPicPr>
          <p:cNvPr id="6" name="y2meta.com-HƯỚNG DẪN QUY TRÌNH VIẾT CHỮ O HOA CỠ NHỎ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433" y="1533859"/>
            <a:ext cx="8634549" cy="48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2437839" y="413690"/>
            <a:ext cx="10515600" cy="132556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56" y="1748777"/>
            <a:ext cx="7124990" cy="468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9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391</Words>
  <Application>Microsoft Office PowerPoint</Application>
  <PresentationFormat>Widescreen</PresentationFormat>
  <Paragraphs>36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51" baseType="lpstr">
      <vt:lpstr>Bubblegum Sans</vt:lpstr>
      <vt:lpstr>等线</vt:lpstr>
      <vt:lpstr>Oi</vt:lpstr>
      <vt:lpstr>字魂70号-灵悦黑体</vt:lpstr>
      <vt:lpstr>Arial</vt:lpstr>
      <vt:lpstr>Arial-Rounded</vt:lpstr>
      <vt:lpstr>Calibri</vt:lpstr>
      <vt:lpstr>Calibri Light</vt:lpstr>
      <vt:lpstr>Cambria</vt:lpstr>
      <vt:lpstr>HP001 4 hàng</vt:lpstr>
      <vt:lpstr>HP001 5 hàng</vt:lpstr>
      <vt:lpstr>Lato Hairline</vt:lpstr>
      <vt:lpstr>Lato Light</vt:lpstr>
      <vt:lpstr>Lato Regular</vt:lpstr>
      <vt:lpstr>Pattaya</vt:lpstr>
      <vt:lpstr>SVN-Poky's</vt:lpstr>
      <vt:lpstr>Times New Roman</vt:lpstr>
      <vt:lpstr>UTM Avo</vt:lpstr>
      <vt:lpstr>UTM Duepuntozero</vt:lpstr>
      <vt:lpstr>UTM Gradoo</vt:lpstr>
      <vt:lpstr>Office Theme</vt:lpstr>
      <vt:lpstr>8_Office Theme</vt:lpstr>
      <vt:lpstr>1_Office Theme</vt:lpstr>
      <vt:lpstr>5_Office Theme</vt:lpstr>
      <vt:lpstr>千图网海量PPT模板www.58pic.com​​</vt:lpstr>
      <vt:lpstr>1_Office 主题​​</vt:lpstr>
      <vt:lpstr>Office 主题</vt:lpstr>
      <vt:lpstr>1_包图主题2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chữ hoa O cỡ vừa</vt:lpstr>
      <vt:lpstr>Viết bảng chữ hoa O cỡ nhỏ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54</cp:revision>
  <dcterms:created xsi:type="dcterms:W3CDTF">2021-07-20T01:55:21Z</dcterms:created>
  <dcterms:modified xsi:type="dcterms:W3CDTF">2024-11-05T08:22:06Z</dcterms:modified>
</cp:coreProperties>
</file>