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61" r:id="rId2"/>
    <p:sldMasterId id="2147483809" r:id="rId3"/>
    <p:sldMasterId id="2147483827" r:id="rId4"/>
    <p:sldMasterId id="2147483899" r:id="rId5"/>
    <p:sldMasterId id="2147483903" r:id="rId6"/>
    <p:sldMasterId id="2147483911" r:id="rId7"/>
    <p:sldMasterId id="2147483913" r:id="rId8"/>
    <p:sldMasterId id="2147483918" r:id="rId9"/>
    <p:sldMasterId id="2147483931" r:id="rId10"/>
  </p:sldMasterIdLst>
  <p:notesMasterIdLst>
    <p:notesMasterId r:id="rId34"/>
  </p:notesMasterIdLst>
  <p:sldIdLst>
    <p:sldId id="3410" r:id="rId11"/>
    <p:sldId id="341" r:id="rId12"/>
    <p:sldId id="869" r:id="rId13"/>
    <p:sldId id="3404" r:id="rId14"/>
    <p:sldId id="3401" r:id="rId15"/>
    <p:sldId id="3400" r:id="rId16"/>
    <p:sldId id="3399" r:id="rId17"/>
    <p:sldId id="3411" r:id="rId18"/>
    <p:sldId id="3405" r:id="rId19"/>
    <p:sldId id="3398" r:id="rId20"/>
    <p:sldId id="3412" r:id="rId21"/>
    <p:sldId id="3406" r:id="rId22"/>
    <p:sldId id="3407" r:id="rId23"/>
    <p:sldId id="3408" r:id="rId24"/>
    <p:sldId id="3409" r:id="rId25"/>
    <p:sldId id="3403" r:id="rId26"/>
    <p:sldId id="583" r:id="rId27"/>
    <p:sldId id="584" r:id="rId28"/>
    <p:sldId id="258" r:id="rId29"/>
    <p:sldId id="259" r:id="rId30"/>
    <p:sldId id="260" r:id="rId31"/>
    <p:sldId id="262"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varScale="1">
        <p:scale>
          <a:sx n="60" d="100"/>
          <a:sy n="60" d="100"/>
        </p:scale>
        <p:origin x="90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D7F7E-B864-4AF9-AF7D-C5B6A6CB62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F73CF-F6A6-4CA6-A9DA-9A35694212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288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F73CF-F6A6-4CA6-A9DA-9A35694212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675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F73CF-F6A6-4CA6-A9DA-9A35694212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974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001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90D2D-7907-4188-BA24-1D61789C3EC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43EF2F1-17D3-4FB7-A52E-29697AEA4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68407C1-25D4-4F8F-8534-3C1C7E2D8EB5}"/>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294DABB3-CCEA-41FF-82FD-65C2DA750C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12A5EA-2A58-4B3E-9790-65C98DD041DE}"/>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1690873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F80B2-7552-4C24-81E0-C0BC26BA5A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E120CE-3401-4E23-9732-09DBB7D0027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171012-CDED-4137-8EEE-1F77AB7EFBBC}"/>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87984408-CD5D-47B8-9FA8-0E1DC0167B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EE771A-ADBE-44E7-8D2B-42DAE8239249}"/>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3768695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0686E-13BF-4555-AE51-871C47634E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6A2A8A0-8D43-4974-A196-A3C86E46E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526B46A-383C-412D-B6F0-557D7CC5D187}"/>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70FE2FD2-D9E1-4937-B5EF-6E28782380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DBC719-0B2F-4354-A923-041DC8DAD929}"/>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2430505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3FB5B-83D0-45B6-8013-43986B79B7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2E1DB-9D73-4321-837F-81E4D0E4BA8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9D1CC2-A317-4E7B-AA98-F01DA39158A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48C778E-0E68-411A-9345-88BC1338A96E}"/>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6" name="页脚占位符 5">
            <a:extLst>
              <a:ext uri="{FF2B5EF4-FFF2-40B4-BE49-F238E27FC236}">
                <a16:creationId xmlns:a16="http://schemas.microsoft.com/office/drawing/2014/main" id="{6C294A31-FF45-4C38-9008-081544A028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8152DD-6B00-4F60-895B-79F302690303}"/>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818390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321263-EB73-4F88-A057-EC2A479670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2393544-8B5D-4DC0-ACB9-4E92B798A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7D18CE-5D6D-459D-AD7E-2DFA09A6574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EC7C903-B206-4394-98C5-F6F140CCF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6317B6A-FBC4-4E38-9366-9A60736D85B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5292B69-A2CD-4501-8E0F-1108C8DFC0DD}"/>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8" name="页脚占位符 7">
            <a:extLst>
              <a:ext uri="{FF2B5EF4-FFF2-40B4-BE49-F238E27FC236}">
                <a16:creationId xmlns:a16="http://schemas.microsoft.com/office/drawing/2014/main" id="{2318F084-F18B-48B2-B28D-0BD363143C6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9678FF3-A88D-4EE3-B2CB-7936D39A5F50}"/>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501364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6729C-6CCD-464E-A893-CB8A58511B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E4C40-4A52-49CF-9624-16D9C78861DF}"/>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4" name="页脚占位符 3">
            <a:extLst>
              <a:ext uri="{FF2B5EF4-FFF2-40B4-BE49-F238E27FC236}">
                <a16:creationId xmlns:a16="http://schemas.microsoft.com/office/drawing/2014/main" id="{08AE2B7B-559E-4190-BB52-5BBE963707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BF2E60D-2EF6-4DDC-90F5-DCB4DB67DF8A}"/>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80937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C5A1017-DD93-4D4E-BE93-30A1B0D2CB4C}"/>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3" name="页脚占位符 2">
            <a:extLst>
              <a:ext uri="{FF2B5EF4-FFF2-40B4-BE49-F238E27FC236}">
                <a16:creationId xmlns:a16="http://schemas.microsoft.com/office/drawing/2014/main" id="{4ADE874B-B36B-4AFF-953E-25760E6B6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6EADDB-861A-452F-AEEA-59B532356D6D}"/>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3845020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7FA183-630C-40AD-85BD-8BC1419B74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FBF088-B1CD-4EDE-886A-B1D004CAB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1067F9-7C3E-423E-8A33-4FBEC5AA3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D1016E-F403-4E55-BEA1-585ADEE1C637}"/>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6" name="页脚占位符 5">
            <a:extLst>
              <a:ext uri="{FF2B5EF4-FFF2-40B4-BE49-F238E27FC236}">
                <a16:creationId xmlns:a16="http://schemas.microsoft.com/office/drawing/2014/main" id="{05D91DCC-2A50-40D3-AF42-3C3FB5E73F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18DFCD-05D5-494E-821E-89D33D087E4A}"/>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799158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55986-7877-42CD-A1D5-A2E882E84A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5262C6-72BE-474C-981D-8CFC72C63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B3D02E-1940-403D-80F4-090911D6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013E6DE-1E4E-43F1-B43D-B40BEF00A782}"/>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6" name="页脚占位符 5">
            <a:extLst>
              <a:ext uri="{FF2B5EF4-FFF2-40B4-BE49-F238E27FC236}">
                <a16:creationId xmlns:a16="http://schemas.microsoft.com/office/drawing/2014/main" id="{B7119EC0-FBFE-4A9D-8E79-C57563540E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509CED-ED73-4ED7-9632-64176BC37FC3}"/>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1533281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2B2715-33FD-4A50-AAC0-CF70D4664A0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63FA54-9E61-45F3-8B2C-73DD096C78E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185B41-5636-496F-A5CF-CF53067823A5}"/>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988AA082-2188-42C4-815D-CBF9676967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D517A0-61D6-4DCF-9ACC-8939AB7CAF34}"/>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2140362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694206-5EF8-4DB3-A474-98ED35C1F5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BCECCB-B84C-4E2C-90C8-1FE9CF842F2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DC912F-2427-49A5-B457-2DDCD4995180}"/>
              </a:ext>
            </a:extLst>
          </p:cNvPr>
          <p:cNvSpPr>
            <a:spLocks noGrp="1"/>
          </p:cNvSpPr>
          <p:nvPr>
            <p:ph type="dt" sz="half" idx="10"/>
          </p:nvPr>
        </p:nvSpPr>
        <p:spPr/>
        <p:txBody>
          <a:bodyPr/>
          <a:lstStyle/>
          <a:p>
            <a:fld id="{8AC5EDB2-2432-4562-A07F-96DD67ADB98D}"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1CFAF7EF-7F7E-455A-9752-629B82DDB4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01CE35-84D6-4D79-A68F-CEFFE1C86970}"/>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563504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9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795537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411746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8/3/2025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426213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568427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8/3/2025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83192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7806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3088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8/3/2025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2052088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1229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2025/8/3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4239437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B8267-874C-4059-ACDA-F3486370682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00384C-B81F-4FC4-8A58-286F89921C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E4B17E0-C76E-4040-A7C9-06DB12239E0D}"/>
              </a:ext>
            </a:extLst>
          </p:cNvPr>
          <p:cNvSpPr>
            <a:spLocks noGrp="1"/>
          </p:cNvSpPr>
          <p:nvPr>
            <p:ph type="dt" sz="half" idx="10"/>
          </p:nvPr>
        </p:nvSpPr>
        <p:spPr>
          <a:xfrm>
            <a:off x="838200" y="6356350"/>
            <a:ext cx="2743200" cy="365125"/>
          </a:xfrm>
          <a:prstGeom prst="rect">
            <a:avLst/>
          </a:prstGeom>
        </p:spPr>
        <p:txBody>
          <a:bodyPr/>
          <a:lstStyle/>
          <a:p>
            <a:fld id="{59BB2D0D-3CF8-4FA5-9EB2-7C4E21EA4873}"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BB78D3AF-ABA0-48D9-9ECC-91107D1B4F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B78FA6-04CD-40ED-83FC-92589BCB4A64}"/>
              </a:ext>
            </a:extLst>
          </p:cNvPr>
          <p:cNvSpPr>
            <a:spLocks noGrp="1"/>
          </p:cNvSpPr>
          <p:nvPr>
            <p:ph type="sldNum" sz="quarter" idx="12"/>
          </p:nvPr>
        </p:nvSpPr>
        <p:spPr>
          <a:xfrm>
            <a:off x="8610600" y="6356350"/>
            <a:ext cx="2743200" cy="365125"/>
          </a:xfrm>
          <a:prstGeom prst="rect">
            <a:avLst/>
          </a:prstGeom>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4034159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B94C00-348C-4897-B7CC-807A2250FC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B1701D-59C4-49A2-8E3E-1D39CED5936C}"/>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4FC5F-9335-45CE-9114-6072C17C13D9}"/>
              </a:ext>
            </a:extLst>
          </p:cNvPr>
          <p:cNvSpPr>
            <a:spLocks noGrp="1"/>
          </p:cNvSpPr>
          <p:nvPr>
            <p:ph type="dt" sz="half" idx="10"/>
          </p:nvPr>
        </p:nvSpPr>
        <p:spPr>
          <a:xfrm>
            <a:off x="838200" y="6356350"/>
            <a:ext cx="2743200" cy="365125"/>
          </a:xfrm>
          <a:prstGeom prst="rect">
            <a:avLst/>
          </a:prstGeom>
        </p:spPr>
        <p:txBody>
          <a:bodyPr/>
          <a:lstStyle/>
          <a:p>
            <a:fld id="{59BB2D0D-3CF8-4FA5-9EB2-7C4E21EA4873}"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D5E6F90F-E4B2-41B1-A675-78B45CFED0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0A929D-7C6F-4464-9B0F-C2392DB6269C}"/>
              </a:ext>
            </a:extLst>
          </p:cNvPr>
          <p:cNvSpPr>
            <a:spLocks noGrp="1"/>
          </p:cNvSpPr>
          <p:nvPr>
            <p:ph type="sldNum" sz="quarter" idx="12"/>
          </p:nvPr>
        </p:nvSpPr>
        <p:spPr>
          <a:xfrm>
            <a:off x="8610600" y="6356350"/>
            <a:ext cx="2743200" cy="365125"/>
          </a:xfrm>
          <a:prstGeom prst="rect">
            <a:avLst/>
          </a:prstGeom>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440894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5B6B29-7C37-4AEE-A30D-7758695D993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813004-478A-441D-9CC0-A4171FAC07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0C9E9F8-8E4E-411E-98DA-97E68E74214F}"/>
              </a:ext>
            </a:extLst>
          </p:cNvPr>
          <p:cNvSpPr>
            <a:spLocks noGrp="1"/>
          </p:cNvSpPr>
          <p:nvPr>
            <p:ph type="dt" sz="half" idx="10"/>
          </p:nvPr>
        </p:nvSpPr>
        <p:spPr>
          <a:xfrm>
            <a:off x="838200" y="6356350"/>
            <a:ext cx="2743200" cy="365125"/>
          </a:xfrm>
          <a:prstGeom prst="rect">
            <a:avLst/>
          </a:prstGeom>
        </p:spPr>
        <p:txBody>
          <a:bodyPr/>
          <a:lstStyle/>
          <a:p>
            <a:fld id="{59BB2D0D-3CF8-4FA5-9EB2-7C4E21EA4873}" type="datetimeFigureOut">
              <a:rPr lang="zh-CN" altLang="en-US" smtClean="0"/>
              <a:t>2025/8/3</a:t>
            </a:fld>
            <a:endParaRPr lang="zh-CN" altLang="en-US"/>
          </a:p>
        </p:txBody>
      </p:sp>
      <p:sp>
        <p:nvSpPr>
          <p:cNvPr id="5" name="页脚占位符 4">
            <a:extLst>
              <a:ext uri="{FF2B5EF4-FFF2-40B4-BE49-F238E27FC236}">
                <a16:creationId xmlns:a16="http://schemas.microsoft.com/office/drawing/2014/main" id="{07A63DA9-1DDE-4C9D-A81E-78443029C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8B5319-0ED3-4C05-A10B-F69F70E74358}"/>
              </a:ext>
            </a:extLst>
          </p:cNvPr>
          <p:cNvSpPr>
            <a:spLocks noGrp="1"/>
          </p:cNvSpPr>
          <p:nvPr>
            <p:ph type="sldNum" sz="quarter" idx="12"/>
          </p:nvPr>
        </p:nvSpPr>
        <p:spPr>
          <a:xfrm>
            <a:off x="8610600" y="6356350"/>
            <a:ext cx="2743200" cy="365125"/>
          </a:xfrm>
          <a:prstGeom prst="rect">
            <a:avLst/>
          </a:prstGeom>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69111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6DE625-C580-4F86-A319-092D38C4237C}"/>
              </a:ext>
            </a:extLst>
          </p:cNvPr>
          <p:cNvSpPr>
            <a:spLocks noGrp="1"/>
          </p:cNvSpPr>
          <p:nvPr>
            <p:ph type="dt" sz="half" idx="10"/>
          </p:nvPr>
        </p:nvSpPr>
        <p:spPr>
          <a:xfrm>
            <a:off x="838200" y="6356350"/>
            <a:ext cx="2743200" cy="365125"/>
          </a:xfrm>
          <a:prstGeom prst="rect">
            <a:avLst/>
          </a:prstGeom>
        </p:spPr>
        <p:txBody>
          <a:bodyPr/>
          <a:lstStyle/>
          <a:p>
            <a:fld id="{59BB2D0D-3CF8-4FA5-9EB2-7C4E21EA4873}" type="datetimeFigureOut">
              <a:rPr lang="zh-CN" altLang="en-US" smtClean="0"/>
              <a:t>2025/8/3</a:t>
            </a:fld>
            <a:endParaRPr lang="zh-CN" altLang="en-US"/>
          </a:p>
        </p:txBody>
      </p:sp>
      <p:sp>
        <p:nvSpPr>
          <p:cNvPr id="3" name="页脚占位符 2">
            <a:extLst>
              <a:ext uri="{FF2B5EF4-FFF2-40B4-BE49-F238E27FC236}">
                <a16:creationId xmlns:a16="http://schemas.microsoft.com/office/drawing/2014/main" id="{B3AFFF76-776B-4852-B91B-5616D30116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420EFE-2A36-446D-9282-1D1971DD6B27}"/>
              </a:ext>
            </a:extLst>
          </p:cNvPr>
          <p:cNvSpPr>
            <a:spLocks noGrp="1"/>
          </p:cNvSpPr>
          <p:nvPr>
            <p:ph type="sldNum" sz="quarter" idx="12"/>
          </p:nvPr>
        </p:nvSpPr>
        <p:spPr>
          <a:xfrm>
            <a:off x="8610600" y="6356350"/>
            <a:ext cx="2743200" cy="365125"/>
          </a:xfrm>
          <a:prstGeom prst="rect">
            <a:avLst/>
          </a:prstGeom>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23485265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340301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806937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98797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1750042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041696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628191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652990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42700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853410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4937294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8/3/2025</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86689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761467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2132293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276012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22775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81500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577531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632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2025/8/3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00711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3674537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277802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265714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558882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2025/8/3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9.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11.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theme" Target="../theme/theme8.xml"/><Relationship Id="rId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9.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FDA47"/>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0" y="0"/>
            <a:ext cx="12192000" cy="6858000"/>
            <a:chOff x="0" y="0"/>
            <a:chExt cx="12192000" cy="6858000"/>
          </a:xfrm>
        </p:grpSpPr>
        <p:sp>
          <p:nvSpPr>
            <p:cNvPr id="5" name="矩形 4"/>
            <p:cNvSpPr/>
            <p:nvPr/>
          </p:nvSpPr>
          <p:spPr>
            <a:xfrm>
              <a:off x="0" y="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8" name="矩形 7"/>
            <p:cNvSpPr/>
            <p:nvPr/>
          </p:nvSpPr>
          <p:spPr>
            <a:xfrm>
              <a:off x="0" y="13462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8"/>
            <p:cNvSpPr/>
            <p:nvPr/>
          </p:nvSpPr>
          <p:spPr>
            <a:xfrm>
              <a:off x="0" y="26924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0" name="矩形 9"/>
            <p:cNvSpPr/>
            <p:nvPr/>
          </p:nvSpPr>
          <p:spPr>
            <a:xfrm>
              <a:off x="0" y="40386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10"/>
            <p:cNvSpPr/>
            <p:nvPr/>
          </p:nvSpPr>
          <p:spPr>
            <a:xfrm>
              <a:off x="0" y="53848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矩形 11"/>
            <p:cNvSpPr/>
            <p:nvPr/>
          </p:nvSpPr>
          <p:spPr>
            <a:xfrm>
              <a:off x="0" y="6731000"/>
              <a:ext cx="12192000" cy="1270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l="70522" t="2037" r="6132" b="86667"/>
          <a:stretch>
            <a:fillRect/>
          </a:stretch>
        </p:blipFill>
        <p:spPr>
          <a:xfrm>
            <a:off x="10548512" y="-177800"/>
            <a:ext cx="1550891" cy="1125109"/>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13604" t="46665" r="74735" b="43983"/>
          <a:stretch>
            <a:fillRect/>
          </a:stretch>
        </p:blipFill>
        <p:spPr>
          <a:xfrm>
            <a:off x="11708630" y="1136274"/>
            <a:ext cx="533400" cy="641350"/>
          </a:xfrm>
          <a:prstGeom prst="rect">
            <a:avLst/>
          </a:prstGeom>
        </p:spPr>
      </p:pic>
      <p:pic>
        <p:nvPicPr>
          <p:cNvPr id="15" name="图片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l="21347" t="67222" r="64462" b="20186"/>
          <a:stretch>
            <a:fillRect/>
          </a:stretch>
        </p:blipFill>
        <p:spPr>
          <a:xfrm>
            <a:off x="11323958" y="383814"/>
            <a:ext cx="586239" cy="779968"/>
          </a:xfrm>
          <a:prstGeom prst="rect">
            <a:avLst/>
          </a:prstGeom>
        </p:spPr>
      </p:pic>
    </p:spTree>
    <p:extLst>
      <p:ext uri="{BB962C8B-B14F-4D97-AF65-F5344CB8AC3E}">
        <p14:creationId xmlns:p14="http://schemas.microsoft.com/office/powerpoint/2010/main" val="425072618"/>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4671DC-4077-4FC6-9574-841BC2E1D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90D53E0D-D05E-450E-A332-527C721C5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1B9E14D5-65BE-45C8-ADD2-0CC29D0A8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8AC5EDB2-2432-4562-A07F-96DD67ADB98D}" type="datetimeFigureOut">
              <a:rPr lang="zh-CN" altLang="en-US" smtClean="0"/>
              <a:pPr/>
              <a:t>2025/8/3</a:t>
            </a:fld>
            <a:endParaRPr lang="zh-CN" altLang="en-US" dirty="0"/>
          </a:p>
        </p:txBody>
      </p:sp>
      <p:sp>
        <p:nvSpPr>
          <p:cNvPr id="5" name="页脚占位符 4">
            <a:extLst>
              <a:ext uri="{FF2B5EF4-FFF2-40B4-BE49-F238E27FC236}">
                <a16:creationId xmlns:a16="http://schemas.microsoft.com/office/drawing/2014/main" id="{96146C09-A769-4DF6-9276-C88A3FF9E0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7DD58443-23D1-4E91-AD50-B9E3DCAC8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EBA6181-1769-4B1D-B02E-B5069CD68A89}" type="slidenum">
              <a:rPr lang="zh-CN" altLang="en-US" smtClean="0"/>
              <a:pPr/>
              <a:t>‹#›</a:t>
            </a:fld>
            <a:endParaRPr lang="zh-CN" altLang="en-US" dirty="0"/>
          </a:p>
        </p:txBody>
      </p:sp>
    </p:spTree>
    <p:extLst>
      <p:ext uri="{BB962C8B-B14F-4D97-AF65-F5344CB8AC3E}">
        <p14:creationId xmlns:p14="http://schemas.microsoft.com/office/powerpoint/2010/main" val="358102219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2025/8/3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540643317"/>
      </p:ext>
    </p:extLst>
  </p:cSld>
  <p:clrMap bg1="lt1" tx1="dk1" bg2="lt2" tx2="dk2" accent1="accent1" accent2="accent2" accent3="accent3" accent4="accent4" accent5="accent5" accent6="accent6" hlink="hlink" folHlink="folHlink"/>
  <p:sldLayoutIdLst>
    <p:sldLayoutId id="2147483900" r:id="rId1"/>
    <p:sldLayoutId id="214748390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2407765"/>
      </p:ext>
    </p:extLst>
  </p:cSld>
  <p:clrMap bg1="lt1" tx1="dk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a:fillRect/>
          </a:stretch>
        </p:blipFill>
        <p:spPr>
          <a:xfrm>
            <a:off x="0" y="0"/>
            <a:ext cx="12191798" cy="4749800"/>
          </a:xfrm>
          <a:prstGeom prst="rect">
            <a:avLst/>
          </a:prstGeom>
        </p:spPr>
      </p:pic>
    </p:spTree>
    <p:extLst>
      <p:ext uri="{BB962C8B-B14F-4D97-AF65-F5344CB8AC3E}">
        <p14:creationId xmlns:p14="http://schemas.microsoft.com/office/powerpoint/2010/main" val="1567027992"/>
      </p:ext>
    </p:extLst>
  </p:cSld>
  <p:clrMap bg1="lt1" tx1="dk1" bg2="lt2" tx2="dk2" accent1="accent1" accent2="accent2" accent3="accent3" accent4="accent4" accent5="accent5" accent6="accent6" hlink="hlink" folHlink="folHlink"/>
  <p:sldLayoutIdLst>
    <p:sldLayoutId id="21474839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8AE5BF04-7D75-4A90-B224-707E8A81A10F}"/>
              </a:ext>
            </a:extLst>
          </p:cNvPr>
          <p:cNvGrpSpPr/>
          <p:nvPr userDrawn="1"/>
        </p:nvGrpSpPr>
        <p:grpSpPr>
          <a:xfrm>
            <a:off x="0" y="0"/>
            <a:ext cx="12192000" cy="6858000"/>
            <a:chOff x="0" y="0"/>
            <a:chExt cx="12192000" cy="6858000"/>
          </a:xfrm>
        </p:grpSpPr>
        <p:pic>
          <p:nvPicPr>
            <p:cNvPr id="8" name="图片 7">
              <a:extLst>
                <a:ext uri="{FF2B5EF4-FFF2-40B4-BE49-F238E27FC236}">
                  <a16:creationId xmlns:a16="http://schemas.microsoft.com/office/drawing/2014/main" id="{E6D5C2C1-1B3D-4DE0-A404-CB371BC49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a:extLst>
                <a:ext uri="{FF2B5EF4-FFF2-40B4-BE49-F238E27FC236}">
                  <a16:creationId xmlns:a16="http://schemas.microsoft.com/office/drawing/2014/main" id="{46AD08DF-AD5C-49D3-B968-6A48C6545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a:extLst>
              <a:ext uri="{FF2B5EF4-FFF2-40B4-BE49-F238E27FC236}">
                <a16:creationId xmlns:a16="http://schemas.microsoft.com/office/drawing/2014/main" id="{998C5D6F-0112-4B92-BF4F-1A93652CE848}"/>
              </a:ext>
            </a:extLst>
          </p:cNvPr>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Medium" panose="02000000000000000000" pitchFamily="2" charset="-122"/>
              <a:ea typeface="杨任东竹石体-Medium" panose="02000000000000000000" pitchFamily="2" charset="-122"/>
            </a:endParaRPr>
          </a:p>
        </p:txBody>
      </p:sp>
    </p:spTree>
    <p:extLst>
      <p:ext uri="{BB962C8B-B14F-4D97-AF65-F5344CB8AC3E}">
        <p14:creationId xmlns:p14="http://schemas.microsoft.com/office/powerpoint/2010/main" val="4429969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Ls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30151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56.xml"/><Relationship Id="rId1" Type="http://schemas.openxmlformats.org/officeDocument/2006/relationships/themeOverride" Target="../theme/themeOverride1.xml"/><Relationship Id="rId6" Type="http://schemas.openxmlformats.org/officeDocument/2006/relationships/image" Target="../media/image21.png"/><Relationship Id="rId11" Type="http://schemas.openxmlformats.org/officeDocument/2006/relationships/image" Target="../media/image50.png"/><Relationship Id="rId5" Type="http://schemas.openxmlformats.org/officeDocument/2006/relationships/image" Target="../media/image20.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50.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11" Type="http://schemas.openxmlformats.org/officeDocument/2006/relationships/image" Target="../media/image58.gif"/><Relationship Id="rId5" Type="http://schemas.openxmlformats.org/officeDocument/2006/relationships/image" Target="../media/image52.jpg"/><Relationship Id="rId10" Type="http://schemas.openxmlformats.org/officeDocument/2006/relationships/image" Target="../media/image57.gif"/><Relationship Id="rId4" Type="http://schemas.openxmlformats.org/officeDocument/2006/relationships/image" Target="../media/image51.png"/><Relationship Id="rId9" Type="http://schemas.openxmlformats.org/officeDocument/2006/relationships/image" Target="../media/image56.gif"/></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3.gif"/><Relationship Id="rId2" Type="http://schemas.openxmlformats.org/officeDocument/2006/relationships/image" Target="../media/image51.png"/><Relationship Id="rId1" Type="http://schemas.openxmlformats.org/officeDocument/2006/relationships/slideLayout" Target="../slideLayouts/slideLayout50.xml"/><Relationship Id="rId6" Type="http://schemas.openxmlformats.org/officeDocument/2006/relationships/image" Target="../media/image62.gif"/><Relationship Id="rId5" Type="http://schemas.openxmlformats.org/officeDocument/2006/relationships/image" Target="../media/image61.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6.gif"/><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64.jpg"/><Relationship Id="rId5" Type="http://schemas.openxmlformats.org/officeDocument/2006/relationships/image" Target="../media/image51.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7.gif"/><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65.jpg"/><Relationship Id="rId5" Type="http://schemas.openxmlformats.org/officeDocument/2006/relationships/image" Target="../media/image51.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5.gif"/><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66.jpg"/><Relationship Id="rId5" Type="http://schemas.openxmlformats.org/officeDocument/2006/relationships/image" Target="../media/image51.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68.pn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67.jpg"/><Relationship Id="rId11" Type="http://schemas.openxmlformats.org/officeDocument/2006/relationships/image" Target="../media/image70.png"/><Relationship Id="rId5" Type="http://schemas.openxmlformats.org/officeDocument/2006/relationships/image" Target="../media/image51.png"/><Relationship Id="rId10" Type="http://schemas.openxmlformats.org/officeDocument/2006/relationships/image" Target="../media/image69.png"/><Relationship Id="rId4" Type="http://schemas.openxmlformats.org/officeDocument/2006/relationships/audio" Target="../media/audio2.wav"/><Relationship Id="rId9" Type="http://schemas.openxmlformats.org/officeDocument/2006/relationships/image" Target="../media/image58.gif"/></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50.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FDA47"/>
        </a:solidFill>
        <a:effectLst/>
      </p:bgPr>
    </p:bg>
    <p:spTree>
      <p:nvGrpSpPr>
        <p:cNvPr id="1" name=""/>
        <p:cNvGrpSpPr/>
        <p:nvPr/>
      </p:nvGrpSpPr>
      <p:grpSpPr>
        <a:xfrm>
          <a:off x="0" y="0"/>
          <a:ext cx="0" cy="0"/>
          <a:chOff x="0" y="0"/>
          <a:chExt cx="0" cy="0"/>
        </a:xfrm>
      </p:grpSpPr>
      <p:grpSp>
        <p:nvGrpSpPr>
          <p:cNvPr id="8" name="组合 7"/>
          <p:cNvGrpSpPr/>
          <p:nvPr/>
        </p:nvGrpSpPr>
        <p:grpSpPr>
          <a:xfrm>
            <a:off x="0" y="0"/>
            <a:ext cx="12192000" cy="6858000"/>
            <a:chOff x="0" y="0"/>
            <a:chExt cx="12192000" cy="6858000"/>
          </a:xfrm>
        </p:grpSpPr>
        <p:sp>
          <p:nvSpPr>
            <p:cNvPr id="9" name="矩形 8"/>
            <p:cNvSpPr/>
            <p:nvPr/>
          </p:nvSpPr>
          <p:spPr>
            <a:xfrm>
              <a:off x="0" y="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矩形 9"/>
            <p:cNvSpPr/>
            <p:nvPr/>
          </p:nvSpPr>
          <p:spPr>
            <a:xfrm>
              <a:off x="0" y="13462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矩形 10"/>
            <p:cNvSpPr/>
            <p:nvPr/>
          </p:nvSpPr>
          <p:spPr>
            <a:xfrm>
              <a:off x="0" y="26924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2" name="矩形 11"/>
            <p:cNvSpPr/>
            <p:nvPr/>
          </p:nvSpPr>
          <p:spPr>
            <a:xfrm>
              <a:off x="0" y="40386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矩形 12"/>
            <p:cNvSpPr/>
            <p:nvPr/>
          </p:nvSpPr>
          <p:spPr>
            <a:xfrm>
              <a:off x="0" y="53848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4" name="矩形 13"/>
            <p:cNvSpPr/>
            <p:nvPr/>
          </p:nvSpPr>
          <p:spPr>
            <a:xfrm>
              <a:off x="0" y="6731000"/>
              <a:ext cx="12192000" cy="1270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36788" t="66666" r="52384" b="20742"/>
          <a:stretch>
            <a:fillRect/>
          </a:stretch>
        </p:blipFill>
        <p:spPr>
          <a:xfrm>
            <a:off x="7606032" y="5534744"/>
            <a:ext cx="610382" cy="1064259"/>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72465" t="67407" r="11075" b="22918"/>
          <a:stretch>
            <a:fillRect/>
          </a:stretch>
        </p:blipFill>
        <p:spPr>
          <a:xfrm>
            <a:off x="10092466" y="4129348"/>
            <a:ext cx="1594536" cy="1405396"/>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39323" t="37083" r="1134" b="36899"/>
          <a:stretch>
            <a:fillRect/>
          </a:stretch>
        </p:blipFill>
        <p:spPr>
          <a:xfrm>
            <a:off x="-98696" y="2532931"/>
            <a:ext cx="6745890" cy="4419600"/>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63629"/>
            <a:ext cx="12192000" cy="269437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70522" t="2037" r="6132" b="86667"/>
          <a:stretch>
            <a:fillRect/>
          </a:stretch>
        </p:blipFill>
        <p:spPr>
          <a:xfrm>
            <a:off x="0" y="0"/>
            <a:ext cx="1550891" cy="1125109"/>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70522" t="2037" r="6132" b="86667"/>
          <a:stretch>
            <a:fillRect/>
          </a:stretch>
        </p:blipFill>
        <p:spPr>
          <a:xfrm>
            <a:off x="1790665" y="783106"/>
            <a:ext cx="1112741" cy="807249"/>
          </a:xfrm>
          <a:prstGeom prst="rect">
            <a:avLst/>
          </a:prstGeom>
        </p:spPr>
      </p:pic>
      <p:pic>
        <p:nvPicPr>
          <p:cNvPr id="24" name="图片 23"/>
          <p:cNvPicPr>
            <a:picLocks noChangeAspect="1"/>
          </p:cNvPicPr>
          <p:nvPr/>
        </p:nvPicPr>
        <p:blipFill rotWithShape="1">
          <a:blip r:embed="rId9" cstate="print">
            <a:extLst>
              <a:ext uri="{28A0092B-C50C-407E-A947-70E740481C1C}">
                <a14:useLocalDpi xmlns:a14="http://schemas.microsoft.com/office/drawing/2010/main" val="0"/>
              </a:ext>
            </a:extLst>
          </a:blip>
          <a:srcRect r="31953" b="66667"/>
          <a:stretch>
            <a:fillRect/>
          </a:stretch>
        </p:blipFill>
        <p:spPr>
          <a:xfrm flipH="1">
            <a:off x="5302044" y="799140"/>
            <a:ext cx="5828739" cy="4280860"/>
          </a:xfrm>
          <a:prstGeom prst="rect">
            <a:avLst/>
          </a:prstGeom>
        </p:spPr>
      </p:pic>
      <p:pic>
        <p:nvPicPr>
          <p:cNvPr id="4" name="Picture 3"/>
          <p:cNvPicPr>
            <a:picLocks noChangeAspect="1"/>
          </p:cNvPicPr>
          <p:nvPr/>
        </p:nvPicPr>
        <p:blipFill>
          <a:blip r:embed="rId10"/>
          <a:stretch>
            <a:fillRect/>
          </a:stretch>
        </p:blipFill>
        <p:spPr>
          <a:xfrm>
            <a:off x="5930215" y="1186730"/>
            <a:ext cx="4572396" cy="31580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17A9474-B636-6BAA-DE98-C2CD381547C5}"/>
              </a:ext>
            </a:extLst>
          </p:cNvPr>
          <p:cNvPicPr>
            <a:picLocks noChangeAspect="1"/>
          </p:cNvPicPr>
          <p:nvPr/>
        </p:nvPicPr>
        <p:blipFill>
          <a:blip r:embed="rId3"/>
          <a:stretch>
            <a:fillRect/>
          </a:stretch>
        </p:blipFill>
        <p:spPr>
          <a:xfrm>
            <a:off x="0" y="0"/>
            <a:ext cx="12098783" cy="6337300"/>
          </a:xfrm>
          <a:prstGeom prst="rect">
            <a:avLst/>
          </a:prstGeom>
        </p:spPr>
      </p:pic>
      <p:sp>
        <p:nvSpPr>
          <p:cNvPr id="3" name="Rectangle 2">
            <a:extLst>
              <a:ext uri="{FF2B5EF4-FFF2-40B4-BE49-F238E27FC236}">
                <a16:creationId xmlns:a16="http://schemas.microsoft.com/office/drawing/2014/main" id="{03C3C7CB-AD0D-7411-6BB9-81348FCB6C3B}"/>
              </a:ext>
            </a:extLst>
          </p:cNvPr>
          <p:cNvSpPr/>
          <p:nvPr/>
        </p:nvSpPr>
        <p:spPr>
          <a:xfrm>
            <a:off x="6397373" y="1928374"/>
            <a:ext cx="5462143" cy="1815882"/>
          </a:xfrm>
          <a:prstGeom prst="rect">
            <a:avLst/>
          </a:prstGeom>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a)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Trong</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núi</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núi</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nào</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cao</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nhất</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núi</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nào</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thấp</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nhất</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a:t>
            </a:r>
            <a:br>
              <a:rPr lang="en-US" sz="2800" dirty="0">
                <a:solidFill>
                  <a:srgbClr val="000000"/>
                </a:solidFill>
                <a:latin typeface="Cambria" panose="02040503050406030204" pitchFamily="18" charset="0"/>
                <a:ea typeface="Cambria" panose="02040503050406030204" pitchFamily="18" charset="0"/>
              </a:rPr>
            </a:br>
            <a:br>
              <a:rPr lang="en-US" sz="2800" dirty="0">
                <a:solidFill>
                  <a:srgbClr val="000000"/>
                </a:solidFill>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0DDF5BA-30A2-3072-9D1E-028F31127D40}"/>
              </a:ext>
            </a:extLst>
          </p:cNvPr>
          <p:cNvSpPr/>
          <p:nvPr/>
        </p:nvSpPr>
        <p:spPr>
          <a:xfrm>
            <a:off x="6444998" y="3054486"/>
            <a:ext cx="4749800" cy="1785104"/>
          </a:xfrm>
          <a:prstGeom prst="rect">
            <a:avLst/>
          </a:prstGeom>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b) Núi Bà Đen cao hơn núi Cấm bao nhiêu mét?</a:t>
            </a:r>
            <a:br>
              <a:rPr lang="vi-VN" sz="2600" dirty="0">
                <a:latin typeface="Cambria" panose="02040503050406030204" pitchFamily="18" charset="0"/>
                <a:ea typeface="Cambria" panose="02040503050406030204" pitchFamily="18" charset="0"/>
              </a:rPr>
            </a:br>
            <a:br>
              <a:rPr lang="vi-VN" dirty="0">
                <a:latin typeface="Cambria" panose="02040503050406030204" pitchFamily="18" charset="0"/>
                <a:ea typeface="Cambria" panose="02040503050406030204" pitchFamily="18" charset="0"/>
              </a:rPr>
            </a:br>
            <a:br>
              <a:rPr lang="en-US"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173295A2-4DD0-FC03-E3C7-6887E34F9FF9}"/>
              </a:ext>
            </a:extLst>
          </p:cNvPr>
          <p:cNvSpPr/>
          <p:nvPr/>
        </p:nvSpPr>
        <p:spPr>
          <a:xfrm>
            <a:off x="6444998" y="3996818"/>
            <a:ext cx="4949573" cy="1815882"/>
          </a:xfrm>
          <a:prstGeom prst="rect">
            <a:avLst/>
          </a:prstGeom>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c) Núi Ngự Bình thấp hơn núi Sơn Trà bao nhiêu mét?</a:t>
            </a:r>
            <a:br>
              <a:rPr lang="vi-VN" sz="2800" b="1" dirty="0">
                <a:solidFill>
                  <a:schemeClr val="bg1"/>
                </a:solidFill>
                <a:latin typeface="Cambria" panose="02040503050406030204" pitchFamily="18" charset="0"/>
                <a:ea typeface="Cambria" panose="02040503050406030204" pitchFamily="18" charset="0"/>
              </a:rPr>
            </a:br>
            <a:br>
              <a:rPr lang="en-US" sz="2800" dirty="0">
                <a:solidFill>
                  <a:srgbClr val="000000"/>
                </a:solidFill>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F572C8B4-00FB-FC47-311F-150643EADC1F}"/>
              </a:ext>
            </a:extLst>
          </p:cNvPr>
          <p:cNvSpPr/>
          <p:nvPr/>
        </p:nvSpPr>
        <p:spPr>
          <a:xfrm>
            <a:off x="794320" y="2004561"/>
            <a:ext cx="3688780" cy="628890"/>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3200" b="1" dirty="0">
                <a:solidFill>
                  <a:srgbClr val="0070C0"/>
                </a:solidFill>
                <a:effectLst/>
                <a:latin typeface="Cambria" panose="02040503050406030204" pitchFamily="18" charset="0"/>
                <a:ea typeface="Cambria" panose="02040503050406030204" pitchFamily="18" charset="0"/>
              </a:rPr>
              <a:t>Tên núi</a:t>
            </a:r>
            <a:endParaRPr lang="en-US" sz="3200" b="1" dirty="0">
              <a:solidFill>
                <a:srgbClr val="0070C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D7F7B05-76C4-76D4-436B-6EC44A8017AB}"/>
              </a:ext>
            </a:extLst>
          </p:cNvPr>
          <p:cNvSpPr/>
          <p:nvPr/>
        </p:nvSpPr>
        <p:spPr>
          <a:xfrm>
            <a:off x="4483100" y="1997432"/>
            <a:ext cx="1961898" cy="628890"/>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3200" b="1" dirty="0">
                <a:solidFill>
                  <a:srgbClr val="0070C0"/>
                </a:solidFill>
                <a:effectLst/>
                <a:latin typeface="Cambria" panose="02040503050406030204" pitchFamily="18" charset="0"/>
                <a:ea typeface="Cambria" panose="02040503050406030204" pitchFamily="18" charset="0"/>
              </a:rPr>
              <a:t>Độ cao</a:t>
            </a:r>
            <a:endParaRPr lang="en-US" sz="3200" b="1" dirty="0">
              <a:solidFill>
                <a:srgbClr val="0070C0"/>
              </a:solidFill>
              <a:effectLst/>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CF8FD598-FE3F-BD65-1E58-919D5484D964}"/>
              </a:ext>
            </a:extLst>
          </p:cNvPr>
          <p:cNvSpPr/>
          <p:nvPr/>
        </p:nvSpPr>
        <p:spPr>
          <a:xfrm>
            <a:off x="783334" y="2694934"/>
            <a:ext cx="3699766" cy="511487"/>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Núi Bà Đen </a:t>
            </a:r>
            <a:r>
              <a:rPr lang="vi-VN" sz="2300" b="1" dirty="0">
                <a:solidFill>
                  <a:srgbClr val="0070C0"/>
                </a:solidFill>
                <a:effectLst/>
                <a:latin typeface="Cambria" panose="02040503050406030204" pitchFamily="18" charset="0"/>
                <a:ea typeface="Cambria" panose="02040503050406030204" pitchFamily="18" charset="0"/>
              </a:rPr>
              <a:t>(Tây Ninh)</a:t>
            </a:r>
            <a:endParaRPr lang="en-US" sz="2300" b="1" dirty="0">
              <a:solidFill>
                <a:srgbClr val="0070C0"/>
              </a:solidFill>
              <a:effectLst/>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3439EF03-00C2-0005-D4B7-7AE0D18F9474}"/>
              </a:ext>
            </a:extLst>
          </p:cNvPr>
          <p:cNvSpPr/>
          <p:nvPr/>
        </p:nvSpPr>
        <p:spPr>
          <a:xfrm>
            <a:off x="4494086" y="2694934"/>
            <a:ext cx="1950912" cy="511487"/>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986 m</a:t>
            </a:r>
            <a:endParaRPr lang="en-US" sz="2500" b="1" dirty="0">
              <a:solidFill>
                <a:srgbClr val="0070C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6193C86-EDB5-2A7B-95BF-8045558CF07C}"/>
              </a:ext>
            </a:extLst>
          </p:cNvPr>
          <p:cNvSpPr/>
          <p:nvPr/>
        </p:nvSpPr>
        <p:spPr>
          <a:xfrm>
            <a:off x="794320" y="3227042"/>
            <a:ext cx="3699766" cy="511487"/>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Núi Cấm (An Giang)</a:t>
            </a:r>
            <a:endParaRPr lang="en-US" sz="2500" b="1" dirty="0">
              <a:solidFill>
                <a:srgbClr val="0070C0"/>
              </a:solidFill>
              <a:effectLst/>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8968B5D4-7BDF-E503-DBF1-2A30F432177E}"/>
              </a:ext>
            </a:extLst>
          </p:cNvPr>
          <p:cNvSpPr/>
          <p:nvPr/>
        </p:nvSpPr>
        <p:spPr>
          <a:xfrm>
            <a:off x="4494086" y="3252013"/>
            <a:ext cx="1950912" cy="507960"/>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705 m</a:t>
            </a:r>
            <a:endParaRPr lang="en-US" sz="2500" b="1" dirty="0">
              <a:solidFill>
                <a:srgbClr val="0070C0"/>
              </a:solidFill>
              <a:effectLst/>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FCD8AEBC-BF1E-F856-B349-CDD7C211A3C6}"/>
              </a:ext>
            </a:extLst>
          </p:cNvPr>
          <p:cNvSpPr/>
          <p:nvPr/>
        </p:nvSpPr>
        <p:spPr>
          <a:xfrm>
            <a:off x="805306" y="3773388"/>
            <a:ext cx="3699766" cy="969624"/>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Núi Ngự Bình </a:t>
            </a:r>
          </a:p>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 Thừa Thiên -  Huế)</a:t>
            </a:r>
            <a:endParaRPr lang="en-US" sz="2500" b="1" dirty="0">
              <a:solidFill>
                <a:srgbClr val="0070C0"/>
              </a:solidFill>
              <a:effectLst/>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C864E11-7188-FBF9-57E1-47EE1D568B3D}"/>
              </a:ext>
            </a:extLst>
          </p:cNvPr>
          <p:cNvSpPr/>
          <p:nvPr/>
        </p:nvSpPr>
        <p:spPr>
          <a:xfrm>
            <a:off x="4494086" y="3747337"/>
            <a:ext cx="1950912" cy="1145057"/>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3000" b="1" dirty="0">
                <a:solidFill>
                  <a:srgbClr val="0070C0"/>
                </a:solidFill>
                <a:latin typeface="Cambria" panose="02040503050406030204" pitchFamily="18" charset="0"/>
                <a:ea typeface="Cambria" panose="02040503050406030204" pitchFamily="18" charset="0"/>
              </a:rPr>
              <a:t>107</a:t>
            </a:r>
            <a:r>
              <a:rPr lang="vi-VN" sz="3000" b="1" dirty="0">
                <a:solidFill>
                  <a:srgbClr val="0070C0"/>
                </a:solidFill>
                <a:effectLst/>
                <a:latin typeface="Cambria" panose="02040503050406030204" pitchFamily="18" charset="0"/>
                <a:ea typeface="Cambria" panose="02040503050406030204" pitchFamily="18" charset="0"/>
              </a:rPr>
              <a:t> m</a:t>
            </a:r>
          </a:p>
          <a:p>
            <a:pPr algn="ctr">
              <a:lnSpc>
                <a:spcPct val="120000"/>
              </a:lnSpc>
              <a:spcAft>
                <a:spcPts val="0"/>
              </a:spcAft>
            </a:pPr>
            <a:endParaRPr lang="en-US" sz="3000" b="1" dirty="0">
              <a:solidFill>
                <a:srgbClr val="0070C0"/>
              </a:solidFill>
              <a:effectLst/>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EAABE777-D383-C1DA-4AAD-14C60BFE490F}"/>
              </a:ext>
            </a:extLst>
          </p:cNvPr>
          <p:cNvSpPr/>
          <p:nvPr/>
        </p:nvSpPr>
        <p:spPr>
          <a:xfrm>
            <a:off x="794320" y="4769063"/>
            <a:ext cx="3699766" cy="973152"/>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Núi Sơn Trà </a:t>
            </a:r>
          </a:p>
          <a:p>
            <a:pPr algn="ctr">
              <a:lnSpc>
                <a:spcPct val="120000"/>
              </a:lnSpc>
              <a:spcAft>
                <a:spcPts val="0"/>
              </a:spcAft>
            </a:pPr>
            <a:r>
              <a:rPr lang="vi-VN" sz="2500" b="1" dirty="0">
                <a:solidFill>
                  <a:srgbClr val="0070C0"/>
                </a:solidFill>
                <a:effectLst/>
                <a:latin typeface="Cambria" panose="02040503050406030204" pitchFamily="18" charset="0"/>
                <a:ea typeface="Cambria" panose="02040503050406030204" pitchFamily="18" charset="0"/>
              </a:rPr>
              <a:t>(Đà Nẵng)</a:t>
            </a:r>
            <a:endParaRPr lang="en-US" sz="2500" b="1" dirty="0">
              <a:solidFill>
                <a:srgbClr val="0070C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52AFDE4F-B274-FEF9-AC0D-5FE84BBE30C5}"/>
              </a:ext>
            </a:extLst>
          </p:cNvPr>
          <p:cNvSpPr/>
          <p:nvPr/>
        </p:nvSpPr>
        <p:spPr>
          <a:xfrm>
            <a:off x="4494086" y="4586717"/>
            <a:ext cx="1950912" cy="1149289"/>
          </a:xfrm>
          <a:prstGeom prst="rect">
            <a:avLst/>
          </a:prstGeom>
          <a:solidFill>
            <a:schemeClr val="accent2">
              <a:lumMod val="60000"/>
              <a:lumOff val="40000"/>
            </a:schemeClr>
          </a:solidFill>
          <a:ln>
            <a:solidFill>
              <a:schemeClr val="tx1"/>
            </a:solidFill>
            <a:prstDash val="lgDash"/>
          </a:ln>
        </p:spPr>
        <p:txBody>
          <a:bodyPr wrap="square">
            <a:spAutoFit/>
          </a:bodyPr>
          <a:lstStyle/>
          <a:p>
            <a:pPr algn="ctr">
              <a:lnSpc>
                <a:spcPct val="120000"/>
              </a:lnSpc>
              <a:spcAft>
                <a:spcPts val="0"/>
              </a:spcAft>
            </a:pPr>
            <a:r>
              <a:rPr lang="vi-VN" sz="3000" b="1" dirty="0">
                <a:solidFill>
                  <a:srgbClr val="0070C0"/>
                </a:solidFill>
                <a:effectLst/>
                <a:latin typeface="Cambria" panose="02040503050406030204" pitchFamily="18" charset="0"/>
                <a:ea typeface="Cambria" panose="02040503050406030204" pitchFamily="18" charset="0"/>
              </a:rPr>
              <a:t>696 m</a:t>
            </a:r>
          </a:p>
          <a:p>
            <a:pPr algn="ctr">
              <a:lnSpc>
                <a:spcPct val="120000"/>
              </a:lnSpc>
              <a:spcAft>
                <a:spcPts val="0"/>
              </a:spcAft>
            </a:pPr>
            <a:endParaRPr lang="en-US" sz="3000" b="1" dirty="0">
              <a:solidFill>
                <a:srgbClr val="0070C0"/>
              </a:solidFill>
              <a:effectLst/>
              <a:latin typeface="Cambria" panose="02040503050406030204" pitchFamily="18" charset="0"/>
              <a:ea typeface="Cambria" panose="02040503050406030204" pitchFamily="18" charset="0"/>
            </a:endParaRPr>
          </a:p>
        </p:txBody>
      </p:sp>
      <p:sp>
        <p:nvSpPr>
          <p:cNvPr id="26" name="矩形: 圆角 12">
            <a:extLst>
              <a:ext uri="{FF2B5EF4-FFF2-40B4-BE49-F238E27FC236}">
                <a16:creationId xmlns:a16="http://schemas.microsoft.com/office/drawing/2014/main" id="{A355C5B4-E4AD-432F-6574-50E55FE8070D}"/>
              </a:ext>
            </a:extLst>
          </p:cNvPr>
          <p:cNvSpPr/>
          <p:nvPr/>
        </p:nvSpPr>
        <p:spPr>
          <a:xfrm>
            <a:off x="1243843" y="789842"/>
            <a:ext cx="9473426" cy="1013231"/>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charset="-122"/>
            </a:endParaRPr>
          </a:p>
        </p:txBody>
      </p:sp>
      <p:sp>
        <p:nvSpPr>
          <p:cNvPr id="27" name="TextBox 26">
            <a:extLst>
              <a:ext uri="{FF2B5EF4-FFF2-40B4-BE49-F238E27FC236}">
                <a16:creationId xmlns:a16="http://schemas.microsoft.com/office/drawing/2014/main" id="{FB93C691-C46D-F7BF-438A-5CF2B5DE429D}"/>
              </a:ext>
            </a:extLst>
          </p:cNvPr>
          <p:cNvSpPr txBox="1"/>
          <p:nvPr/>
        </p:nvSpPr>
        <p:spPr>
          <a:xfrm>
            <a:off x="1243843" y="1001112"/>
            <a:ext cx="9685783" cy="1107996"/>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5. Biết độ cao của một số núi ở Việt Nam như sau:</a:t>
            </a:r>
            <a:br>
              <a:rPr lang="vi-VN" dirty="0">
                <a:solidFill>
                  <a:srgbClr val="002060"/>
                </a:solidFill>
                <a:latin typeface="Cambria" panose="02040503050406030204" pitchFamily="18" charset="0"/>
                <a:ea typeface="Cambria" panose="02040503050406030204" pitchFamily="18" charset="0"/>
              </a:rPr>
            </a:br>
            <a:br>
              <a:rPr lang="vi-VN" dirty="0">
                <a:solidFill>
                  <a:srgbClr val="002060"/>
                </a:solidFill>
                <a:latin typeface="Cambria" panose="02040503050406030204" pitchFamily="18" charset="0"/>
                <a:ea typeface="Cambria" panose="02040503050406030204" pitchFamily="18" charset="0"/>
              </a:rPr>
            </a:b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4489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53BE-6AF4-CAEC-0B9A-04A8FE7B29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3D4CFA-7342-C65D-7132-BE148A7BB286}"/>
              </a:ext>
            </a:extLst>
          </p:cNvPr>
          <p:cNvSpPr>
            <a:spLocks noGrp="1"/>
          </p:cNvSpPr>
          <p:nvPr>
            <p:ph idx="1"/>
          </p:nvPr>
        </p:nvSpPr>
        <p:spPr/>
        <p:txBody>
          <a:bodyPr/>
          <a:lstStyle/>
          <a:p>
            <a:endParaRPr lang="en-US"/>
          </a:p>
        </p:txBody>
      </p:sp>
      <p:pic>
        <p:nvPicPr>
          <p:cNvPr id="4" name="图片 3">
            <a:extLst>
              <a:ext uri="{FF2B5EF4-FFF2-40B4-BE49-F238E27FC236}">
                <a16:creationId xmlns:a16="http://schemas.microsoft.com/office/drawing/2014/main" id="{F59799DA-9647-5A51-7349-1B4B775CE2C8}"/>
              </a:ext>
            </a:extLst>
          </p:cNvPr>
          <p:cNvPicPr>
            <a:picLocks noChangeAspect="1"/>
          </p:cNvPicPr>
          <p:nvPr/>
        </p:nvPicPr>
        <p:blipFill>
          <a:blip r:embed="rId2"/>
          <a:stretch>
            <a:fillRect/>
          </a:stretch>
        </p:blipFill>
        <p:spPr>
          <a:xfrm>
            <a:off x="0" y="0"/>
            <a:ext cx="12098783" cy="6923314"/>
          </a:xfrm>
          <a:prstGeom prst="rect">
            <a:avLst/>
          </a:prstGeom>
        </p:spPr>
      </p:pic>
      <p:sp>
        <p:nvSpPr>
          <p:cNvPr id="5" name="Rectangle 4">
            <a:extLst>
              <a:ext uri="{FF2B5EF4-FFF2-40B4-BE49-F238E27FC236}">
                <a16:creationId xmlns:a16="http://schemas.microsoft.com/office/drawing/2014/main" id="{D1371A17-2285-19AB-BFA3-A4D313FD4D4E}"/>
              </a:ext>
            </a:extLst>
          </p:cNvPr>
          <p:cNvSpPr/>
          <p:nvPr/>
        </p:nvSpPr>
        <p:spPr>
          <a:xfrm>
            <a:off x="165145" y="955936"/>
            <a:ext cx="3688780" cy="461217"/>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Tên núi</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769219A-E6D1-5822-0EA4-F610DB2B46B4}"/>
              </a:ext>
            </a:extLst>
          </p:cNvPr>
          <p:cNvSpPr/>
          <p:nvPr/>
        </p:nvSpPr>
        <p:spPr>
          <a:xfrm>
            <a:off x="3853925" y="948807"/>
            <a:ext cx="1639463" cy="461217"/>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Độ cao</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4D71ACCD-DEE9-09A0-0E98-F5C63FB3A845}"/>
              </a:ext>
            </a:extLst>
          </p:cNvPr>
          <p:cNvSpPr/>
          <p:nvPr/>
        </p:nvSpPr>
        <p:spPr>
          <a:xfrm>
            <a:off x="165145" y="1419913"/>
            <a:ext cx="3699766" cy="461217"/>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Núi Bà Đen (Tây Ninh)</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D0DDC31-1002-9394-674E-ACE133043CE4}"/>
              </a:ext>
            </a:extLst>
          </p:cNvPr>
          <p:cNvSpPr/>
          <p:nvPr/>
        </p:nvSpPr>
        <p:spPr>
          <a:xfrm>
            <a:off x="3864911" y="1445034"/>
            <a:ext cx="1628477" cy="461217"/>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986 m</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7AD2EBC8-2AD5-FC03-C23C-2DD6D0FA5AEC}"/>
              </a:ext>
            </a:extLst>
          </p:cNvPr>
          <p:cNvSpPr/>
          <p:nvPr/>
        </p:nvSpPr>
        <p:spPr>
          <a:xfrm>
            <a:off x="176131" y="1903108"/>
            <a:ext cx="3699766" cy="461217"/>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Núi Cấm (An Giang)</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868F24C7-D97A-8D59-254A-5FAB3E887654}"/>
              </a:ext>
            </a:extLst>
          </p:cNvPr>
          <p:cNvSpPr/>
          <p:nvPr/>
        </p:nvSpPr>
        <p:spPr>
          <a:xfrm>
            <a:off x="3864911" y="1941718"/>
            <a:ext cx="1628477" cy="461217"/>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705 m</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FE8C62B-8BA5-4F86-8B7C-4681DAA91148}"/>
              </a:ext>
            </a:extLst>
          </p:cNvPr>
          <p:cNvSpPr/>
          <p:nvPr/>
        </p:nvSpPr>
        <p:spPr>
          <a:xfrm>
            <a:off x="176131" y="2397848"/>
            <a:ext cx="3699766" cy="867482"/>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Núi Ngự Bình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(Thừa Thiên -  Huế)</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BDF57338-4B02-5C0A-346D-A5D6703D91B8}"/>
              </a:ext>
            </a:extLst>
          </p:cNvPr>
          <p:cNvSpPr/>
          <p:nvPr/>
        </p:nvSpPr>
        <p:spPr>
          <a:xfrm>
            <a:off x="3870943" y="2386107"/>
            <a:ext cx="1615457" cy="867482"/>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107 m</a:t>
            </a:r>
          </a:p>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39D7221E-9A0E-0E6D-000B-1DB067FD7129}"/>
              </a:ext>
            </a:extLst>
          </p:cNvPr>
          <p:cNvSpPr/>
          <p:nvPr/>
        </p:nvSpPr>
        <p:spPr>
          <a:xfrm>
            <a:off x="176131" y="3309704"/>
            <a:ext cx="3699766" cy="867482"/>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Núi Sơn Trà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(Đà Nẵng)</a:t>
            </a: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02759B1A-85D0-85DF-D80F-8DBB9DE5761C}"/>
              </a:ext>
            </a:extLst>
          </p:cNvPr>
          <p:cNvSpPr/>
          <p:nvPr/>
        </p:nvSpPr>
        <p:spPr>
          <a:xfrm>
            <a:off x="3875897" y="3309738"/>
            <a:ext cx="1617491" cy="867482"/>
          </a:xfrm>
          <a:prstGeom prst="rect">
            <a:avLst/>
          </a:prstGeom>
          <a:solidFill>
            <a:schemeClr val="accent2">
              <a:lumMod val="60000"/>
              <a:lumOff val="4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696 m</a:t>
            </a:r>
          </a:p>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5" name="矩形: 圆角 12">
            <a:extLst>
              <a:ext uri="{FF2B5EF4-FFF2-40B4-BE49-F238E27FC236}">
                <a16:creationId xmlns:a16="http://schemas.microsoft.com/office/drawing/2014/main" id="{BBB59582-61F8-DEA2-B7E7-286502DF6FA2}"/>
              </a:ext>
            </a:extLst>
          </p:cNvPr>
          <p:cNvSpPr/>
          <p:nvPr/>
        </p:nvSpPr>
        <p:spPr>
          <a:xfrm>
            <a:off x="91995" y="37505"/>
            <a:ext cx="9473426" cy="72183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charset="-122"/>
            </a:endParaRPr>
          </a:p>
        </p:txBody>
      </p:sp>
      <p:sp>
        <p:nvSpPr>
          <p:cNvPr id="16" name="TextBox 15">
            <a:extLst>
              <a:ext uri="{FF2B5EF4-FFF2-40B4-BE49-F238E27FC236}">
                <a16:creationId xmlns:a16="http://schemas.microsoft.com/office/drawing/2014/main" id="{873003CB-63F4-11E9-8B3A-D8A55236C692}"/>
              </a:ext>
            </a:extLst>
          </p:cNvPr>
          <p:cNvSpPr txBox="1"/>
          <p:nvPr/>
        </p:nvSpPr>
        <p:spPr>
          <a:xfrm>
            <a:off x="105742" y="134534"/>
            <a:ext cx="968578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Biết độ cao của một số núi ở Việt Nam như sau:</a:t>
            </a:r>
            <a:br>
              <a:rPr kumimoji="0" lang="vi-VN"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br>
            <a:br>
              <a:rPr kumimoji="0" lang="vi-VN"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b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5A7170E-2953-59AC-546C-D56DDFF49BFB}"/>
              </a:ext>
            </a:extLst>
          </p:cNvPr>
          <p:cNvSpPr txBox="1"/>
          <p:nvPr/>
        </p:nvSpPr>
        <p:spPr>
          <a:xfrm>
            <a:off x="5840365" y="1694333"/>
            <a:ext cx="745011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800" b="1" i="0"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Bà</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Đen</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2C6B0A1-7EFA-C5C2-B421-39D0B8604A3D}"/>
              </a:ext>
            </a:extLst>
          </p:cNvPr>
          <p:cNvSpPr txBox="1"/>
          <p:nvPr/>
        </p:nvSpPr>
        <p:spPr>
          <a:xfrm>
            <a:off x="6207409" y="2124497"/>
            <a:ext cx="716823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Ngự</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thấp</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hất</a:t>
            </a: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6431DF4-1955-43CB-8FB8-1DDF3FFC08A7}"/>
              </a:ext>
            </a:extLst>
          </p:cNvPr>
          <p:cNvSpPr txBox="1"/>
          <p:nvPr/>
        </p:nvSpPr>
        <p:spPr>
          <a:xfrm>
            <a:off x="5396859" y="3637013"/>
            <a:ext cx="57902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Bà</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Đen</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Ngự</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879 m</a:t>
            </a: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B69FC1D-4FB9-7D43-BB67-08EB724749F2}"/>
              </a:ext>
            </a:extLst>
          </p:cNvPr>
          <p:cNvSpPr txBox="1"/>
          <p:nvPr/>
        </p:nvSpPr>
        <p:spPr>
          <a:xfrm>
            <a:off x="1335760" y="5481591"/>
            <a:ext cx="759307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Ngự</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thấp</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Sơn</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Trà</a:t>
            </a:r>
            <a:r>
              <a:rPr kumimoji="0" lang="en-US" sz="2800" b="1" i="0"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589 m</a:t>
            </a: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800" b="1" i="0"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Rounded Rectangle 28">
            <a:extLst>
              <a:ext uri="{FF2B5EF4-FFF2-40B4-BE49-F238E27FC236}">
                <a16:creationId xmlns:a16="http://schemas.microsoft.com/office/drawing/2014/main" id="{FD4DE141-D158-37C2-D873-08E9429AF209}"/>
              </a:ext>
            </a:extLst>
          </p:cNvPr>
          <p:cNvSpPr/>
          <p:nvPr/>
        </p:nvSpPr>
        <p:spPr>
          <a:xfrm>
            <a:off x="5601842" y="740234"/>
            <a:ext cx="5301289" cy="1031276"/>
          </a:xfrm>
          <a:prstGeom prst="roundRect">
            <a:avLst/>
          </a:prstGeom>
          <a:solidFill>
            <a:srgbClr val="F7B5C7"/>
          </a:solidFill>
          <a:ln w="28575">
            <a:solidFill>
              <a:srgbClr val="AB15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F7D4CB61-1A91-76FA-0E40-2340F008D3D4}"/>
              </a:ext>
            </a:extLst>
          </p:cNvPr>
          <p:cNvSpPr/>
          <p:nvPr/>
        </p:nvSpPr>
        <p:spPr>
          <a:xfrm>
            <a:off x="5724923" y="811317"/>
            <a:ext cx="546214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núi</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núi</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núi</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thấp</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b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br>
            <a:b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b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23" name="Rounded Rectangle 31">
            <a:extLst>
              <a:ext uri="{FF2B5EF4-FFF2-40B4-BE49-F238E27FC236}">
                <a16:creationId xmlns:a16="http://schemas.microsoft.com/office/drawing/2014/main" id="{100F6B55-F754-502A-05D9-B04E932F7126}"/>
              </a:ext>
            </a:extLst>
          </p:cNvPr>
          <p:cNvSpPr/>
          <p:nvPr/>
        </p:nvSpPr>
        <p:spPr>
          <a:xfrm>
            <a:off x="5767544" y="2662967"/>
            <a:ext cx="4916952" cy="968967"/>
          </a:xfrm>
          <a:prstGeom prst="round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092924AC-F470-1D7C-1788-0ABD8B2B391B}"/>
              </a:ext>
            </a:extLst>
          </p:cNvPr>
          <p:cNvSpPr/>
          <p:nvPr/>
        </p:nvSpPr>
        <p:spPr>
          <a:xfrm>
            <a:off x="5601842" y="2698282"/>
            <a:ext cx="4749800"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b) Núi Bà Đen cao hơn</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núi Cấm bao nhiêu mét?</a:t>
            </a:r>
            <a:b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br>
            <a:br>
              <a:rPr kumimoji="0" lang="vi-VN" sz="18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br>
            <a:b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b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AEAF84CA-50DD-929F-FB52-4F82DC48B1B1}"/>
              </a:ext>
            </a:extLst>
          </p:cNvPr>
          <p:cNvGrpSpPr/>
          <p:nvPr/>
        </p:nvGrpSpPr>
        <p:grpSpPr>
          <a:xfrm>
            <a:off x="1335760" y="4501995"/>
            <a:ext cx="5586737" cy="952053"/>
            <a:chOff x="4220064" y="2715176"/>
            <a:chExt cx="6200144" cy="586888"/>
          </a:xfrm>
        </p:grpSpPr>
        <p:sp>
          <p:nvSpPr>
            <p:cNvPr id="26" name="Rounded Rectangle 35">
              <a:extLst>
                <a:ext uri="{FF2B5EF4-FFF2-40B4-BE49-F238E27FC236}">
                  <a16:creationId xmlns:a16="http://schemas.microsoft.com/office/drawing/2014/main" id="{2D653A0E-C170-2616-1782-AAA4CC3BC202}"/>
                </a:ext>
              </a:extLst>
            </p:cNvPr>
            <p:cNvSpPr/>
            <p:nvPr/>
          </p:nvSpPr>
          <p:spPr>
            <a:xfrm>
              <a:off x="4220064" y="2715176"/>
              <a:ext cx="5811121" cy="58688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27" name="文本框 13">
              <a:extLst>
                <a:ext uri="{FF2B5EF4-FFF2-40B4-BE49-F238E27FC236}">
                  <a16:creationId xmlns:a16="http://schemas.microsoft.com/office/drawing/2014/main" id="{A19CAD9B-CA13-A0F4-A4EC-54CCB4B1E3CB}"/>
                </a:ext>
              </a:extLst>
            </p:cNvPr>
            <p:cNvSpPr txBox="1"/>
            <p:nvPr/>
          </p:nvSpPr>
          <p:spPr>
            <a:xfrm>
              <a:off x="4258235" y="2734267"/>
              <a:ext cx="6161973" cy="360481"/>
            </a:xfrm>
            <a:prstGeom prst="rect">
              <a:avLst/>
            </a:prstGeom>
            <a:noFill/>
          </p:spPr>
          <p:txBody>
            <a:bodyPr wrap="square" rtlCol="0">
              <a:spAutoFit/>
            </a:bodyPr>
            <a:lstStyle/>
            <a:p>
              <a:endParaRPr lang="zh-CN" alt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Arial" panose="020B0604020202020204" pitchFamily="34" charset="0"/>
              </a:endParaRPr>
            </a:p>
          </p:txBody>
        </p:sp>
      </p:grpSp>
      <p:sp>
        <p:nvSpPr>
          <p:cNvPr id="28" name="Rectangle 27">
            <a:extLst>
              <a:ext uri="{FF2B5EF4-FFF2-40B4-BE49-F238E27FC236}">
                <a16:creationId xmlns:a16="http://schemas.microsoft.com/office/drawing/2014/main" id="{7D393137-BC60-EB48-54EB-9BD8DECC6ADD}"/>
              </a:ext>
            </a:extLst>
          </p:cNvPr>
          <p:cNvSpPr/>
          <p:nvPr/>
        </p:nvSpPr>
        <p:spPr>
          <a:xfrm>
            <a:off x="1479074" y="4500706"/>
            <a:ext cx="494957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c) Núi Ngự Bình thấp hơn núi Sơn Trà bao nhiêu mét?</a:t>
            </a:r>
            <a:br>
              <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br>
            <a:b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b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29" name="图片 17">
            <a:extLst>
              <a:ext uri="{FF2B5EF4-FFF2-40B4-BE49-F238E27FC236}">
                <a16:creationId xmlns:a16="http://schemas.microsoft.com/office/drawing/2014/main" id="{5BBDCF04-F3F9-78C5-F3B9-49A294103D75}"/>
              </a:ext>
            </a:extLst>
          </p:cNvPr>
          <p:cNvPicPr>
            <a:picLocks noChangeAspect="1"/>
          </p:cNvPicPr>
          <p:nvPr/>
        </p:nvPicPr>
        <p:blipFill>
          <a:blip r:embed="rId3"/>
          <a:stretch>
            <a:fillRect/>
          </a:stretch>
        </p:blipFill>
        <p:spPr>
          <a:xfrm>
            <a:off x="7589971" y="4221473"/>
            <a:ext cx="4602029" cy="2779749"/>
          </a:xfrm>
          <a:prstGeom prst="rect">
            <a:avLst/>
          </a:prstGeom>
          <a:effectLst>
            <a:outerShdw blurRad="25400" algn="ctr" rotWithShape="0">
              <a:prstClr val="black">
                <a:alpha val="70000"/>
              </a:prstClr>
            </a:outerShdw>
          </a:effectLst>
        </p:spPr>
      </p:pic>
    </p:spTree>
    <p:extLst>
      <p:ext uri="{BB962C8B-B14F-4D97-AF65-F5344CB8AC3E}">
        <p14:creationId xmlns:p14="http://schemas.microsoft.com/office/powerpoint/2010/main" val="21775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lễ hội núi Bà Đen – nét đẹp tín ngưỡng tâm linh Nam Bộ – Sun World Ba Den  Mountain">
            <a:extLst>
              <a:ext uri="{FF2B5EF4-FFF2-40B4-BE49-F238E27FC236}">
                <a16:creationId xmlns:a16="http://schemas.microsoft.com/office/drawing/2014/main" id="{E0DCCE0E-79BF-7309-270A-6C16594B2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3350"/>
            <a:ext cx="9067800" cy="5800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6C073E-5AB6-0074-FBA9-57DE9ADCE179}"/>
              </a:ext>
            </a:extLst>
          </p:cNvPr>
          <p:cNvSpPr txBox="1"/>
          <p:nvPr/>
        </p:nvSpPr>
        <p:spPr>
          <a:xfrm>
            <a:off x="4829175" y="5924550"/>
            <a:ext cx="3952875" cy="769441"/>
          </a:xfrm>
          <a:prstGeom prst="rect">
            <a:avLst/>
          </a:prstGeom>
          <a:noFill/>
        </p:spPr>
        <p:txBody>
          <a:bodyPr wrap="square" rtlCol="0">
            <a:spAutoFit/>
          </a:bodyPr>
          <a:lstStyle/>
          <a:p>
            <a:r>
              <a:rPr lang="en-US" sz="4400" b="1" dirty="0" err="1"/>
              <a:t>Núi</a:t>
            </a:r>
            <a:r>
              <a:rPr lang="en-US" sz="4400" b="1" dirty="0"/>
              <a:t> </a:t>
            </a:r>
            <a:r>
              <a:rPr lang="en-US" sz="4400" b="1" dirty="0" err="1"/>
              <a:t>Bà</a:t>
            </a:r>
            <a:r>
              <a:rPr lang="en-US" sz="4400" b="1" dirty="0"/>
              <a:t> </a:t>
            </a:r>
            <a:r>
              <a:rPr lang="en-US" sz="4400" b="1" dirty="0" err="1"/>
              <a:t>Đen</a:t>
            </a:r>
            <a:endParaRPr lang="en-US" sz="4400" b="1" dirty="0"/>
          </a:p>
        </p:txBody>
      </p:sp>
    </p:spTree>
    <p:extLst>
      <p:ext uri="{BB962C8B-B14F-4D97-AF65-F5344CB8AC3E}">
        <p14:creationId xmlns:p14="http://schemas.microsoft.com/office/powerpoint/2010/main" val="22798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C073E-5AB6-0074-FBA9-57DE9ADCE179}"/>
              </a:ext>
            </a:extLst>
          </p:cNvPr>
          <p:cNvSpPr txBox="1"/>
          <p:nvPr/>
        </p:nvSpPr>
        <p:spPr>
          <a:xfrm>
            <a:off x="4829175" y="5924550"/>
            <a:ext cx="39528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a:ea typeface="Arial-Rounded"/>
                <a:cs typeface="+mn-cs"/>
              </a:rPr>
              <a:t>Núi</a:t>
            </a:r>
            <a:r>
              <a:rPr kumimoji="0" lang="en-US" sz="44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400" b="1" i="0" u="none" strike="noStrike" kern="1200" cap="none" spc="0" normalizeH="0" baseline="0" noProof="0" dirty="0" err="1">
                <a:ln>
                  <a:noFill/>
                </a:ln>
                <a:solidFill>
                  <a:prstClr val="black"/>
                </a:solidFill>
                <a:effectLst/>
                <a:uLnTx/>
                <a:uFillTx/>
                <a:latin typeface="Arial-Rounded"/>
                <a:ea typeface="Arial-Rounded"/>
                <a:cs typeface="+mn-cs"/>
              </a:rPr>
              <a:t>Cấm</a:t>
            </a:r>
            <a:endParaRPr kumimoji="0" lang="en-US" sz="4400" b="1"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AutoShape 2" descr="Du lịch tâm linh hành hương Núi Cấm">
            <a:extLst>
              <a:ext uri="{FF2B5EF4-FFF2-40B4-BE49-F238E27FC236}">
                <a16:creationId xmlns:a16="http://schemas.microsoft.com/office/drawing/2014/main" id="{7E12E8AD-3515-B09F-7DBC-B03382C57562}"/>
              </a:ext>
            </a:extLst>
          </p:cNvPr>
          <p:cNvSpPr>
            <a:spLocks noChangeAspect="1" noChangeArrowheads="1"/>
          </p:cNvSpPr>
          <p:nvPr/>
        </p:nvSpPr>
        <p:spPr bwMode="auto">
          <a:xfrm>
            <a:off x="4791074" y="2124074"/>
            <a:ext cx="405063" cy="405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Bỏ túi bộ bí kíp tham quan khu du lịch Núi Cấm từ A - Z">
            <a:extLst>
              <a:ext uri="{FF2B5EF4-FFF2-40B4-BE49-F238E27FC236}">
                <a16:creationId xmlns:a16="http://schemas.microsoft.com/office/drawing/2014/main" id="{060F7003-2698-3C01-9DD2-413F26595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71449"/>
            <a:ext cx="9620250" cy="559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9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C073E-5AB6-0074-FBA9-57DE9ADCE179}"/>
              </a:ext>
            </a:extLst>
          </p:cNvPr>
          <p:cNvSpPr txBox="1"/>
          <p:nvPr/>
        </p:nvSpPr>
        <p:spPr>
          <a:xfrm>
            <a:off x="4829175" y="5924550"/>
            <a:ext cx="39528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a:ea typeface="Arial-Rounded"/>
                <a:cs typeface="+mn-cs"/>
              </a:rPr>
              <a:t>Núi</a:t>
            </a:r>
            <a:r>
              <a:rPr kumimoji="0" lang="en-US" sz="44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400" b="1" i="0" u="none" strike="noStrike" kern="1200" cap="none" spc="0" normalizeH="0" baseline="0" noProof="0" dirty="0" err="1">
                <a:ln>
                  <a:noFill/>
                </a:ln>
                <a:solidFill>
                  <a:prstClr val="black"/>
                </a:solidFill>
                <a:effectLst/>
                <a:uLnTx/>
                <a:uFillTx/>
                <a:latin typeface="Arial-Rounded"/>
                <a:ea typeface="Arial-Rounded"/>
                <a:cs typeface="+mn-cs"/>
              </a:rPr>
              <a:t>Ngự</a:t>
            </a:r>
            <a:r>
              <a:rPr kumimoji="0" lang="en-US" sz="4400" b="1" i="0" u="none" strike="noStrike" kern="1200" cap="none" spc="0" normalizeH="0" noProof="0" dirty="0">
                <a:ln>
                  <a:noFill/>
                </a:ln>
                <a:solidFill>
                  <a:prstClr val="black"/>
                </a:solidFill>
                <a:effectLst/>
                <a:uLnTx/>
                <a:uFillTx/>
                <a:latin typeface="Arial-Rounded"/>
                <a:ea typeface="Arial-Rounded"/>
                <a:cs typeface="+mn-cs"/>
              </a:rPr>
              <a:t> Bình</a:t>
            </a:r>
            <a:endParaRPr kumimoji="0" lang="en-US" sz="4400" b="1"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AutoShape 2" descr="Du lịch tâm linh hành hương Núi Cấm">
            <a:extLst>
              <a:ext uri="{FF2B5EF4-FFF2-40B4-BE49-F238E27FC236}">
                <a16:creationId xmlns:a16="http://schemas.microsoft.com/office/drawing/2014/main" id="{7E12E8AD-3515-B09F-7DBC-B03382C57562}"/>
              </a:ext>
            </a:extLst>
          </p:cNvPr>
          <p:cNvSpPr>
            <a:spLocks noChangeAspect="1" noChangeArrowheads="1"/>
          </p:cNvSpPr>
          <p:nvPr/>
        </p:nvSpPr>
        <p:spPr bwMode="auto">
          <a:xfrm>
            <a:off x="4791074" y="2124074"/>
            <a:ext cx="405063" cy="405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4098" name="Picture 2" descr="Núi Ngự Bình Huế: Vẻ đẹp nên thơ ở vùng đất Cố Đô">
            <a:extLst>
              <a:ext uri="{FF2B5EF4-FFF2-40B4-BE49-F238E27FC236}">
                <a16:creationId xmlns:a16="http://schemas.microsoft.com/office/drawing/2014/main" id="{89CEE745-63F4-C9C9-1E62-89D502623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209550"/>
            <a:ext cx="9010650" cy="5382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C073E-5AB6-0074-FBA9-57DE9ADCE179}"/>
              </a:ext>
            </a:extLst>
          </p:cNvPr>
          <p:cNvSpPr txBox="1"/>
          <p:nvPr/>
        </p:nvSpPr>
        <p:spPr>
          <a:xfrm>
            <a:off x="4829175" y="5924550"/>
            <a:ext cx="39528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a:ea typeface="Arial-Rounded"/>
                <a:cs typeface="+mn-cs"/>
              </a:rPr>
              <a:t>Núi</a:t>
            </a:r>
            <a:r>
              <a:rPr kumimoji="0" lang="en-US" sz="44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400" b="1" i="0" u="none" strike="noStrike" kern="1200" cap="none" spc="0" normalizeH="0" baseline="0" noProof="0" dirty="0" err="1">
                <a:ln>
                  <a:noFill/>
                </a:ln>
                <a:solidFill>
                  <a:prstClr val="black"/>
                </a:solidFill>
                <a:effectLst/>
                <a:uLnTx/>
                <a:uFillTx/>
                <a:latin typeface="Arial-Rounded"/>
                <a:ea typeface="Arial-Rounded"/>
                <a:cs typeface="+mn-cs"/>
              </a:rPr>
              <a:t>Sơn</a:t>
            </a:r>
            <a:r>
              <a:rPr kumimoji="0" lang="en-US" sz="4400" b="1" i="0" u="none" strike="noStrike" kern="1200" cap="none" spc="0" normalizeH="0" noProof="0" dirty="0">
                <a:ln>
                  <a:noFill/>
                </a:ln>
                <a:solidFill>
                  <a:prstClr val="black"/>
                </a:solidFill>
                <a:effectLst/>
                <a:uLnTx/>
                <a:uFillTx/>
                <a:latin typeface="Arial-Rounded"/>
                <a:ea typeface="Arial-Rounded"/>
                <a:cs typeface="+mn-cs"/>
              </a:rPr>
              <a:t> </a:t>
            </a:r>
            <a:r>
              <a:rPr kumimoji="0" lang="en-US" sz="4400" b="1" i="0" u="none" strike="noStrike" kern="1200" cap="none" spc="0" normalizeH="0" noProof="0" dirty="0" err="1">
                <a:ln>
                  <a:noFill/>
                </a:ln>
                <a:solidFill>
                  <a:prstClr val="black"/>
                </a:solidFill>
                <a:effectLst/>
                <a:uLnTx/>
                <a:uFillTx/>
                <a:latin typeface="Arial-Rounded"/>
                <a:ea typeface="Arial-Rounded"/>
                <a:cs typeface="+mn-cs"/>
              </a:rPr>
              <a:t>Trà</a:t>
            </a:r>
            <a:endParaRPr kumimoji="0" lang="en-US" sz="4400" b="1"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AutoShape 2" descr="Du lịch tâm linh hành hương Núi Cấm">
            <a:extLst>
              <a:ext uri="{FF2B5EF4-FFF2-40B4-BE49-F238E27FC236}">
                <a16:creationId xmlns:a16="http://schemas.microsoft.com/office/drawing/2014/main" id="{7E12E8AD-3515-B09F-7DBC-B03382C57562}"/>
              </a:ext>
            </a:extLst>
          </p:cNvPr>
          <p:cNvSpPr>
            <a:spLocks noChangeAspect="1" noChangeArrowheads="1"/>
          </p:cNvSpPr>
          <p:nvPr/>
        </p:nvSpPr>
        <p:spPr bwMode="auto">
          <a:xfrm>
            <a:off x="4791074" y="2124074"/>
            <a:ext cx="405063" cy="405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5122" name="Picture 2" descr="Du lịch bán đảo Sơn Trà - Kinh nghiệm vui chơi 2024">
            <a:extLst>
              <a:ext uri="{FF2B5EF4-FFF2-40B4-BE49-F238E27FC236}">
                <a16:creationId xmlns:a16="http://schemas.microsoft.com/office/drawing/2014/main" id="{F4D0863D-FA70-D7BA-DBEF-616FFC91B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994" y="276224"/>
            <a:ext cx="10013755" cy="536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3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b="88089"/>
          <a:stretch>
            <a:fillRect/>
          </a:stretch>
        </p:blipFill>
        <p:spPr>
          <a:xfrm>
            <a:off x="0" y="0"/>
            <a:ext cx="12191798" cy="474980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0960"/>
            <a:ext cx="12192000" cy="1578912"/>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4692" y="4968252"/>
            <a:ext cx="1476375" cy="828675"/>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230" y="3481705"/>
            <a:ext cx="3041015" cy="3205480"/>
          </a:xfrm>
          <a:prstGeom prst="rect">
            <a:avLst/>
          </a:prstGeom>
        </p:spPr>
      </p:pic>
      <p:pic>
        <p:nvPicPr>
          <p:cNvPr id="29" name="图片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80000">
            <a:off x="10435762" y="586727"/>
            <a:ext cx="1636713" cy="945394"/>
          </a:xfrm>
          <a:prstGeom prst="rect">
            <a:avLst/>
          </a:prstGeom>
        </p:spPr>
      </p:pic>
      <p:pic>
        <p:nvPicPr>
          <p:cNvPr id="31" name="图片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059" y="484239"/>
            <a:ext cx="1013529" cy="944425"/>
          </a:xfrm>
          <a:prstGeom prst="rect">
            <a:avLst/>
          </a:prstGeom>
        </p:spPr>
      </p:pic>
      <p:pic>
        <p:nvPicPr>
          <p:cNvPr id="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5050" y="288290"/>
            <a:ext cx="8153400" cy="4172585"/>
          </a:xfrm>
          <a:prstGeom prst="rect">
            <a:avLst/>
          </a:prstGeom>
        </p:spPr>
      </p:pic>
      <p:sp>
        <p:nvSpPr>
          <p:cNvPr id="4" name="TextBox 3">
            <a:extLst>
              <a:ext uri="{FF2B5EF4-FFF2-40B4-BE49-F238E27FC236}">
                <a16:creationId xmlns:a16="http://schemas.microsoft.com/office/drawing/2014/main" id="{8D89EC75-1D20-347F-9E6C-D5F90AAB779A}"/>
              </a:ext>
            </a:extLst>
          </p:cNvPr>
          <p:cNvSpPr txBox="1"/>
          <p:nvPr/>
        </p:nvSpPr>
        <p:spPr>
          <a:xfrm>
            <a:off x="3505200" y="2143125"/>
            <a:ext cx="5838825" cy="1446550"/>
          </a:xfrm>
          <a:prstGeom prst="rect">
            <a:avLst/>
          </a:prstGeom>
          <a:noFill/>
        </p:spPr>
        <p:txBody>
          <a:bodyPr wrap="square" rtlCol="0">
            <a:spAutoFit/>
          </a:bodyPr>
          <a:lstStyle/>
          <a:p>
            <a:r>
              <a:rPr lang="en-US" sz="8800" b="1" dirty="0">
                <a:solidFill>
                  <a:srgbClr val="FF0000"/>
                </a:solidFill>
                <a:latin typeface="Calibri" panose="020F0502020204030204" pitchFamily="34" charset="0"/>
                <a:cs typeface="Calibri" panose="020F0502020204030204" pitchFamily="34" charset="0"/>
              </a:rPr>
              <a:t>VẬN DỤNG</a:t>
            </a:r>
          </a:p>
        </p:txBody>
      </p:sp>
    </p:spTree>
    <p:extLst>
      <p:ext uri="{BB962C8B-B14F-4D97-AF65-F5344CB8AC3E}">
        <p14:creationId xmlns:p14="http://schemas.microsoft.com/office/powerpoint/2010/main" val="59451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452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82</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5" name="TextBox 24">
                <a:extLst>
                  <a:ext uri="{FF2B5EF4-FFF2-40B4-BE49-F238E27FC236}">
                    <a16:creationId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370</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264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7</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257</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526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18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5" name="TextBox 14">
                <a:extLst>
                  <a:ext uri="{FF2B5EF4-FFF2-40B4-BE49-F238E27FC236}">
                    <a16:creationId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508</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982906" y="460353"/>
                <a:ext cx="1421194"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19 </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1158735" y="14807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89</a:t>
              </a:r>
              <a:endPar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Cambria" panose="02040503050406030204" pitchFamily="18" charset="0"/>
                <a:ea typeface="Cambria" panose="02040503050406030204" pitchFamily="18" charset="0"/>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Cambria" panose="02040503050406030204" pitchFamily="18" charset="0"/>
                <a:ea typeface="Cambria" panose="02040503050406030204" pitchFamily="18" charset="0"/>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Cambria" panose="02040503050406030204" pitchFamily="18" charset="0"/>
              <a:ea typeface="Cambria" panose="020405030504060302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Cambria" panose="02040503050406030204" pitchFamily="18" charset="0"/>
                <a:ea typeface="Cambria" panose="02040503050406030204" pitchFamily="18" charset="0"/>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b="88089"/>
          <a:stretch>
            <a:fillRect/>
          </a:stretch>
        </p:blipFill>
        <p:spPr>
          <a:xfrm>
            <a:off x="0" y="0"/>
            <a:ext cx="12191798" cy="4749800"/>
          </a:xfrm>
          <a:prstGeom prst="rect">
            <a:avLst/>
          </a:prstGeom>
        </p:spPr>
      </p:pic>
      <p:sp>
        <p:nvSpPr>
          <p:cNvPr id="12" name="Freeform 11"/>
          <p:cNvSpPr/>
          <p:nvPr/>
        </p:nvSpPr>
        <p:spPr>
          <a:xfrm>
            <a:off x="2271395" y="1870075"/>
            <a:ext cx="8340725" cy="3378200"/>
          </a:xfrm>
          <a:custGeom>
            <a:avLst/>
            <a:gdLst>
              <a:gd name="connisteX0" fmla="*/ 258445 w 8020050"/>
              <a:gd name="connsiteY0" fmla="*/ 258445 h 2026285"/>
              <a:gd name="connisteX1" fmla="*/ 247650 w 8020050"/>
              <a:gd name="connsiteY1" fmla="*/ 193675 h 2026285"/>
              <a:gd name="connisteX2" fmla="*/ 312420 w 8020050"/>
              <a:gd name="connsiteY2" fmla="*/ 161925 h 2026285"/>
              <a:gd name="connisteX3" fmla="*/ 377190 w 8020050"/>
              <a:gd name="connsiteY3" fmla="*/ 129540 h 2026285"/>
              <a:gd name="connisteX4" fmla="*/ 441960 w 8020050"/>
              <a:gd name="connsiteY4" fmla="*/ 97155 h 2026285"/>
              <a:gd name="connisteX5" fmla="*/ 506730 w 8020050"/>
              <a:gd name="connsiteY5" fmla="*/ 86360 h 2026285"/>
              <a:gd name="connisteX6" fmla="*/ 570865 w 8020050"/>
              <a:gd name="connsiteY6" fmla="*/ 64770 h 2026285"/>
              <a:gd name="connisteX7" fmla="*/ 646430 w 8020050"/>
              <a:gd name="connsiteY7" fmla="*/ 43180 h 2026285"/>
              <a:gd name="connisteX8" fmla="*/ 711200 w 8020050"/>
              <a:gd name="connsiteY8" fmla="*/ 32385 h 2026285"/>
              <a:gd name="connisteX9" fmla="*/ 775970 w 8020050"/>
              <a:gd name="connsiteY9" fmla="*/ 21590 h 2026285"/>
              <a:gd name="connisteX10" fmla="*/ 851535 w 8020050"/>
              <a:gd name="connsiteY10" fmla="*/ 21590 h 2026285"/>
              <a:gd name="connisteX11" fmla="*/ 916305 w 8020050"/>
              <a:gd name="connsiteY11" fmla="*/ 0 h 2026285"/>
              <a:gd name="connisteX12" fmla="*/ 991235 w 8020050"/>
              <a:gd name="connsiteY12" fmla="*/ 0 h 2026285"/>
              <a:gd name="connisteX13" fmla="*/ 1056005 w 8020050"/>
              <a:gd name="connsiteY13" fmla="*/ 0 h 2026285"/>
              <a:gd name="connisteX14" fmla="*/ 1120775 w 8020050"/>
              <a:gd name="connsiteY14" fmla="*/ 0 h 2026285"/>
              <a:gd name="connisteX15" fmla="*/ 1196340 w 8020050"/>
              <a:gd name="connsiteY15" fmla="*/ 32385 h 2026285"/>
              <a:gd name="connisteX16" fmla="*/ 1261110 w 8020050"/>
              <a:gd name="connsiteY16" fmla="*/ 86360 h 2026285"/>
              <a:gd name="connisteX17" fmla="*/ 1325880 w 8020050"/>
              <a:gd name="connsiteY17" fmla="*/ 118745 h 2026285"/>
              <a:gd name="connisteX18" fmla="*/ 1390650 w 8020050"/>
              <a:gd name="connsiteY18" fmla="*/ 140335 h 2026285"/>
              <a:gd name="connisteX19" fmla="*/ 1454785 w 8020050"/>
              <a:gd name="connsiteY19" fmla="*/ 140335 h 2026285"/>
              <a:gd name="connisteX20" fmla="*/ 1530350 w 8020050"/>
              <a:gd name="connsiteY20" fmla="*/ 140335 h 2026285"/>
              <a:gd name="connisteX21" fmla="*/ 1595120 w 8020050"/>
              <a:gd name="connsiteY21" fmla="*/ 140335 h 2026285"/>
              <a:gd name="connisteX22" fmla="*/ 1659890 w 8020050"/>
              <a:gd name="connsiteY22" fmla="*/ 107950 h 2026285"/>
              <a:gd name="connisteX23" fmla="*/ 1724660 w 8020050"/>
              <a:gd name="connsiteY23" fmla="*/ 107950 h 2026285"/>
              <a:gd name="connisteX24" fmla="*/ 1789430 w 8020050"/>
              <a:gd name="connsiteY24" fmla="*/ 118745 h 2026285"/>
              <a:gd name="connisteX25" fmla="*/ 1854200 w 8020050"/>
              <a:gd name="connsiteY25" fmla="*/ 151130 h 2026285"/>
              <a:gd name="connisteX26" fmla="*/ 1918335 w 8020050"/>
              <a:gd name="connsiteY26" fmla="*/ 204470 h 2026285"/>
              <a:gd name="connisteX27" fmla="*/ 1972310 w 8020050"/>
              <a:gd name="connsiteY27" fmla="*/ 269240 h 2026285"/>
              <a:gd name="connisteX28" fmla="*/ 2026285 w 8020050"/>
              <a:gd name="connsiteY28" fmla="*/ 334010 h 2026285"/>
              <a:gd name="connisteX29" fmla="*/ 2091055 w 8020050"/>
              <a:gd name="connsiteY29" fmla="*/ 387985 h 2026285"/>
              <a:gd name="connisteX30" fmla="*/ 2166620 w 8020050"/>
              <a:gd name="connsiteY30" fmla="*/ 420370 h 2026285"/>
              <a:gd name="connisteX31" fmla="*/ 2231390 w 8020050"/>
              <a:gd name="connsiteY31" fmla="*/ 420370 h 2026285"/>
              <a:gd name="connisteX32" fmla="*/ 2296160 w 8020050"/>
              <a:gd name="connsiteY32" fmla="*/ 420370 h 2026285"/>
              <a:gd name="connisteX33" fmla="*/ 2360295 w 8020050"/>
              <a:gd name="connsiteY33" fmla="*/ 420370 h 2026285"/>
              <a:gd name="connisteX34" fmla="*/ 2414270 w 8020050"/>
              <a:gd name="connsiteY34" fmla="*/ 355600 h 2026285"/>
              <a:gd name="connisteX35" fmla="*/ 2468245 w 8020050"/>
              <a:gd name="connsiteY35" fmla="*/ 290830 h 2026285"/>
              <a:gd name="connisteX36" fmla="*/ 2511425 w 8020050"/>
              <a:gd name="connsiteY36" fmla="*/ 226060 h 2026285"/>
              <a:gd name="connisteX37" fmla="*/ 2576195 w 8020050"/>
              <a:gd name="connsiteY37" fmla="*/ 161925 h 2026285"/>
              <a:gd name="connisteX38" fmla="*/ 2640965 w 8020050"/>
              <a:gd name="connsiteY38" fmla="*/ 129540 h 2026285"/>
              <a:gd name="connisteX39" fmla="*/ 2705735 w 8020050"/>
              <a:gd name="connsiteY39" fmla="*/ 86360 h 2026285"/>
              <a:gd name="connisteX40" fmla="*/ 2770505 w 8020050"/>
              <a:gd name="connsiteY40" fmla="*/ 53975 h 2026285"/>
              <a:gd name="connisteX41" fmla="*/ 2834640 w 8020050"/>
              <a:gd name="connsiteY41" fmla="*/ 32385 h 2026285"/>
              <a:gd name="connisteX42" fmla="*/ 2899410 w 8020050"/>
              <a:gd name="connsiteY42" fmla="*/ 21590 h 2026285"/>
              <a:gd name="connisteX43" fmla="*/ 2974975 w 8020050"/>
              <a:gd name="connsiteY43" fmla="*/ 21590 h 2026285"/>
              <a:gd name="connisteX44" fmla="*/ 3039745 w 8020050"/>
              <a:gd name="connsiteY44" fmla="*/ 32385 h 2026285"/>
              <a:gd name="connisteX45" fmla="*/ 3104515 w 8020050"/>
              <a:gd name="connsiteY45" fmla="*/ 75565 h 2026285"/>
              <a:gd name="connisteX46" fmla="*/ 3169285 w 8020050"/>
              <a:gd name="connsiteY46" fmla="*/ 140335 h 2026285"/>
              <a:gd name="connisteX47" fmla="*/ 3234055 w 8020050"/>
              <a:gd name="connsiteY47" fmla="*/ 204470 h 2026285"/>
              <a:gd name="connisteX48" fmla="*/ 3298190 w 8020050"/>
              <a:gd name="connsiteY48" fmla="*/ 247650 h 2026285"/>
              <a:gd name="connisteX49" fmla="*/ 3362960 w 8020050"/>
              <a:gd name="connsiteY49" fmla="*/ 312420 h 2026285"/>
              <a:gd name="connisteX50" fmla="*/ 3427730 w 8020050"/>
              <a:gd name="connsiteY50" fmla="*/ 334010 h 2026285"/>
              <a:gd name="connisteX51" fmla="*/ 3492500 w 8020050"/>
              <a:gd name="connsiteY51" fmla="*/ 355600 h 2026285"/>
              <a:gd name="connisteX52" fmla="*/ 3568065 w 8020050"/>
              <a:gd name="connsiteY52" fmla="*/ 355600 h 2026285"/>
              <a:gd name="connisteX53" fmla="*/ 3632835 w 8020050"/>
              <a:gd name="connsiteY53" fmla="*/ 355600 h 2026285"/>
              <a:gd name="connisteX54" fmla="*/ 3707765 w 8020050"/>
              <a:gd name="connsiteY54" fmla="*/ 355600 h 2026285"/>
              <a:gd name="connisteX55" fmla="*/ 3772535 w 8020050"/>
              <a:gd name="connsiteY55" fmla="*/ 355600 h 2026285"/>
              <a:gd name="connisteX56" fmla="*/ 3848100 w 8020050"/>
              <a:gd name="connsiteY56" fmla="*/ 355600 h 2026285"/>
              <a:gd name="connisteX57" fmla="*/ 3912870 w 8020050"/>
              <a:gd name="connsiteY57" fmla="*/ 355600 h 2026285"/>
              <a:gd name="connisteX58" fmla="*/ 3988435 w 8020050"/>
              <a:gd name="connsiteY58" fmla="*/ 355600 h 2026285"/>
              <a:gd name="connisteX59" fmla="*/ 4053205 w 8020050"/>
              <a:gd name="connsiteY59" fmla="*/ 344805 h 2026285"/>
              <a:gd name="connisteX60" fmla="*/ 4117975 w 8020050"/>
              <a:gd name="connsiteY60" fmla="*/ 344805 h 2026285"/>
              <a:gd name="connisteX61" fmla="*/ 4182110 w 8020050"/>
              <a:gd name="connsiteY61" fmla="*/ 344805 h 2026285"/>
              <a:gd name="connisteX62" fmla="*/ 4246880 w 8020050"/>
              <a:gd name="connsiteY62" fmla="*/ 344805 h 2026285"/>
              <a:gd name="connisteX63" fmla="*/ 4311650 w 8020050"/>
              <a:gd name="connsiteY63" fmla="*/ 344805 h 2026285"/>
              <a:gd name="connisteX64" fmla="*/ 4387215 w 8020050"/>
              <a:gd name="connsiteY64" fmla="*/ 344805 h 2026285"/>
              <a:gd name="connisteX65" fmla="*/ 4451985 w 8020050"/>
              <a:gd name="connsiteY65" fmla="*/ 344805 h 2026285"/>
              <a:gd name="connisteX66" fmla="*/ 4527550 w 8020050"/>
              <a:gd name="connsiteY66" fmla="*/ 344805 h 2026285"/>
              <a:gd name="connisteX67" fmla="*/ 4592320 w 8020050"/>
              <a:gd name="connsiteY67" fmla="*/ 344805 h 2026285"/>
              <a:gd name="connisteX68" fmla="*/ 4667250 w 8020050"/>
              <a:gd name="connsiteY68" fmla="*/ 344805 h 2026285"/>
              <a:gd name="connisteX69" fmla="*/ 4732020 w 8020050"/>
              <a:gd name="connsiteY69" fmla="*/ 344805 h 2026285"/>
              <a:gd name="connisteX70" fmla="*/ 4796790 w 8020050"/>
              <a:gd name="connsiteY70" fmla="*/ 334010 h 2026285"/>
              <a:gd name="connisteX71" fmla="*/ 4861560 w 8020050"/>
              <a:gd name="connsiteY71" fmla="*/ 280035 h 2026285"/>
              <a:gd name="connisteX72" fmla="*/ 4926330 w 8020050"/>
              <a:gd name="connsiteY72" fmla="*/ 247650 h 2026285"/>
              <a:gd name="connisteX73" fmla="*/ 4991100 w 8020050"/>
              <a:gd name="connsiteY73" fmla="*/ 204470 h 2026285"/>
              <a:gd name="connisteX74" fmla="*/ 5055235 w 8020050"/>
              <a:gd name="connsiteY74" fmla="*/ 161925 h 2026285"/>
              <a:gd name="connisteX75" fmla="*/ 5120005 w 8020050"/>
              <a:gd name="connsiteY75" fmla="*/ 140335 h 2026285"/>
              <a:gd name="connisteX76" fmla="*/ 5184775 w 8020050"/>
              <a:gd name="connsiteY76" fmla="*/ 107950 h 2026285"/>
              <a:gd name="connisteX77" fmla="*/ 5249545 w 8020050"/>
              <a:gd name="connsiteY77" fmla="*/ 75565 h 2026285"/>
              <a:gd name="connisteX78" fmla="*/ 5314315 w 8020050"/>
              <a:gd name="connsiteY78" fmla="*/ 75565 h 2026285"/>
              <a:gd name="connisteX79" fmla="*/ 5379085 w 8020050"/>
              <a:gd name="connsiteY79" fmla="*/ 75565 h 2026285"/>
              <a:gd name="connisteX80" fmla="*/ 5454650 w 8020050"/>
              <a:gd name="connsiteY80" fmla="*/ 75565 h 2026285"/>
              <a:gd name="connisteX81" fmla="*/ 5518785 w 8020050"/>
              <a:gd name="connsiteY81" fmla="*/ 75565 h 2026285"/>
              <a:gd name="connisteX82" fmla="*/ 5583555 w 8020050"/>
              <a:gd name="connsiteY82" fmla="*/ 97155 h 2026285"/>
              <a:gd name="connisteX83" fmla="*/ 5648325 w 8020050"/>
              <a:gd name="connsiteY83" fmla="*/ 129540 h 2026285"/>
              <a:gd name="connisteX84" fmla="*/ 5723890 w 8020050"/>
              <a:gd name="connsiteY84" fmla="*/ 161925 h 2026285"/>
              <a:gd name="connisteX85" fmla="*/ 5799455 w 8020050"/>
              <a:gd name="connsiteY85" fmla="*/ 161925 h 2026285"/>
              <a:gd name="connisteX86" fmla="*/ 5864225 w 8020050"/>
              <a:gd name="connsiteY86" fmla="*/ 172720 h 2026285"/>
              <a:gd name="connisteX87" fmla="*/ 5939790 w 8020050"/>
              <a:gd name="connsiteY87" fmla="*/ 172720 h 2026285"/>
              <a:gd name="connisteX88" fmla="*/ 6003925 w 8020050"/>
              <a:gd name="connsiteY88" fmla="*/ 172720 h 2026285"/>
              <a:gd name="connisteX89" fmla="*/ 6068695 w 8020050"/>
              <a:gd name="connsiteY89" fmla="*/ 172720 h 2026285"/>
              <a:gd name="connisteX90" fmla="*/ 6133465 w 8020050"/>
              <a:gd name="connsiteY90" fmla="*/ 161925 h 2026285"/>
              <a:gd name="connisteX91" fmla="*/ 6209030 w 8020050"/>
              <a:gd name="connsiteY91" fmla="*/ 129540 h 2026285"/>
              <a:gd name="connisteX92" fmla="*/ 6273800 w 8020050"/>
              <a:gd name="connsiteY92" fmla="*/ 97155 h 2026285"/>
              <a:gd name="connisteX93" fmla="*/ 6338570 w 8020050"/>
              <a:gd name="connsiteY93" fmla="*/ 64770 h 2026285"/>
              <a:gd name="connisteX94" fmla="*/ 6402705 w 8020050"/>
              <a:gd name="connsiteY94" fmla="*/ 53975 h 2026285"/>
              <a:gd name="connisteX95" fmla="*/ 6478270 w 8020050"/>
              <a:gd name="connsiteY95" fmla="*/ 32385 h 2026285"/>
              <a:gd name="connisteX96" fmla="*/ 6543040 w 8020050"/>
              <a:gd name="connsiteY96" fmla="*/ 32385 h 2026285"/>
              <a:gd name="connisteX97" fmla="*/ 6618605 w 8020050"/>
              <a:gd name="connsiteY97" fmla="*/ 32385 h 2026285"/>
              <a:gd name="connisteX98" fmla="*/ 6683375 w 8020050"/>
              <a:gd name="connsiteY98" fmla="*/ 32385 h 2026285"/>
              <a:gd name="connisteX99" fmla="*/ 6758940 w 8020050"/>
              <a:gd name="connsiteY99" fmla="*/ 53975 h 2026285"/>
              <a:gd name="connisteX100" fmla="*/ 6823710 w 8020050"/>
              <a:gd name="connsiteY100" fmla="*/ 86360 h 2026285"/>
              <a:gd name="connisteX101" fmla="*/ 6887845 w 8020050"/>
              <a:gd name="connsiteY101" fmla="*/ 97155 h 2026285"/>
              <a:gd name="connisteX102" fmla="*/ 6963410 w 8020050"/>
              <a:gd name="connsiteY102" fmla="*/ 118745 h 2026285"/>
              <a:gd name="connisteX103" fmla="*/ 7028180 w 8020050"/>
              <a:gd name="connsiteY103" fmla="*/ 140335 h 2026285"/>
              <a:gd name="connisteX104" fmla="*/ 7092950 w 8020050"/>
              <a:gd name="connsiteY104" fmla="*/ 172720 h 2026285"/>
              <a:gd name="connisteX105" fmla="*/ 7157720 w 8020050"/>
              <a:gd name="connsiteY105" fmla="*/ 193675 h 2026285"/>
              <a:gd name="connisteX106" fmla="*/ 7222490 w 8020050"/>
              <a:gd name="connsiteY106" fmla="*/ 204470 h 2026285"/>
              <a:gd name="connisteX107" fmla="*/ 7287260 w 8020050"/>
              <a:gd name="connsiteY107" fmla="*/ 226060 h 2026285"/>
              <a:gd name="connisteX108" fmla="*/ 7362190 w 8020050"/>
              <a:gd name="connsiteY108" fmla="*/ 236855 h 2026285"/>
              <a:gd name="connisteX109" fmla="*/ 7426960 w 8020050"/>
              <a:gd name="connsiteY109" fmla="*/ 290830 h 2026285"/>
              <a:gd name="connisteX110" fmla="*/ 7491730 w 8020050"/>
              <a:gd name="connsiteY110" fmla="*/ 312420 h 2026285"/>
              <a:gd name="connisteX111" fmla="*/ 7556500 w 8020050"/>
              <a:gd name="connsiteY111" fmla="*/ 334010 h 2026285"/>
              <a:gd name="connisteX112" fmla="*/ 7621270 w 8020050"/>
              <a:gd name="connsiteY112" fmla="*/ 387985 h 2026285"/>
              <a:gd name="connisteX113" fmla="*/ 7686040 w 8020050"/>
              <a:gd name="connsiteY113" fmla="*/ 420370 h 2026285"/>
              <a:gd name="connisteX114" fmla="*/ 7750810 w 8020050"/>
              <a:gd name="connsiteY114" fmla="*/ 452755 h 2026285"/>
              <a:gd name="connisteX115" fmla="*/ 7814945 w 8020050"/>
              <a:gd name="connsiteY115" fmla="*/ 506730 h 2026285"/>
              <a:gd name="connisteX116" fmla="*/ 7879715 w 8020050"/>
              <a:gd name="connsiteY116" fmla="*/ 560705 h 2026285"/>
              <a:gd name="connisteX117" fmla="*/ 7922895 w 8020050"/>
              <a:gd name="connsiteY117" fmla="*/ 625475 h 2026285"/>
              <a:gd name="connisteX118" fmla="*/ 7955280 w 8020050"/>
              <a:gd name="connsiteY118" fmla="*/ 689610 h 2026285"/>
              <a:gd name="connisteX119" fmla="*/ 7966075 w 8020050"/>
              <a:gd name="connsiteY119" fmla="*/ 754380 h 2026285"/>
              <a:gd name="connisteX120" fmla="*/ 7998460 w 8020050"/>
              <a:gd name="connsiteY120" fmla="*/ 829945 h 2026285"/>
              <a:gd name="connisteX121" fmla="*/ 8020050 w 8020050"/>
              <a:gd name="connsiteY121" fmla="*/ 894715 h 2026285"/>
              <a:gd name="connisteX122" fmla="*/ 8020050 w 8020050"/>
              <a:gd name="connsiteY122" fmla="*/ 959485 h 2026285"/>
              <a:gd name="connisteX123" fmla="*/ 8020050 w 8020050"/>
              <a:gd name="connsiteY123" fmla="*/ 1024255 h 2026285"/>
              <a:gd name="connisteX124" fmla="*/ 8020050 w 8020050"/>
              <a:gd name="connsiteY124" fmla="*/ 1088390 h 2026285"/>
              <a:gd name="connisteX125" fmla="*/ 8020050 w 8020050"/>
              <a:gd name="connsiteY125" fmla="*/ 1153160 h 2026285"/>
              <a:gd name="connisteX126" fmla="*/ 8020050 w 8020050"/>
              <a:gd name="connsiteY126" fmla="*/ 1228725 h 2026285"/>
              <a:gd name="connisteX127" fmla="*/ 7998460 w 8020050"/>
              <a:gd name="connsiteY127" fmla="*/ 1293495 h 2026285"/>
              <a:gd name="connisteX128" fmla="*/ 7976870 w 8020050"/>
              <a:gd name="connsiteY128" fmla="*/ 1358265 h 2026285"/>
              <a:gd name="connisteX129" fmla="*/ 7944485 w 8020050"/>
              <a:gd name="connsiteY129" fmla="*/ 1423035 h 2026285"/>
              <a:gd name="connisteX130" fmla="*/ 7912100 w 8020050"/>
              <a:gd name="connsiteY130" fmla="*/ 1487805 h 2026285"/>
              <a:gd name="connisteX131" fmla="*/ 7890510 w 8020050"/>
              <a:gd name="connsiteY131" fmla="*/ 1551940 h 2026285"/>
              <a:gd name="connisteX132" fmla="*/ 7836535 w 8020050"/>
              <a:gd name="connsiteY132" fmla="*/ 1616710 h 2026285"/>
              <a:gd name="connisteX133" fmla="*/ 7771765 w 8020050"/>
              <a:gd name="connsiteY133" fmla="*/ 1670685 h 2026285"/>
              <a:gd name="connisteX134" fmla="*/ 7707630 w 8020050"/>
              <a:gd name="connsiteY134" fmla="*/ 1724660 h 2026285"/>
              <a:gd name="connisteX135" fmla="*/ 7642860 w 8020050"/>
              <a:gd name="connsiteY135" fmla="*/ 1746250 h 2026285"/>
              <a:gd name="connisteX136" fmla="*/ 7578090 w 8020050"/>
              <a:gd name="connsiteY136" fmla="*/ 1767840 h 2026285"/>
              <a:gd name="connisteX137" fmla="*/ 7513320 w 8020050"/>
              <a:gd name="connsiteY137" fmla="*/ 1789430 h 2026285"/>
              <a:gd name="connisteX138" fmla="*/ 7448550 w 8020050"/>
              <a:gd name="connsiteY138" fmla="*/ 1789430 h 2026285"/>
              <a:gd name="connisteX139" fmla="*/ 7383780 w 8020050"/>
              <a:gd name="connsiteY139" fmla="*/ 1789430 h 2026285"/>
              <a:gd name="connisteX140" fmla="*/ 7319010 w 8020050"/>
              <a:gd name="connsiteY140" fmla="*/ 1789430 h 2026285"/>
              <a:gd name="connisteX141" fmla="*/ 7254875 w 8020050"/>
              <a:gd name="connsiteY141" fmla="*/ 1789430 h 2026285"/>
              <a:gd name="connisteX142" fmla="*/ 7190105 w 8020050"/>
              <a:gd name="connsiteY142" fmla="*/ 1789430 h 2026285"/>
              <a:gd name="connisteX143" fmla="*/ 7125335 w 8020050"/>
              <a:gd name="connsiteY143" fmla="*/ 1789430 h 2026285"/>
              <a:gd name="connisteX144" fmla="*/ 7060565 w 8020050"/>
              <a:gd name="connsiteY144" fmla="*/ 1778635 h 2026285"/>
              <a:gd name="connisteX145" fmla="*/ 6995795 w 8020050"/>
              <a:gd name="connsiteY145" fmla="*/ 1778635 h 2026285"/>
              <a:gd name="connisteX146" fmla="*/ 6931025 w 8020050"/>
              <a:gd name="connsiteY146" fmla="*/ 1767840 h 2026285"/>
              <a:gd name="connisteX147" fmla="*/ 6855460 w 8020050"/>
              <a:gd name="connsiteY147" fmla="*/ 1767840 h 2026285"/>
              <a:gd name="connisteX148" fmla="*/ 6791325 w 8020050"/>
              <a:gd name="connsiteY148" fmla="*/ 1767840 h 2026285"/>
              <a:gd name="connisteX149" fmla="*/ 6726555 w 8020050"/>
              <a:gd name="connsiteY149" fmla="*/ 1767840 h 2026285"/>
              <a:gd name="connisteX150" fmla="*/ 6661785 w 8020050"/>
              <a:gd name="connsiteY150" fmla="*/ 1767840 h 2026285"/>
              <a:gd name="connisteX151" fmla="*/ 6597015 w 8020050"/>
              <a:gd name="connsiteY151" fmla="*/ 1767840 h 2026285"/>
              <a:gd name="connisteX152" fmla="*/ 6532245 w 8020050"/>
              <a:gd name="connsiteY152" fmla="*/ 1767840 h 2026285"/>
              <a:gd name="connisteX153" fmla="*/ 6456680 w 8020050"/>
              <a:gd name="connsiteY153" fmla="*/ 1778635 h 2026285"/>
              <a:gd name="connisteX154" fmla="*/ 6392545 w 8020050"/>
              <a:gd name="connsiteY154" fmla="*/ 1800225 h 2026285"/>
              <a:gd name="connisteX155" fmla="*/ 6327775 w 8020050"/>
              <a:gd name="connsiteY155" fmla="*/ 1811020 h 2026285"/>
              <a:gd name="connisteX156" fmla="*/ 6263005 w 8020050"/>
              <a:gd name="connsiteY156" fmla="*/ 1821815 h 2026285"/>
              <a:gd name="connisteX157" fmla="*/ 6198235 w 8020050"/>
              <a:gd name="connsiteY157" fmla="*/ 1821815 h 2026285"/>
              <a:gd name="connisteX158" fmla="*/ 6122670 w 8020050"/>
              <a:gd name="connsiteY158" fmla="*/ 1821815 h 2026285"/>
              <a:gd name="connisteX159" fmla="*/ 6057900 w 8020050"/>
              <a:gd name="connsiteY159" fmla="*/ 1821815 h 2026285"/>
              <a:gd name="connisteX160" fmla="*/ 5993130 w 8020050"/>
              <a:gd name="connsiteY160" fmla="*/ 1800225 h 2026285"/>
              <a:gd name="connisteX161" fmla="*/ 5928995 w 8020050"/>
              <a:gd name="connsiteY161" fmla="*/ 1778635 h 2026285"/>
              <a:gd name="connisteX162" fmla="*/ 5864225 w 8020050"/>
              <a:gd name="connsiteY162" fmla="*/ 1767840 h 2026285"/>
              <a:gd name="connisteX163" fmla="*/ 5799455 w 8020050"/>
              <a:gd name="connsiteY163" fmla="*/ 1735455 h 2026285"/>
              <a:gd name="connisteX164" fmla="*/ 5734685 w 8020050"/>
              <a:gd name="connsiteY164" fmla="*/ 1724660 h 2026285"/>
              <a:gd name="connisteX165" fmla="*/ 5669915 w 8020050"/>
              <a:gd name="connsiteY165" fmla="*/ 1713865 h 2026285"/>
              <a:gd name="connisteX166" fmla="*/ 5605145 w 8020050"/>
              <a:gd name="connsiteY166" fmla="*/ 1713865 h 2026285"/>
              <a:gd name="connisteX167" fmla="*/ 5540375 w 8020050"/>
              <a:gd name="connsiteY167" fmla="*/ 1713865 h 2026285"/>
              <a:gd name="connisteX168" fmla="*/ 5465445 w 8020050"/>
              <a:gd name="connsiteY168" fmla="*/ 1713865 h 2026285"/>
              <a:gd name="connisteX169" fmla="*/ 5400675 w 8020050"/>
              <a:gd name="connsiteY169" fmla="*/ 1713865 h 2026285"/>
              <a:gd name="connisteX170" fmla="*/ 5325110 w 8020050"/>
              <a:gd name="connsiteY170" fmla="*/ 1713865 h 2026285"/>
              <a:gd name="connisteX171" fmla="*/ 5260340 w 8020050"/>
              <a:gd name="connsiteY171" fmla="*/ 1746250 h 2026285"/>
              <a:gd name="connisteX172" fmla="*/ 5195570 w 8020050"/>
              <a:gd name="connsiteY172" fmla="*/ 1767840 h 2026285"/>
              <a:gd name="connisteX173" fmla="*/ 5130800 w 8020050"/>
              <a:gd name="connsiteY173" fmla="*/ 1789430 h 2026285"/>
              <a:gd name="connisteX174" fmla="*/ 5066030 w 8020050"/>
              <a:gd name="connsiteY174" fmla="*/ 1789430 h 2026285"/>
              <a:gd name="connisteX175" fmla="*/ 5001895 w 8020050"/>
              <a:gd name="connsiteY175" fmla="*/ 1789430 h 2026285"/>
              <a:gd name="connisteX176" fmla="*/ 4937125 w 8020050"/>
              <a:gd name="connsiteY176" fmla="*/ 1789430 h 2026285"/>
              <a:gd name="connisteX177" fmla="*/ 4872355 w 8020050"/>
              <a:gd name="connsiteY177" fmla="*/ 1789430 h 2026285"/>
              <a:gd name="connisteX178" fmla="*/ 4807585 w 8020050"/>
              <a:gd name="connsiteY178" fmla="*/ 1789430 h 2026285"/>
              <a:gd name="connisteX179" fmla="*/ 4742815 w 8020050"/>
              <a:gd name="connsiteY179" fmla="*/ 1789430 h 2026285"/>
              <a:gd name="connisteX180" fmla="*/ 4678045 w 8020050"/>
              <a:gd name="connsiteY180" fmla="*/ 1789430 h 2026285"/>
              <a:gd name="connisteX181" fmla="*/ 4613275 w 8020050"/>
              <a:gd name="connsiteY181" fmla="*/ 1789430 h 2026285"/>
              <a:gd name="connisteX182" fmla="*/ 4549140 w 8020050"/>
              <a:gd name="connsiteY182" fmla="*/ 1789430 h 2026285"/>
              <a:gd name="connisteX183" fmla="*/ 4473575 w 8020050"/>
              <a:gd name="connsiteY183" fmla="*/ 1789430 h 2026285"/>
              <a:gd name="connisteX184" fmla="*/ 4408805 w 8020050"/>
              <a:gd name="connsiteY184" fmla="*/ 1789430 h 2026285"/>
              <a:gd name="connisteX185" fmla="*/ 4344035 w 8020050"/>
              <a:gd name="connsiteY185" fmla="*/ 1778635 h 2026285"/>
              <a:gd name="connisteX186" fmla="*/ 4279265 w 8020050"/>
              <a:gd name="connsiteY186" fmla="*/ 1746250 h 2026285"/>
              <a:gd name="connisteX187" fmla="*/ 4214495 w 8020050"/>
              <a:gd name="connsiteY187" fmla="*/ 1724660 h 2026285"/>
              <a:gd name="connisteX188" fmla="*/ 4139565 w 8020050"/>
              <a:gd name="connsiteY188" fmla="*/ 1713865 h 2026285"/>
              <a:gd name="connisteX189" fmla="*/ 4074795 w 8020050"/>
              <a:gd name="connsiteY189" fmla="*/ 1713865 h 2026285"/>
              <a:gd name="connisteX190" fmla="*/ 3999230 w 8020050"/>
              <a:gd name="connsiteY190" fmla="*/ 1713865 h 2026285"/>
              <a:gd name="connisteX191" fmla="*/ 3934460 w 8020050"/>
              <a:gd name="connsiteY191" fmla="*/ 1713865 h 2026285"/>
              <a:gd name="connisteX192" fmla="*/ 3869690 w 8020050"/>
              <a:gd name="connsiteY192" fmla="*/ 1713865 h 2026285"/>
              <a:gd name="connisteX193" fmla="*/ 3794125 w 8020050"/>
              <a:gd name="connsiteY193" fmla="*/ 1713865 h 2026285"/>
              <a:gd name="connisteX194" fmla="*/ 3729355 w 8020050"/>
              <a:gd name="connsiteY194" fmla="*/ 1713865 h 2026285"/>
              <a:gd name="connisteX195" fmla="*/ 3665220 w 8020050"/>
              <a:gd name="connsiteY195" fmla="*/ 1713865 h 2026285"/>
              <a:gd name="connisteX196" fmla="*/ 3589655 w 8020050"/>
              <a:gd name="connsiteY196" fmla="*/ 1713865 h 2026285"/>
              <a:gd name="connisteX197" fmla="*/ 3514090 w 8020050"/>
              <a:gd name="connsiteY197" fmla="*/ 1713865 h 2026285"/>
              <a:gd name="connisteX198" fmla="*/ 3449320 w 8020050"/>
              <a:gd name="connsiteY198" fmla="*/ 1713865 h 2026285"/>
              <a:gd name="connisteX199" fmla="*/ 3384550 w 8020050"/>
              <a:gd name="connsiteY199" fmla="*/ 1713865 h 2026285"/>
              <a:gd name="connisteX200" fmla="*/ 3319780 w 8020050"/>
              <a:gd name="connsiteY200" fmla="*/ 1746250 h 2026285"/>
              <a:gd name="connisteX201" fmla="*/ 3255010 w 8020050"/>
              <a:gd name="connsiteY201" fmla="*/ 1800225 h 2026285"/>
              <a:gd name="connisteX202" fmla="*/ 3190875 w 8020050"/>
              <a:gd name="connsiteY202" fmla="*/ 1832610 h 2026285"/>
              <a:gd name="connisteX203" fmla="*/ 3126105 w 8020050"/>
              <a:gd name="connsiteY203" fmla="*/ 1875790 h 2026285"/>
              <a:gd name="connisteX204" fmla="*/ 3061335 w 8020050"/>
              <a:gd name="connsiteY204" fmla="*/ 1897380 h 2026285"/>
              <a:gd name="connisteX205" fmla="*/ 2985770 w 8020050"/>
              <a:gd name="connsiteY205" fmla="*/ 1940560 h 2026285"/>
              <a:gd name="connisteX206" fmla="*/ 2921000 w 8020050"/>
              <a:gd name="connsiteY206" fmla="*/ 1972945 h 2026285"/>
              <a:gd name="connisteX207" fmla="*/ 2856230 w 8020050"/>
              <a:gd name="connsiteY207" fmla="*/ 1983105 h 2026285"/>
              <a:gd name="connisteX208" fmla="*/ 2791460 w 8020050"/>
              <a:gd name="connsiteY208" fmla="*/ 1993900 h 2026285"/>
              <a:gd name="connisteX209" fmla="*/ 2716530 w 8020050"/>
              <a:gd name="connsiteY209" fmla="*/ 2015490 h 2026285"/>
              <a:gd name="connisteX210" fmla="*/ 2651760 w 8020050"/>
              <a:gd name="connsiteY210" fmla="*/ 2026285 h 2026285"/>
              <a:gd name="connisteX211" fmla="*/ 2576195 w 8020050"/>
              <a:gd name="connsiteY211" fmla="*/ 2026285 h 2026285"/>
              <a:gd name="connisteX212" fmla="*/ 2511425 w 8020050"/>
              <a:gd name="connsiteY212" fmla="*/ 1983105 h 2026285"/>
              <a:gd name="connisteX213" fmla="*/ 2446655 w 8020050"/>
              <a:gd name="connsiteY213" fmla="*/ 1951355 h 2026285"/>
              <a:gd name="connisteX214" fmla="*/ 2381885 w 8020050"/>
              <a:gd name="connsiteY214" fmla="*/ 1918970 h 2026285"/>
              <a:gd name="connisteX215" fmla="*/ 2317750 w 8020050"/>
              <a:gd name="connsiteY215" fmla="*/ 1864995 h 2026285"/>
              <a:gd name="connisteX216" fmla="*/ 2252980 w 8020050"/>
              <a:gd name="connsiteY216" fmla="*/ 1811020 h 2026285"/>
              <a:gd name="connisteX217" fmla="*/ 2166620 w 8020050"/>
              <a:gd name="connsiteY217" fmla="*/ 1746250 h 2026285"/>
              <a:gd name="connisteX218" fmla="*/ 2101850 w 8020050"/>
              <a:gd name="connsiteY218" fmla="*/ 1703070 h 2026285"/>
              <a:gd name="connisteX219" fmla="*/ 2037080 w 8020050"/>
              <a:gd name="connsiteY219" fmla="*/ 1670685 h 2026285"/>
              <a:gd name="connisteX220" fmla="*/ 1972310 w 8020050"/>
              <a:gd name="connsiteY220" fmla="*/ 1649095 h 2026285"/>
              <a:gd name="connisteX221" fmla="*/ 1907540 w 8020050"/>
              <a:gd name="connsiteY221" fmla="*/ 1649095 h 2026285"/>
              <a:gd name="connisteX222" fmla="*/ 1832610 w 8020050"/>
              <a:gd name="connsiteY222" fmla="*/ 1649095 h 2026285"/>
              <a:gd name="connisteX223" fmla="*/ 1767840 w 8020050"/>
              <a:gd name="connsiteY223" fmla="*/ 1649095 h 2026285"/>
              <a:gd name="connisteX224" fmla="*/ 1692275 w 8020050"/>
              <a:gd name="connsiteY224" fmla="*/ 1649095 h 2026285"/>
              <a:gd name="connisteX225" fmla="*/ 1627505 w 8020050"/>
              <a:gd name="connsiteY225" fmla="*/ 1649095 h 2026285"/>
              <a:gd name="connisteX226" fmla="*/ 1551940 w 8020050"/>
              <a:gd name="connsiteY226" fmla="*/ 1649095 h 2026285"/>
              <a:gd name="connisteX227" fmla="*/ 1487170 w 8020050"/>
              <a:gd name="connsiteY227" fmla="*/ 1649095 h 2026285"/>
              <a:gd name="connisteX228" fmla="*/ 1423035 w 8020050"/>
              <a:gd name="connsiteY228" fmla="*/ 1649095 h 2026285"/>
              <a:gd name="connisteX229" fmla="*/ 1358265 w 8020050"/>
              <a:gd name="connsiteY229" fmla="*/ 1649095 h 2026285"/>
              <a:gd name="connisteX230" fmla="*/ 1293495 w 8020050"/>
              <a:gd name="connsiteY230" fmla="*/ 1649095 h 2026285"/>
              <a:gd name="connisteX231" fmla="*/ 1228725 w 8020050"/>
              <a:gd name="connsiteY231" fmla="*/ 1670685 h 2026285"/>
              <a:gd name="connisteX232" fmla="*/ 1163955 w 8020050"/>
              <a:gd name="connsiteY232" fmla="*/ 1681480 h 2026285"/>
              <a:gd name="connisteX233" fmla="*/ 1088390 w 8020050"/>
              <a:gd name="connsiteY233" fmla="*/ 1681480 h 2026285"/>
              <a:gd name="connisteX234" fmla="*/ 1023620 w 8020050"/>
              <a:gd name="connsiteY234" fmla="*/ 1681480 h 2026285"/>
              <a:gd name="connisteX235" fmla="*/ 948690 w 8020050"/>
              <a:gd name="connsiteY235" fmla="*/ 1681480 h 2026285"/>
              <a:gd name="connisteX236" fmla="*/ 883920 w 8020050"/>
              <a:gd name="connsiteY236" fmla="*/ 1681480 h 2026285"/>
              <a:gd name="connisteX237" fmla="*/ 819150 w 8020050"/>
              <a:gd name="connsiteY237" fmla="*/ 1681480 h 2026285"/>
              <a:gd name="connisteX238" fmla="*/ 743585 w 8020050"/>
              <a:gd name="connsiteY238" fmla="*/ 1681480 h 2026285"/>
              <a:gd name="connisteX239" fmla="*/ 678815 w 8020050"/>
              <a:gd name="connsiteY239" fmla="*/ 1681480 h 2026285"/>
              <a:gd name="connisteX240" fmla="*/ 603250 w 8020050"/>
              <a:gd name="connsiteY240" fmla="*/ 1681480 h 2026285"/>
              <a:gd name="connisteX241" fmla="*/ 538480 w 8020050"/>
              <a:gd name="connsiteY241" fmla="*/ 1681480 h 2026285"/>
              <a:gd name="connisteX242" fmla="*/ 463550 w 8020050"/>
              <a:gd name="connsiteY242" fmla="*/ 1681480 h 2026285"/>
              <a:gd name="connisteX243" fmla="*/ 398780 w 8020050"/>
              <a:gd name="connsiteY243" fmla="*/ 1670685 h 2026285"/>
              <a:gd name="connisteX244" fmla="*/ 334010 w 8020050"/>
              <a:gd name="connsiteY244" fmla="*/ 1638300 h 2026285"/>
              <a:gd name="connisteX245" fmla="*/ 258445 w 8020050"/>
              <a:gd name="connsiteY245" fmla="*/ 1595120 h 2026285"/>
              <a:gd name="connisteX246" fmla="*/ 193675 w 8020050"/>
              <a:gd name="connsiteY246" fmla="*/ 1530985 h 2026285"/>
              <a:gd name="connisteX247" fmla="*/ 128905 w 8020050"/>
              <a:gd name="connsiteY247" fmla="*/ 1466215 h 2026285"/>
              <a:gd name="connisteX248" fmla="*/ 96520 w 8020050"/>
              <a:gd name="connsiteY248" fmla="*/ 1401445 h 2026285"/>
              <a:gd name="connisteX249" fmla="*/ 75565 w 8020050"/>
              <a:gd name="connsiteY249" fmla="*/ 1336675 h 2026285"/>
              <a:gd name="connisteX250" fmla="*/ 53975 w 8020050"/>
              <a:gd name="connsiteY250" fmla="*/ 1271905 h 2026285"/>
              <a:gd name="connisteX251" fmla="*/ 43180 w 8020050"/>
              <a:gd name="connsiteY251" fmla="*/ 1207135 h 2026285"/>
              <a:gd name="connisteX252" fmla="*/ 21590 w 8020050"/>
              <a:gd name="connsiteY252" fmla="*/ 1142365 h 2026285"/>
              <a:gd name="connisteX253" fmla="*/ 10795 w 8020050"/>
              <a:gd name="connsiteY253" fmla="*/ 1067435 h 2026285"/>
              <a:gd name="connisteX254" fmla="*/ 10795 w 8020050"/>
              <a:gd name="connsiteY254" fmla="*/ 1002665 h 2026285"/>
              <a:gd name="connisteX255" fmla="*/ 0 w 8020050"/>
              <a:gd name="connsiteY255" fmla="*/ 927100 h 2026285"/>
              <a:gd name="connisteX256" fmla="*/ 0 w 8020050"/>
              <a:gd name="connsiteY256" fmla="*/ 862330 h 2026285"/>
              <a:gd name="connisteX257" fmla="*/ 0 w 8020050"/>
              <a:gd name="connsiteY257" fmla="*/ 786765 h 2026285"/>
              <a:gd name="connisteX258" fmla="*/ 0 w 8020050"/>
              <a:gd name="connsiteY258" fmla="*/ 721995 h 2026285"/>
              <a:gd name="connisteX259" fmla="*/ 0 w 8020050"/>
              <a:gd name="connsiteY259" fmla="*/ 657225 h 2026285"/>
              <a:gd name="connisteX260" fmla="*/ 0 w 8020050"/>
              <a:gd name="connsiteY260" fmla="*/ 582295 h 2026285"/>
              <a:gd name="connisteX261" fmla="*/ 0 w 8020050"/>
              <a:gd name="connsiteY261" fmla="*/ 517525 h 2026285"/>
              <a:gd name="connisteX262" fmla="*/ 0 w 8020050"/>
              <a:gd name="connsiteY262" fmla="*/ 452755 h 2026285"/>
              <a:gd name="connisteX263" fmla="*/ 64770 w 8020050"/>
              <a:gd name="connsiteY263" fmla="*/ 398780 h 2026285"/>
              <a:gd name="connisteX264" fmla="*/ 128905 w 8020050"/>
              <a:gd name="connsiteY264" fmla="*/ 344805 h 2026285"/>
              <a:gd name="connisteX265" fmla="*/ 182880 w 8020050"/>
              <a:gd name="connsiteY265" fmla="*/ 280035 h 2026285"/>
              <a:gd name="connisteX266" fmla="*/ 247650 w 8020050"/>
              <a:gd name="connsiteY266" fmla="*/ 236855 h 2026285"/>
              <a:gd name="connisteX267" fmla="*/ 290830 w 8020050"/>
              <a:gd name="connsiteY267" fmla="*/ 161925 h 2026285"/>
              <a:gd name="connisteX268" fmla="*/ 290830 w 8020050"/>
              <a:gd name="connsiteY268" fmla="*/ 151130 h 20262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 ang="0">
                <a:pos x="connisteX164" y="connsiteY164"/>
              </a:cxn>
              <a:cxn ang="0">
                <a:pos x="connisteX165" y="connsiteY165"/>
              </a:cxn>
              <a:cxn ang="0">
                <a:pos x="connisteX166" y="connsiteY166"/>
              </a:cxn>
              <a:cxn ang="0">
                <a:pos x="connisteX167" y="connsiteY167"/>
              </a:cxn>
              <a:cxn ang="0">
                <a:pos x="connisteX168" y="connsiteY168"/>
              </a:cxn>
              <a:cxn ang="0">
                <a:pos x="connisteX169" y="connsiteY169"/>
              </a:cxn>
              <a:cxn ang="0">
                <a:pos x="connisteX170" y="connsiteY170"/>
              </a:cxn>
              <a:cxn ang="0">
                <a:pos x="connisteX171" y="connsiteY171"/>
              </a:cxn>
              <a:cxn ang="0">
                <a:pos x="connisteX172" y="connsiteY172"/>
              </a:cxn>
              <a:cxn ang="0">
                <a:pos x="connisteX173" y="connsiteY173"/>
              </a:cxn>
              <a:cxn ang="0">
                <a:pos x="connisteX174" y="connsiteY174"/>
              </a:cxn>
              <a:cxn ang="0">
                <a:pos x="connisteX175" y="connsiteY175"/>
              </a:cxn>
              <a:cxn ang="0">
                <a:pos x="connisteX176" y="connsiteY176"/>
              </a:cxn>
              <a:cxn ang="0">
                <a:pos x="connisteX177" y="connsiteY177"/>
              </a:cxn>
              <a:cxn ang="0">
                <a:pos x="connisteX178" y="connsiteY178"/>
              </a:cxn>
              <a:cxn ang="0">
                <a:pos x="connisteX179" y="connsiteY179"/>
              </a:cxn>
              <a:cxn ang="0">
                <a:pos x="connisteX180" y="connsiteY180"/>
              </a:cxn>
              <a:cxn ang="0">
                <a:pos x="connisteX181" y="connsiteY181"/>
              </a:cxn>
              <a:cxn ang="0">
                <a:pos x="connisteX182" y="connsiteY182"/>
              </a:cxn>
              <a:cxn ang="0">
                <a:pos x="connisteX183" y="connsiteY183"/>
              </a:cxn>
              <a:cxn ang="0">
                <a:pos x="connisteX184" y="connsiteY184"/>
              </a:cxn>
              <a:cxn ang="0">
                <a:pos x="connisteX185" y="connsiteY185"/>
              </a:cxn>
              <a:cxn ang="0">
                <a:pos x="connisteX186" y="connsiteY186"/>
              </a:cxn>
              <a:cxn ang="0">
                <a:pos x="connisteX187" y="connsiteY187"/>
              </a:cxn>
              <a:cxn ang="0">
                <a:pos x="connisteX188" y="connsiteY188"/>
              </a:cxn>
              <a:cxn ang="0">
                <a:pos x="connisteX189" y="connsiteY189"/>
              </a:cxn>
              <a:cxn ang="0">
                <a:pos x="connisteX190" y="connsiteY190"/>
              </a:cxn>
              <a:cxn ang="0">
                <a:pos x="connisteX191" y="connsiteY191"/>
              </a:cxn>
              <a:cxn ang="0">
                <a:pos x="connisteX192" y="connsiteY192"/>
              </a:cxn>
              <a:cxn ang="0">
                <a:pos x="connisteX193" y="connsiteY193"/>
              </a:cxn>
              <a:cxn ang="0">
                <a:pos x="connisteX194" y="connsiteY194"/>
              </a:cxn>
              <a:cxn ang="0">
                <a:pos x="connisteX195" y="connsiteY195"/>
              </a:cxn>
              <a:cxn ang="0">
                <a:pos x="connisteX196" y="connsiteY196"/>
              </a:cxn>
              <a:cxn ang="0">
                <a:pos x="connisteX197" y="connsiteY197"/>
              </a:cxn>
              <a:cxn ang="0">
                <a:pos x="connisteX198" y="connsiteY198"/>
              </a:cxn>
              <a:cxn ang="0">
                <a:pos x="connisteX199" y="connsiteY199"/>
              </a:cxn>
              <a:cxn ang="0">
                <a:pos x="connisteX200" y="connsiteY200"/>
              </a:cxn>
              <a:cxn ang="0">
                <a:pos x="connisteX201" y="connsiteY201"/>
              </a:cxn>
              <a:cxn ang="0">
                <a:pos x="connisteX202" y="connsiteY202"/>
              </a:cxn>
              <a:cxn ang="0">
                <a:pos x="connisteX203" y="connsiteY203"/>
              </a:cxn>
              <a:cxn ang="0">
                <a:pos x="connisteX204" y="connsiteY204"/>
              </a:cxn>
              <a:cxn ang="0">
                <a:pos x="connisteX205" y="connsiteY205"/>
              </a:cxn>
              <a:cxn ang="0">
                <a:pos x="connisteX206" y="connsiteY206"/>
              </a:cxn>
              <a:cxn ang="0">
                <a:pos x="connisteX207" y="connsiteY207"/>
              </a:cxn>
              <a:cxn ang="0">
                <a:pos x="connisteX208" y="connsiteY208"/>
              </a:cxn>
              <a:cxn ang="0">
                <a:pos x="connisteX209" y="connsiteY209"/>
              </a:cxn>
              <a:cxn ang="0">
                <a:pos x="connisteX210" y="connsiteY210"/>
              </a:cxn>
              <a:cxn ang="0">
                <a:pos x="connisteX211" y="connsiteY211"/>
              </a:cxn>
              <a:cxn ang="0">
                <a:pos x="connisteX212" y="connsiteY212"/>
              </a:cxn>
              <a:cxn ang="0">
                <a:pos x="connisteX213" y="connsiteY213"/>
              </a:cxn>
              <a:cxn ang="0">
                <a:pos x="connisteX214" y="connsiteY214"/>
              </a:cxn>
              <a:cxn ang="0">
                <a:pos x="connisteX215" y="connsiteY215"/>
              </a:cxn>
              <a:cxn ang="0">
                <a:pos x="connisteX216" y="connsiteY216"/>
              </a:cxn>
              <a:cxn ang="0">
                <a:pos x="connisteX217" y="connsiteY217"/>
              </a:cxn>
              <a:cxn ang="0">
                <a:pos x="connisteX218" y="connsiteY218"/>
              </a:cxn>
              <a:cxn ang="0">
                <a:pos x="connisteX219" y="connsiteY219"/>
              </a:cxn>
              <a:cxn ang="0">
                <a:pos x="connisteX220" y="connsiteY220"/>
              </a:cxn>
              <a:cxn ang="0">
                <a:pos x="connisteX221" y="connsiteY221"/>
              </a:cxn>
              <a:cxn ang="0">
                <a:pos x="connisteX222" y="connsiteY222"/>
              </a:cxn>
              <a:cxn ang="0">
                <a:pos x="connisteX223" y="connsiteY223"/>
              </a:cxn>
              <a:cxn ang="0">
                <a:pos x="connisteX224" y="connsiteY224"/>
              </a:cxn>
              <a:cxn ang="0">
                <a:pos x="connisteX225" y="connsiteY225"/>
              </a:cxn>
              <a:cxn ang="0">
                <a:pos x="connisteX226" y="connsiteY226"/>
              </a:cxn>
              <a:cxn ang="0">
                <a:pos x="connisteX227" y="connsiteY227"/>
              </a:cxn>
              <a:cxn ang="0">
                <a:pos x="connisteX228" y="connsiteY228"/>
              </a:cxn>
              <a:cxn ang="0">
                <a:pos x="connisteX229" y="connsiteY229"/>
              </a:cxn>
              <a:cxn ang="0">
                <a:pos x="connisteX230" y="connsiteY230"/>
              </a:cxn>
              <a:cxn ang="0">
                <a:pos x="connisteX231" y="connsiteY231"/>
              </a:cxn>
              <a:cxn ang="0">
                <a:pos x="connisteX232" y="connsiteY232"/>
              </a:cxn>
              <a:cxn ang="0">
                <a:pos x="connisteX233" y="connsiteY233"/>
              </a:cxn>
              <a:cxn ang="0">
                <a:pos x="connisteX234" y="connsiteY234"/>
              </a:cxn>
              <a:cxn ang="0">
                <a:pos x="connisteX235" y="connsiteY235"/>
              </a:cxn>
              <a:cxn ang="0">
                <a:pos x="connisteX236" y="connsiteY236"/>
              </a:cxn>
              <a:cxn ang="0">
                <a:pos x="connisteX237" y="connsiteY237"/>
              </a:cxn>
              <a:cxn ang="0">
                <a:pos x="connisteX238" y="connsiteY238"/>
              </a:cxn>
              <a:cxn ang="0">
                <a:pos x="connisteX239" y="connsiteY239"/>
              </a:cxn>
              <a:cxn ang="0">
                <a:pos x="connisteX240" y="connsiteY240"/>
              </a:cxn>
              <a:cxn ang="0">
                <a:pos x="connisteX241" y="connsiteY241"/>
              </a:cxn>
              <a:cxn ang="0">
                <a:pos x="connisteX242" y="connsiteY242"/>
              </a:cxn>
              <a:cxn ang="0">
                <a:pos x="connisteX243" y="connsiteY243"/>
              </a:cxn>
              <a:cxn ang="0">
                <a:pos x="connisteX244" y="connsiteY244"/>
              </a:cxn>
              <a:cxn ang="0">
                <a:pos x="connisteX245" y="connsiteY245"/>
              </a:cxn>
              <a:cxn ang="0">
                <a:pos x="connisteX246" y="connsiteY246"/>
              </a:cxn>
              <a:cxn ang="0">
                <a:pos x="connisteX247" y="connsiteY247"/>
              </a:cxn>
              <a:cxn ang="0">
                <a:pos x="connisteX248" y="connsiteY248"/>
              </a:cxn>
              <a:cxn ang="0">
                <a:pos x="connisteX249" y="connsiteY249"/>
              </a:cxn>
              <a:cxn ang="0">
                <a:pos x="connisteX250" y="connsiteY250"/>
              </a:cxn>
              <a:cxn ang="0">
                <a:pos x="connisteX251" y="connsiteY251"/>
              </a:cxn>
              <a:cxn ang="0">
                <a:pos x="connisteX252" y="connsiteY252"/>
              </a:cxn>
              <a:cxn ang="0">
                <a:pos x="connisteX253" y="connsiteY253"/>
              </a:cxn>
              <a:cxn ang="0">
                <a:pos x="connisteX254" y="connsiteY254"/>
              </a:cxn>
              <a:cxn ang="0">
                <a:pos x="connisteX255" y="connsiteY255"/>
              </a:cxn>
              <a:cxn ang="0">
                <a:pos x="connisteX256" y="connsiteY256"/>
              </a:cxn>
              <a:cxn ang="0">
                <a:pos x="connisteX257" y="connsiteY257"/>
              </a:cxn>
              <a:cxn ang="0">
                <a:pos x="connisteX258" y="connsiteY258"/>
              </a:cxn>
              <a:cxn ang="0">
                <a:pos x="connisteX259" y="connsiteY259"/>
              </a:cxn>
              <a:cxn ang="0">
                <a:pos x="connisteX260" y="connsiteY260"/>
              </a:cxn>
              <a:cxn ang="0">
                <a:pos x="connisteX261" y="connsiteY261"/>
              </a:cxn>
              <a:cxn ang="0">
                <a:pos x="connisteX262" y="connsiteY262"/>
              </a:cxn>
              <a:cxn ang="0">
                <a:pos x="connisteX263" y="connsiteY263"/>
              </a:cxn>
              <a:cxn ang="0">
                <a:pos x="connisteX264" y="connsiteY264"/>
              </a:cxn>
              <a:cxn ang="0">
                <a:pos x="connisteX265" y="connsiteY265"/>
              </a:cxn>
              <a:cxn ang="0">
                <a:pos x="connisteX266" y="connsiteY266"/>
              </a:cxn>
              <a:cxn ang="0">
                <a:pos x="connisteX267" y="connsiteY267"/>
              </a:cxn>
              <a:cxn ang="0">
                <a:pos x="connisteX268" y="connsiteY268"/>
              </a:cxn>
            </a:cxnLst>
            <a:rect l="l" t="t" r="r" b="b"/>
            <a:pathLst>
              <a:path w="8020050" h="2026285">
                <a:moveTo>
                  <a:pt x="258445" y="258445"/>
                </a:moveTo>
                <a:lnTo>
                  <a:pt x="247650" y="193675"/>
                </a:lnTo>
                <a:lnTo>
                  <a:pt x="312420" y="161925"/>
                </a:lnTo>
                <a:lnTo>
                  <a:pt x="377190" y="129540"/>
                </a:lnTo>
                <a:lnTo>
                  <a:pt x="441960" y="97155"/>
                </a:lnTo>
                <a:lnTo>
                  <a:pt x="506730" y="86360"/>
                </a:lnTo>
                <a:lnTo>
                  <a:pt x="570865" y="64770"/>
                </a:lnTo>
                <a:lnTo>
                  <a:pt x="646430" y="43180"/>
                </a:lnTo>
                <a:lnTo>
                  <a:pt x="711200" y="32385"/>
                </a:lnTo>
                <a:lnTo>
                  <a:pt x="775970" y="21590"/>
                </a:lnTo>
                <a:lnTo>
                  <a:pt x="851535" y="21590"/>
                </a:lnTo>
                <a:lnTo>
                  <a:pt x="916305" y="0"/>
                </a:lnTo>
                <a:lnTo>
                  <a:pt x="991235" y="0"/>
                </a:lnTo>
                <a:lnTo>
                  <a:pt x="1056005" y="0"/>
                </a:lnTo>
                <a:lnTo>
                  <a:pt x="1120775" y="0"/>
                </a:lnTo>
                <a:lnTo>
                  <a:pt x="1196340" y="32385"/>
                </a:lnTo>
                <a:lnTo>
                  <a:pt x="1261110" y="86360"/>
                </a:lnTo>
                <a:lnTo>
                  <a:pt x="1325880" y="118745"/>
                </a:lnTo>
                <a:lnTo>
                  <a:pt x="1390650" y="140335"/>
                </a:lnTo>
                <a:lnTo>
                  <a:pt x="1454785" y="140335"/>
                </a:lnTo>
                <a:lnTo>
                  <a:pt x="1530350" y="140335"/>
                </a:lnTo>
                <a:lnTo>
                  <a:pt x="1595120" y="140335"/>
                </a:lnTo>
                <a:lnTo>
                  <a:pt x="1659890" y="107950"/>
                </a:lnTo>
                <a:lnTo>
                  <a:pt x="1724660" y="107950"/>
                </a:lnTo>
                <a:lnTo>
                  <a:pt x="1789430" y="118745"/>
                </a:lnTo>
                <a:lnTo>
                  <a:pt x="1854200" y="151130"/>
                </a:lnTo>
                <a:lnTo>
                  <a:pt x="1918335" y="204470"/>
                </a:lnTo>
                <a:lnTo>
                  <a:pt x="1972310" y="269240"/>
                </a:lnTo>
                <a:lnTo>
                  <a:pt x="2026285" y="334010"/>
                </a:lnTo>
                <a:lnTo>
                  <a:pt x="2091055" y="387985"/>
                </a:lnTo>
                <a:lnTo>
                  <a:pt x="2166620" y="420370"/>
                </a:lnTo>
                <a:lnTo>
                  <a:pt x="2231390" y="420370"/>
                </a:lnTo>
                <a:lnTo>
                  <a:pt x="2296160" y="420370"/>
                </a:lnTo>
                <a:lnTo>
                  <a:pt x="2360295" y="420370"/>
                </a:lnTo>
                <a:lnTo>
                  <a:pt x="2414270" y="355600"/>
                </a:lnTo>
                <a:lnTo>
                  <a:pt x="2468245" y="290830"/>
                </a:lnTo>
                <a:lnTo>
                  <a:pt x="2511425" y="226060"/>
                </a:lnTo>
                <a:lnTo>
                  <a:pt x="2576195" y="161925"/>
                </a:lnTo>
                <a:lnTo>
                  <a:pt x="2640965" y="129540"/>
                </a:lnTo>
                <a:lnTo>
                  <a:pt x="2705735" y="86360"/>
                </a:lnTo>
                <a:lnTo>
                  <a:pt x="2770505" y="53975"/>
                </a:lnTo>
                <a:lnTo>
                  <a:pt x="2834640" y="32385"/>
                </a:lnTo>
                <a:lnTo>
                  <a:pt x="2899410" y="21590"/>
                </a:lnTo>
                <a:lnTo>
                  <a:pt x="2974975" y="21590"/>
                </a:lnTo>
                <a:lnTo>
                  <a:pt x="3039745" y="32385"/>
                </a:lnTo>
                <a:lnTo>
                  <a:pt x="3104515" y="75565"/>
                </a:lnTo>
                <a:lnTo>
                  <a:pt x="3169285" y="140335"/>
                </a:lnTo>
                <a:lnTo>
                  <a:pt x="3234055" y="204470"/>
                </a:lnTo>
                <a:lnTo>
                  <a:pt x="3298190" y="247650"/>
                </a:lnTo>
                <a:lnTo>
                  <a:pt x="3362960" y="312420"/>
                </a:lnTo>
                <a:lnTo>
                  <a:pt x="3427730" y="334010"/>
                </a:lnTo>
                <a:lnTo>
                  <a:pt x="3492500" y="355600"/>
                </a:lnTo>
                <a:lnTo>
                  <a:pt x="3568065" y="355600"/>
                </a:lnTo>
                <a:lnTo>
                  <a:pt x="3632835" y="355600"/>
                </a:lnTo>
                <a:lnTo>
                  <a:pt x="3707765" y="355600"/>
                </a:lnTo>
                <a:lnTo>
                  <a:pt x="3772535" y="355600"/>
                </a:lnTo>
                <a:lnTo>
                  <a:pt x="3848100" y="355600"/>
                </a:lnTo>
                <a:lnTo>
                  <a:pt x="3912870" y="355600"/>
                </a:lnTo>
                <a:lnTo>
                  <a:pt x="3988435" y="355600"/>
                </a:lnTo>
                <a:lnTo>
                  <a:pt x="4053205" y="344805"/>
                </a:lnTo>
                <a:lnTo>
                  <a:pt x="4117975" y="344805"/>
                </a:lnTo>
                <a:lnTo>
                  <a:pt x="4182110" y="344805"/>
                </a:lnTo>
                <a:lnTo>
                  <a:pt x="4246880" y="344805"/>
                </a:lnTo>
                <a:lnTo>
                  <a:pt x="4311650" y="344805"/>
                </a:lnTo>
                <a:lnTo>
                  <a:pt x="4387215" y="344805"/>
                </a:lnTo>
                <a:lnTo>
                  <a:pt x="4451985" y="344805"/>
                </a:lnTo>
                <a:lnTo>
                  <a:pt x="4527550" y="344805"/>
                </a:lnTo>
                <a:lnTo>
                  <a:pt x="4592320" y="344805"/>
                </a:lnTo>
                <a:lnTo>
                  <a:pt x="4667250" y="344805"/>
                </a:lnTo>
                <a:lnTo>
                  <a:pt x="4732020" y="344805"/>
                </a:lnTo>
                <a:lnTo>
                  <a:pt x="4796790" y="334010"/>
                </a:lnTo>
                <a:lnTo>
                  <a:pt x="4861560" y="280035"/>
                </a:lnTo>
                <a:lnTo>
                  <a:pt x="4926330" y="247650"/>
                </a:lnTo>
                <a:lnTo>
                  <a:pt x="4991100" y="204470"/>
                </a:lnTo>
                <a:lnTo>
                  <a:pt x="5055235" y="161925"/>
                </a:lnTo>
                <a:lnTo>
                  <a:pt x="5120005" y="140335"/>
                </a:lnTo>
                <a:lnTo>
                  <a:pt x="5184775" y="107950"/>
                </a:lnTo>
                <a:lnTo>
                  <a:pt x="5249545" y="75565"/>
                </a:lnTo>
                <a:lnTo>
                  <a:pt x="5314315" y="75565"/>
                </a:lnTo>
                <a:lnTo>
                  <a:pt x="5379085" y="75565"/>
                </a:lnTo>
                <a:lnTo>
                  <a:pt x="5454650" y="75565"/>
                </a:lnTo>
                <a:lnTo>
                  <a:pt x="5518785" y="75565"/>
                </a:lnTo>
                <a:lnTo>
                  <a:pt x="5583555" y="97155"/>
                </a:lnTo>
                <a:lnTo>
                  <a:pt x="5648325" y="129540"/>
                </a:lnTo>
                <a:lnTo>
                  <a:pt x="5723890" y="161925"/>
                </a:lnTo>
                <a:lnTo>
                  <a:pt x="5799455" y="161925"/>
                </a:lnTo>
                <a:lnTo>
                  <a:pt x="5864225" y="172720"/>
                </a:lnTo>
                <a:lnTo>
                  <a:pt x="5939790" y="172720"/>
                </a:lnTo>
                <a:lnTo>
                  <a:pt x="6003925" y="172720"/>
                </a:lnTo>
                <a:lnTo>
                  <a:pt x="6068695" y="172720"/>
                </a:lnTo>
                <a:lnTo>
                  <a:pt x="6133465" y="161925"/>
                </a:lnTo>
                <a:lnTo>
                  <a:pt x="6209030" y="129540"/>
                </a:lnTo>
                <a:lnTo>
                  <a:pt x="6273800" y="97155"/>
                </a:lnTo>
                <a:lnTo>
                  <a:pt x="6338570" y="64770"/>
                </a:lnTo>
                <a:lnTo>
                  <a:pt x="6402705" y="53975"/>
                </a:lnTo>
                <a:lnTo>
                  <a:pt x="6478270" y="32385"/>
                </a:lnTo>
                <a:lnTo>
                  <a:pt x="6543040" y="32385"/>
                </a:lnTo>
                <a:lnTo>
                  <a:pt x="6618605" y="32385"/>
                </a:lnTo>
                <a:lnTo>
                  <a:pt x="6683375" y="32385"/>
                </a:lnTo>
                <a:lnTo>
                  <a:pt x="6758940" y="53975"/>
                </a:lnTo>
                <a:lnTo>
                  <a:pt x="6823710" y="86360"/>
                </a:lnTo>
                <a:lnTo>
                  <a:pt x="6887845" y="97155"/>
                </a:lnTo>
                <a:lnTo>
                  <a:pt x="6963410" y="118745"/>
                </a:lnTo>
                <a:lnTo>
                  <a:pt x="7028180" y="140335"/>
                </a:lnTo>
                <a:lnTo>
                  <a:pt x="7092950" y="172720"/>
                </a:lnTo>
                <a:lnTo>
                  <a:pt x="7157720" y="193675"/>
                </a:lnTo>
                <a:lnTo>
                  <a:pt x="7222490" y="204470"/>
                </a:lnTo>
                <a:lnTo>
                  <a:pt x="7287260" y="226060"/>
                </a:lnTo>
                <a:lnTo>
                  <a:pt x="7362190" y="236855"/>
                </a:lnTo>
                <a:lnTo>
                  <a:pt x="7426960" y="290830"/>
                </a:lnTo>
                <a:lnTo>
                  <a:pt x="7491730" y="312420"/>
                </a:lnTo>
                <a:lnTo>
                  <a:pt x="7556500" y="334010"/>
                </a:lnTo>
                <a:lnTo>
                  <a:pt x="7621270" y="387985"/>
                </a:lnTo>
                <a:lnTo>
                  <a:pt x="7686040" y="420370"/>
                </a:lnTo>
                <a:lnTo>
                  <a:pt x="7750810" y="452755"/>
                </a:lnTo>
                <a:lnTo>
                  <a:pt x="7814945" y="506730"/>
                </a:lnTo>
                <a:lnTo>
                  <a:pt x="7879715" y="560705"/>
                </a:lnTo>
                <a:lnTo>
                  <a:pt x="7922895" y="625475"/>
                </a:lnTo>
                <a:lnTo>
                  <a:pt x="7955280" y="689610"/>
                </a:lnTo>
                <a:lnTo>
                  <a:pt x="7966075" y="754380"/>
                </a:lnTo>
                <a:lnTo>
                  <a:pt x="7998460" y="829945"/>
                </a:lnTo>
                <a:lnTo>
                  <a:pt x="8020050" y="894715"/>
                </a:lnTo>
                <a:lnTo>
                  <a:pt x="8020050" y="959485"/>
                </a:lnTo>
                <a:lnTo>
                  <a:pt x="8020050" y="1024255"/>
                </a:lnTo>
                <a:lnTo>
                  <a:pt x="8020050" y="1088390"/>
                </a:lnTo>
                <a:lnTo>
                  <a:pt x="8020050" y="1153160"/>
                </a:lnTo>
                <a:lnTo>
                  <a:pt x="8020050" y="1228725"/>
                </a:lnTo>
                <a:lnTo>
                  <a:pt x="7998460" y="1293495"/>
                </a:lnTo>
                <a:lnTo>
                  <a:pt x="7976870" y="1358265"/>
                </a:lnTo>
                <a:lnTo>
                  <a:pt x="7944485" y="1423035"/>
                </a:lnTo>
                <a:lnTo>
                  <a:pt x="7912100" y="1487805"/>
                </a:lnTo>
                <a:lnTo>
                  <a:pt x="7890510" y="1551940"/>
                </a:lnTo>
                <a:lnTo>
                  <a:pt x="7836535" y="1616710"/>
                </a:lnTo>
                <a:lnTo>
                  <a:pt x="7771765" y="1670685"/>
                </a:lnTo>
                <a:lnTo>
                  <a:pt x="7707630" y="1724660"/>
                </a:lnTo>
                <a:lnTo>
                  <a:pt x="7642860" y="1746250"/>
                </a:lnTo>
                <a:lnTo>
                  <a:pt x="7578090" y="1767840"/>
                </a:lnTo>
                <a:lnTo>
                  <a:pt x="7513320" y="1789430"/>
                </a:lnTo>
                <a:lnTo>
                  <a:pt x="7448550" y="1789430"/>
                </a:lnTo>
                <a:lnTo>
                  <a:pt x="7383780" y="1789430"/>
                </a:lnTo>
                <a:lnTo>
                  <a:pt x="7319010" y="1789430"/>
                </a:lnTo>
                <a:lnTo>
                  <a:pt x="7254875" y="1789430"/>
                </a:lnTo>
                <a:lnTo>
                  <a:pt x="7190105" y="1789430"/>
                </a:lnTo>
                <a:lnTo>
                  <a:pt x="7125335" y="1789430"/>
                </a:lnTo>
                <a:lnTo>
                  <a:pt x="7060565" y="1778635"/>
                </a:lnTo>
                <a:lnTo>
                  <a:pt x="6995795" y="1778635"/>
                </a:lnTo>
                <a:lnTo>
                  <a:pt x="6931025" y="1767840"/>
                </a:lnTo>
                <a:lnTo>
                  <a:pt x="6855460" y="1767840"/>
                </a:lnTo>
                <a:lnTo>
                  <a:pt x="6791325" y="1767840"/>
                </a:lnTo>
                <a:lnTo>
                  <a:pt x="6726555" y="1767840"/>
                </a:lnTo>
                <a:lnTo>
                  <a:pt x="6661785" y="1767840"/>
                </a:lnTo>
                <a:lnTo>
                  <a:pt x="6597015" y="1767840"/>
                </a:lnTo>
                <a:lnTo>
                  <a:pt x="6532245" y="1767840"/>
                </a:lnTo>
                <a:lnTo>
                  <a:pt x="6456680" y="1778635"/>
                </a:lnTo>
                <a:lnTo>
                  <a:pt x="6392545" y="1800225"/>
                </a:lnTo>
                <a:lnTo>
                  <a:pt x="6327775" y="1811020"/>
                </a:lnTo>
                <a:lnTo>
                  <a:pt x="6263005" y="1821815"/>
                </a:lnTo>
                <a:lnTo>
                  <a:pt x="6198235" y="1821815"/>
                </a:lnTo>
                <a:lnTo>
                  <a:pt x="6122670" y="1821815"/>
                </a:lnTo>
                <a:lnTo>
                  <a:pt x="6057900" y="1821815"/>
                </a:lnTo>
                <a:lnTo>
                  <a:pt x="5993130" y="1800225"/>
                </a:lnTo>
                <a:lnTo>
                  <a:pt x="5928995" y="1778635"/>
                </a:lnTo>
                <a:lnTo>
                  <a:pt x="5864225" y="1767840"/>
                </a:lnTo>
                <a:lnTo>
                  <a:pt x="5799455" y="1735455"/>
                </a:lnTo>
                <a:lnTo>
                  <a:pt x="5734685" y="1724660"/>
                </a:lnTo>
                <a:lnTo>
                  <a:pt x="5669915" y="1713865"/>
                </a:lnTo>
                <a:lnTo>
                  <a:pt x="5605145" y="1713865"/>
                </a:lnTo>
                <a:lnTo>
                  <a:pt x="5540375" y="1713865"/>
                </a:lnTo>
                <a:lnTo>
                  <a:pt x="5465445" y="1713865"/>
                </a:lnTo>
                <a:lnTo>
                  <a:pt x="5400675" y="1713865"/>
                </a:lnTo>
                <a:lnTo>
                  <a:pt x="5325110" y="1713865"/>
                </a:lnTo>
                <a:lnTo>
                  <a:pt x="5260340" y="1746250"/>
                </a:lnTo>
                <a:lnTo>
                  <a:pt x="5195570" y="1767840"/>
                </a:lnTo>
                <a:lnTo>
                  <a:pt x="5130800" y="1789430"/>
                </a:lnTo>
                <a:lnTo>
                  <a:pt x="5066030" y="1789430"/>
                </a:lnTo>
                <a:lnTo>
                  <a:pt x="5001895" y="1789430"/>
                </a:lnTo>
                <a:lnTo>
                  <a:pt x="4937125" y="1789430"/>
                </a:lnTo>
                <a:lnTo>
                  <a:pt x="4872355" y="1789430"/>
                </a:lnTo>
                <a:lnTo>
                  <a:pt x="4807585" y="1789430"/>
                </a:lnTo>
                <a:lnTo>
                  <a:pt x="4742815" y="1789430"/>
                </a:lnTo>
                <a:lnTo>
                  <a:pt x="4678045" y="1789430"/>
                </a:lnTo>
                <a:lnTo>
                  <a:pt x="4613275" y="1789430"/>
                </a:lnTo>
                <a:lnTo>
                  <a:pt x="4549140" y="1789430"/>
                </a:lnTo>
                <a:lnTo>
                  <a:pt x="4473575" y="1789430"/>
                </a:lnTo>
                <a:lnTo>
                  <a:pt x="4408805" y="1789430"/>
                </a:lnTo>
                <a:lnTo>
                  <a:pt x="4344035" y="1778635"/>
                </a:lnTo>
                <a:lnTo>
                  <a:pt x="4279265" y="1746250"/>
                </a:lnTo>
                <a:lnTo>
                  <a:pt x="4214495" y="1724660"/>
                </a:lnTo>
                <a:lnTo>
                  <a:pt x="4139565" y="1713865"/>
                </a:lnTo>
                <a:lnTo>
                  <a:pt x="4074795" y="1713865"/>
                </a:lnTo>
                <a:lnTo>
                  <a:pt x="3999230" y="1713865"/>
                </a:lnTo>
                <a:lnTo>
                  <a:pt x="3934460" y="1713865"/>
                </a:lnTo>
                <a:lnTo>
                  <a:pt x="3869690" y="1713865"/>
                </a:lnTo>
                <a:lnTo>
                  <a:pt x="3794125" y="1713865"/>
                </a:lnTo>
                <a:lnTo>
                  <a:pt x="3729355" y="1713865"/>
                </a:lnTo>
                <a:lnTo>
                  <a:pt x="3665220" y="1713865"/>
                </a:lnTo>
                <a:lnTo>
                  <a:pt x="3589655" y="1713865"/>
                </a:lnTo>
                <a:lnTo>
                  <a:pt x="3514090" y="1713865"/>
                </a:lnTo>
                <a:lnTo>
                  <a:pt x="3449320" y="1713865"/>
                </a:lnTo>
                <a:lnTo>
                  <a:pt x="3384550" y="1713865"/>
                </a:lnTo>
                <a:lnTo>
                  <a:pt x="3319780" y="1746250"/>
                </a:lnTo>
                <a:lnTo>
                  <a:pt x="3255010" y="1800225"/>
                </a:lnTo>
                <a:lnTo>
                  <a:pt x="3190875" y="1832610"/>
                </a:lnTo>
                <a:lnTo>
                  <a:pt x="3126105" y="1875790"/>
                </a:lnTo>
                <a:lnTo>
                  <a:pt x="3061335" y="1897380"/>
                </a:lnTo>
                <a:lnTo>
                  <a:pt x="2985770" y="1940560"/>
                </a:lnTo>
                <a:lnTo>
                  <a:pt x="2921000" y="1972945"/>
                </a:lnTo>
                <a:lnTo>
                  <a:pt x="2856230" y="1983105"/>
                </a:lnTo>
                <a:lnTo>
                  <a:pt x="2791460" y="1993900"/>
                </a:lnTo>
                <a:lnTo>
                  <a:pt x="2716530" y="2015490"/>
                </a:lnTo>
                <a:lnTo>
                  <a:pt x="2651760" y="2026285"/>
                </a:lnTo>
                <a:lnTo>
                  <a:pt x="2576195" y="2026285"/>
                </a:lnTo>
                <a:lnTo>
                  <a:pt x="2511425" y="1983105"/>
                </a:lnTo>
                <a:lnTo>
                  <a:pt x="2446655" y="1951355"/>
                </a:lnTo>
                <a:lnTo>
                  <a:pt x="2381885" y="1918970"/>
                </a:lnTo>
                <a:lnTo>
                  <a:pt x="2317750" y="1864995"/>
                </a:lnTo>
                <a:lnTo>
                  <a:pt x="2252980" y="1811020"/>
                </a:lnTo>
                <a:lnTo>
                  <a:pt x="2166620" y="1746250"/>
                </a:lnTo>
                <a:lnTo>
                  <a:pt x="2101850" y="1703070"/>
                </a:lnTo>
                <a:lnTo>
                  <a:pt x="2037080" y="1670685"/>
                </a:lnTo>
                <a:lnTo>
                  <a:pt x="1972310" y="1649095"/>
                </a:lnTo>
                <a:lnTo>
                  <a:pt x="1907540" y="1649095"/>
                </a:lnTo>
                <a:lnTo>
                  <a:pt x="1832610" y="1649095"/>
                </a:lnTo>
                <a:lnTo>
                  <a:pt x="1767840" y="1649095"/>
                </a:lnTo>
                <a:lnTo>
                  <a:pt x="1692275" y="1649095"/>
                </a:lnTo>
                <a:lnTo>
                  <a:pt x="1627505" y="1649095"/>
                </a:lnTo>
                <a:lnTo>
                  <a:pt x="1551940" y="1649095"/>
                </a:lnTo>
                <a:lnTo>
                  <a:pt x="1487170" y="1649095"/>
                </a:lnTo>
                <a:lnTo>
                  <a:pt x="1423035" y="1649095"/>
                </a:lnTo>
                <a:lnTo>
                  <a:pt x="1358265" y="1649095"/>
                </a:lnTo>
                <a:lnTo>
                  <a:pt x="1293495" y="1649095"/>
                </a:lnTo>
                <a:lnTo>
                  <a:pt x="1228725" y="1670685"/>
                </a:lnTo>
                <a:lnTo>
                  <a:pt x="1163955" y="1681480"/>
                </a:lnTo>
                <a:lnTo>
                  <a:pt x="1088390" y="1681480"/>
                </a:lnTo>
                <a:lnTo>
                  <a:pt x="1023620" y="1681480"/>
                </a:lnTo>
                <a:lnTo>
                  <a:pt x="948690" y="1681480"/>
                </a:lnTo>
                <a:lnTo>
                  <a:pt x="883920" y="1681480"/>
                </a:lnTo>
                <a:lnTo>
                  <a:pt x="819150" y="1681480"/>
                </a:lnTo>
                <a:lnTo>
                  <a:pt x="743585" y="1681480"/>
                </a:lnTo>
                <a:lnTo>
                  <a:pt x="678815" y="1681480"/>
                </a:lnTo>
                <a:lnTo>
                  <a:pt x="603250" y="1681480"/>
                </a:lnTo>
                <a:lnTo>
                  <a:pt x="538480" y="1681480"/>
                </a:lnTo>
                <a:lnTo>
                  <a:pt x="463550" y="1681480"/>
                </a:lnTo>
                <a:lnTo>
                  <a:pt x="398780" y="1670685"/>
                </a:lnTo>
                <a:lnTo>
                  <a:pt x="334010" y="1638300"/>
                </a:lnTo>
                <a:lnTo>
                  <a:pt x="258445" y="1595120"/>
                </a:lnTo>
                <a:lnTo>
                  <a:pt x="193675" y="1530985"/>
                </a:lnTo>
                <a:lnTo>
                  <a:pt x="128905" y="1466215"/>
                </a:lnTo>
                <a:lnTo>
                  <a:pt x="96520" y="1401445"/>
                </a:lnTo>
                <a:lnTo>
                  <a:pt x="75565" y="1336675"/>
                </a:lnTo>
                <a:lnTo>
                  <a:pt x="53975" y="1271905"/>
                </a:lnTo>
                <a:lnTo>
                  <a:pt x="43180" y="1207135"/>
                </a:lnTo>
                <a:lnTo>
                  <a:pt x="21590" y="1142365"/>
                </a:lnTo>
                <a:lnTo>
                  <a:pt x="10795" y="1067435"/>
                </a:lnTo>
                <a:lnTo>
                  <a:pt x="10795" y="1002665"/>
                </a:lnTo>
                <a:lnTo>
                  <a:pt x="0" y="927100"/>
                </a:lnTo>
                <a:lnTo>
                  <a:pt x="0" y="862330"/>
                </a:lnTo>
                <a:lnTo>
                  <a:pt x="0" y="786765"/>
                </a:lnTo>
                <a:lnTo>
                  <a:pt x="0" y="721995"/>
                </a:lnTo>
                <a:lnTo>
                  <a:pt x="0" y="657225"/>
                </a:lnTo>
                <a:lnTo>
                  <a:pt x="0" y="582295"/>
                </a:lnTo>
                <a:lnTo>
                  <a:pt x="0" y="517525"/>
                </a:lnTo>
                <a:lnTo>
                  <a:pt x="0" y="452755"/>
                </a:lnTo>
                <a:lnTo>
                  <a:pt x="64770" y="398780"/>
                </a:lnTo>
                <a:lnTo>
                  <a:pt x="128905" y="344805"/>
                </a:lnTo>
                <a:lnTo>
                  <a:pt x="182880" y="280035"/>
                </a:lnTo>
                <a:lnTo>
                  <a:pt x="247650" y="236855"/>
                </a:lnTo>
                <a:lnTo>
                  <a:pt x="290830" y="161925"/>
                </a:lnTo>
                <a:lnTo>
                  <a:pt x="290830" y="151130"/>
                </a:lnTo>
              </a:path>
            </a:pathLst>
          </a:cu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60000">
            <a:off x="9404667" y="1658645"/>
            <a:ext cx="1476375" cy="852780"/>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965" y="1670697"/>
            <a:ext cx="1476375" cy="828675"/>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6125" y="4382233"/>
            <a:ext cx="3333750" cy="1971675"/>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5035" y="4098329"/>
            <a:ext cx="847158" cy="789397"/>
          </a:xfrm>
          <a:prstGeom prst="rect">
            <a:avLst/>
          </a:prstGeom>
        </p:spPr>
      </p:pic>
      <p:pic>
        <p:nvPicPr>
          <p:cNvPr id="23" name="图片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sp>
        <p:nvSpPr>
          <p:cNvPr id="4" name="矩形: 圆角 13"/>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endPar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pic>
        <p:nvPicPr>
          <p:cNvPr id="2" name="Picture 1">
            <a:extLst>
              <a:ext uri="{FF2B5EF4-FFF2-40B4-BE49-F238E27FC236}">
                <a16:creationId xmlns:a16="http://schemas.microsoft.com/office/drawing/2014/main" id="{45252DE0-9005-4422-BF45-3AC3422F4AD3}"/>
              </a:ext>
            </a:extLst>
          </p:cNvPr>
          <p:cNvPicPr>
            <a:picLocks noChangeAspect="1"/>
          </p:cNvPicPr>
          <p:nvPr/>
        </p:nvPicPr>
        <p:blipFill>
          <a:blip r:embed="rId12"/>
          <a:stretch>
            <a:fillRect/>
          </a:stretch>
        </p:blipFill>
        <p:spPr>
          <a:xfrm>
            <a:off x="4811173" y="757758"/>
            <a:ext cx="2188654" cy="1170533"/>
          </a:xfrm>
          <a:prstGeom prst="rect">
            <a:avLst/>
          </a:prstGeom>
        </p:spPr>
      </p:pic>
      <p:sp>
        <p:nvSpPr>
          <p:cNvPr id="3" name="TextBox 2">
            <a:extLst>
              <a:ext uri="{FF2B5EF4-FFF2-40B4-BE49-F238E27FC236}">
                <a16:creationId xmlns:a16="http://schemas.microsoft.com/office/drawing/2014/main" id="{0D8EAD23-6D41-D424-F519-CCB22A73EEA1}"/>
              </a:ext>
            </a:extLst>
          </p:cNvPr>
          <p:cNvSpPr txBox="1"/>
          <p:nvPr/>
        </p:nvSpPr>
        <p:spPr>
          <a:xfrm>
            <a:off x="5362575" y="4095750"/>
            <a:ext cx="250507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4)</a:t>
            </a:r>
          </a:p>
        </p:txBody>
      </p:sp>
      <p:pic>
        <p:nvPicPr>
          <p:cNvPr id="6" name="Picture 5">
            <a:extLst>
              <a:ext uri="{FF2B5EF4-FFF2-40B4-BE49-F238E27FC236}">
                <a16:creationId xmlns:a16="http://schemas.microsoft.com/office/drawing/2014/main" id="{0BC8C277-21B5-3699-0FCD-0D2BF2624565}"/>
              </a:ext>
            </a:extLst>
          </p:cNvPr>
          <p:cNvPicPr>
            <a:picLocks noChangeAspect="1"/>
          </p:cNvPicPr>
          <p:nvPr/>
        </p:nvPicPr>
        <p:blipFill>
          <a:blip r:embed="rId13"/>
          <a:stretch>
            <a:fillRect/>
          </a:stretch>
        </p:blipFill>
        <p:spPr>
          <a:xfrm>
            <a:off x="1921220" y="2300090"/>
            <a:ext cx="8455885" cy="1981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0">
            <a:extLst>
              <a:ext uri="{FF2B5EF4-FFF2-40B4-BE49-F238E27FC236}">
                <a16:creationId xmlns:a16="http://schemas.microsoft.com/office/drawing/2014/main" id="{62534602-C365-40FA-9C95-2D1029764AD9}"/>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FFFFFF"/>
              </a:solidFill>
              <a:effectLst/>
              <a:uLnTx/>
              <a:uFillTx/>
              <a:latin typeface="Arial" panose="020B0604020202020204" pitchFamily="34" charset="0"/>
              <a:ea typeface="字魂35号-经典雅黑" panose="00000500000000000000" pitchFamily="2" charset="-122"/>
              <a:cs typeface="Arial" panose="020B0604020202020204" pitchFamily="34" charset="0"/>
              <a:sym typeface=""/>
            </a:endParaRPr>
          </a:p>
        </p:txBody>
      </p:sp>
      <p:grpSp>
        <p:nvGrpSpPr>
          <p:cNvPr id="16" name="Google Shape;3347;p22">
            <a:extLst>
              <a:ext uri="{FF2B5EF4-FFF2-40B4-BE49-F238E27FC236}">
                <a16:creationId xmlns:a16="http://schemas.microsoft.com/office/drawing/2014/main" id="{C50337F6-794B-4F2B-8F3B-CEF945124004}"/>
              </a:ext>
            </a:extLst>
          </p:cNvPr>
          <p:cNvGrpSpPr/>
          <p:nvPr/>
        </p:nvGrpSpPr>
        <p:grpSpPr>
          <a:xfrm>
            <a:off x="558266" y="1355496"/>
            <a:ext cx="10815118" cy="982385"/>
            <a:chOff x="496227" y="1666638"/>
            <a:chExt cx="10815118" cy="982385"/>
          </a:xfrm>
        </p:grpSpPr>
        <p:sp>
          <p:nvSpPr>
            <p:cNvPr id="17" name="Google Shape;3348;p22">
              <a:extLst>
                <a:ext uri="{FF2B5EF4-FFF2-40B4-BE49-F238E27FC236}">
                  <a16:creationId xmlns:a16="http://schemas.microsoft.com/office/drawing/2014/main" id="{08949172-F645-4B00-B0F0-3EFB6D5F6DCA}"/>
                </a:ext>
              </a:extLst>
            </p:cNvPr>
            <p:cNvSpPr txBox="1"/>
            <p:nvPr/>
          </p:nvSpPr>
          <p:spPr>
            <a:xfrm>
              <a:off x="1252411" y="1694956"/>
              <a:ext cx="10058934" cy="95406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Trong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bức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tranh</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Việt</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vô</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ý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xoá</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mất</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kết</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của</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phép</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tính</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giúp</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Mai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lại</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kết</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của</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phép</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Arial"/>
                  <a:cs typeface="Arial" panose="020B0604020202020204" pitchFamily="34" charset="0"/>
                  <a:sym typeface="Arial"/>
                </a:rPr>
                <a:t>tính</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t>
              </a:r>
              <a:endParaRPr kumimoji="0" sz="28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18" name="Google Shape;3349;p22">
              <a:extLst>
                <a:ext uri="{FF2B5EF4-FFF2-40B4-BE49-F238E27FC236}">
                  <a16:creationId xmlns:a16="http://schemas.microsoft.com/office/drawing/2014/main" id="{10754619-669C-4F74-9A9C-3F66B4A71534}"/>
                </a:ext>
              </a:extLst>
            </p:cNvPr>
            <p:cNvSpPr/>
            <p:nvPr/>
          </p:nvSpPr>
          <p:spPr>
            <a:xfrm>
              <a:off x="496227" y="1666638"/>
              <a:ext cx="570588" cy="570588"/>
            </a:xfrm>
            <a:prstGeom prst="ellipse">
              <a:avLst/>
            </a:prstGeom>
            <a:solidFill>
              <a:srgbClr val="8064A2"/>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1</a:t>
              </a:r>
              <a:endParaRPr kumimoji="0"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grpSp>
      <p:pic>
        <p:nvPicPr>
          <p:cNvPr id="43" name="Google Shape;1028;p30" descr="C:\Users\TUAN\Downloads\Luyện tập 1.png">
            <a:extLst>
              <a:ext uri="{FF2B5EF4-FFF2-40B4-BE49-F238E27FC236}">
                <a16:creationId xmlns:a16="http://schemas.microsoft.com/office/drawing/2014/main" id="{14689B68-7EE2-41EE-84E6-3DBA61BAECFB}"/>
              </a:ext>
            </a:extLst>
          </p:cNvPr>
          <p:cNvPicPr preferRelativeResize="0"/>
          <p:nvPr/>
        </p:nvPicPr>
        <p:blipFill rotWithShape="1">
          <a:blip r:embed="rId2">
            <a:alphaModFix/>
          </a:blip>
          <a:srcRect/>
          <a:stretch/>
        </p:blipFill>
        <p:spPr>
          <a:xfrm>
            <a:off x="1405256" y="238229"/>
            <a:ext cx="2237784" cy="863493"/>
          </a:xfrm>
          <a:prstGeom prst="rect">
            <a:avLst/>
          </a:prstGeom>
          <a:noFill/>
          <a:ln>
            <a:noFill/>
          </a:ln>
        </p:spPr>
      </p:pic>
      <p:pic>
        <p:nvPicPr>
          <p:cNvPr id="1026" name="Picture 2">
            <a:extLst>
              <a:ext uri="{FF2B5EF4-FFF2-40B4-BE49-F238E27FC236}">
                <a16:creationId xmlns:a16="http://schemas.microsoft.com/office/drawing/2014/main" id="{F8098F01-F849-A439-1BBC-C7D72F20F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99" y="2605088"/>
            <a:ext cx="7267575" cy="376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13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31">
            <a:extLst>
              <a:ext uri="{FF2B5EF4-FFF2-40B4-BE49-F238E27FC236}">
                <a16:creationId xmlns:a16="http://schemas.microsoft.com/office/drawing/2014/main" id="{55AEF028-364E-40BA-A3A0-4CE0F7B8AEC4}"/>
              </a:ext>
            </a:extLst>
          </p:cNvPr>
          <p:cNvCxnSpPr/>
          <p:nvPr/>
        </p:nvCxnSpPr>
        <p:spPr>
          <a:xfrm>
            <a:off x="1415906" y="3310897"/>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Google Shape;3346;p22">
            <a:extLst>
              <a:ext uri="{FF2B5EF4-FFF2-40B4-BE49-F238E27FC236}">
                <a16:creationId xmlns:a16="http://schemas.microsoft.com/office/drawing/2014/main" id="{196CCDA8-3E74-481C-8CC0-361B08C1B153}"/>
              </a:ext>
            </a:extLst>
          </p:cNvPr>
          <p:cNvSpPr/>
          <p:nvPr/>
        </p:nvSpPr>
        <p:spPr>
          <a:xfrm>
            <a:off x="1259941" y="1303301"/>
            <a:ext cx="9443518" cy="2730500"/>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grpSp>
        <p:nvGrpSpPr>
          <p:cNvPr id="19" name="Google Shape;3350;p22">
            <a:extLst>
              <a:ext uri="{FF2B5EF4-FFF2-40B4-BE49-F238E27FC236}">
                <a16:creationId xmlns:a16="http://schemas.microsoft.com/office/drawing/2014/main" id="{82DD3E89-F23D-497B-9CF2-CED91764323A}"/>
              </a:ext>
            </a:extLst>
          </p:cNvPr>
          <p:cNvGrpSpPr/>
          <p:nvPr/>
        </p:nvGrpSpPr>
        <p:grpSpPr>
          <a:xfrm>
            <a:off x="1690829" y="1582927"/>
            <a:ext cx="1147790" cy="1384995"/>
            <a:chOff x="1566470" y="2095726"/>
            <a:chExt cx="1147790" cy="1384995"/>
          </a:xfrm>
        </p:grpSpPr>
        <p:grpSp>
          <p:nvGrpSpPr>
            <p:cNvPr id="20" name="Google Shape;3351;p22">
              <a:extLst>
                <a:ext uri="{FF2B5EF4-FFF2-40B4-BE49-F238E27FC236}">
                  <a16:creationId xmlns:a16="http://schemas.microsoft.com/office/drawing/2014/main" id="{3475026E-7EF2-4089-8835-5ADF812406E8}"/>
                </a:ext>
              </a:extLst>
            </p:cNvPr>
            <p:cNvGrpSpPr/>
            <p:nvPr/>
          </p:nvGrpSpPr>
          <p:grpSpPr>
            <a:xfrm>
              <a:off x="1566470" y="2095726"/>
              <a:ext cx="1147790" cy="1384995"/>
              <a:chOff x="1697011" y="2095726"/>
              <a:chExt cx="1147790" cy="1384995"/>
            </a:xfrm>
          </p:grpSpPr>
          <p:sp>
            <p:nvSpPr>
              <p:cNvPr id="22" name="Google Shape;3352;p22">
                <a:extLst>
                  <a:ext uri="{FF2B5EF4-FFF2-40B4-BE49-F238E27FC236}">
                    <a16:creationId xmlns:a16="http://schemas.microsoft.com/office/drawing/2014/main" id="{A4BEB75F-757A-4CC1-B5C5-477118098E39}"/>
                  </a:ext>
                </a:extLst>
              </p:cNvPr>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346</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128</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3" name="Google Shape;3353;p22">
                <a:extLst>
                  <a:ext uri="{FF2B5EF4-FFF2-40B4-BE49-F238E27FC236}">
                    <a16:creationId xmlns:a16="http://schemas.microsoft.com/office/drawing/2014/main" id="{F20CC9F0-7D62-4997-8194-1A4449437CD7}"/>
                  </a:ext>
                </a:extLst>
              </p:cNvPr>
              <p:cNvSpPr txBox="1"/>
              <p:nvPr/>
            </p:nvSpPr>
            <p:spPr>
              <a:xfrm>
                <a:off x="1697011" y="2418890"/>
                <a:ext cx="376630"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endPar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cxnSp>
          <p:nvCxnSpPr>
            <p:cNvPr id="21" name="Google Shape;3354;p22">
              <a:extLst>
                <a:ext uri="{FF2B5EF4-FFF2-40B4-BE49-F238E27FC236}">
                  <a16:creationId xmlns:a16="http://schemas.microsoft.com/office/drawing/2014/main" id="{5029FE13-4DB3-453A-87B4-609040DFBEB9}"/>
                </a:ext>
              </a:extLst>
            </p:cNvPr>
            <p:cNvCxnSpPr/>
            <p:nvPr/>
          </p:nvCxnSpPr>
          <p:spPr>
            <a:xfrm>
              <a:off x="1689100" y="3378200"/>
              <a:ext cx="889000"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4" name="Google Shape;3355;p22">
            <a:extLst>
              <a:ext uri="{FF2B5EF4-FFF2-40B4-BE49-F238E27FC236}">
                <a16:creationId xmlns:a16="http://schemas.microsoft.com/office/drawing/2014/main" id="{9D9A8D03-0784-4C71-AE94-387F24A019E7}"/>
              </a:ext>
            </a:extLst>
          </p:cNvPr>
          <p:cNvGrpSpPr/>
          <p:nvPr/>
        </p:nvGrpSpPr>
        <p:grpSpPr>
          <a:xfrm>
            <a:off x="4202046" y="1582927"/>
            <a:ext cx="1147790" cy="1384995"/>
            <a:chOff x="1566470" y="2095726"/>
            <a:chExt cx="1147790" cy="1384995"/>
          </a:xfrm>
        </p:grpSpPr>
        <p:grpSp>
          <p:nvGrpSpPr>
            <p:cNvPr id="25" name="Google Shape;3356;p22">
              <a:extLst>
                <a:ext uri="{FF2B5EF4-FFF2-40B4-BE49-F238E27FC236}">
                  <a16:creationId xmlns:a16="http://schemas.microsoft.com/office/drawing/2014/main" id="{0B5F4B79-030F-46B5-BD12-AE922B7CD712}"/>
                </a:ext>
              </a:extLst>
            </p:cNvPr>
            <p:cNvGrpSpPr/>
            <p:nvPr/>
          </p:nvGrpSpPr>
          <p:grpSpPr>
            <a:xfrm>
              <a:off x="1566470" y="2095726"/>
              <a:ext cx="1147790" cy="1384995"/>
              <a:chOff x="1697011" y="2095726"/>
              <a:chExt cx="1147790" cy="1384995"/>
            </a:xfrm>
          </p:grpSpPr>
          <p:sp>
            <p:nvSpPr>
              <p:cNvPr id="27" name="Google Shape;3357;p22">
                <a:extLst>
                  <a:ext uri="{FF2B5EF4-FFF2-40B4-BE49-F238E27FC236}">
                    <a16:creationId xmlns:a16="http://schemas.microsoft.com/office/drawing/2014/main" id="{01C1EF2F-B3EB-4421-B2B7-C1165ACC2E83}"/>
                  </a:ext>
                </a:extLst>
              </p:cNvPr>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673</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280</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8" name="Google Shape;3358;p22">
                <a:extLst>
                  <a:ext uri="{FF2B5EF4-FFF2-40B4-BE49-F238E27FC236}">
                    <a16:creationId xmlns:a16="http://schemas.microsoft.com/office/drawing/2014/main" id="{FD4E1619-E5E4-479C-ACAE-D0759F447275}"/>
                  </a:ext>
                </a:extLst>
              </p:cNvPr>
              <p:cNvSpPr txBox="1"/>
              <p:nvPr/>
            </p:nvSpPr>
            <p:spPr>
              <a:xfrm>
                <a:off x="1697011" y="2418890"/>
                <a:ext cx="36393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endPar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cxnSp>
          <p:nvCxnSpPr>
            <p:cNvPr id="26" name="Google Shape;3359;p22">
              <a:extLst>
                <a:ext uri="{FF2B5EF4-FFF2-40B4-BE49-F238E27FC236}">
                  <a16:creationId xmlns:a16="http://schemas.microsoft.com/office/drawing/2014/main" id="{20222124-A659-4334-A7E4-A915FBFA1A83}"/>
                </a:ext>
              </a:extLst>
            </p:cNvPr>
            <p:cNvCxnSpPr/>
            <p:nvPr/>
          </p:nvCxnSpPr>
          <p:spPr>
            <a:xfrm>
              <a:off x="1689100" y="3378200"/>
              <a:ext cx="889000"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9" name="Google Shape;3360;p22">
            <a:extLst>
              <a:ext uri="{FF2B5EF4-FFF2-40B4-BE49-F238E27FC236}">
                <a16:creationId xmlns:a16="http://schemas.microsoft.com/office/drawing/2014/main" id="{34D5445F-3A81-499F-9B4F-F25F9FA6F09B}"/>
              </a:ext>
            </a:extLst>
          </p:cNvPr>
          <p:cNvGrpSpPr/>
          <p:nvPr/>
        </p:nvGrpSpPr>
        <p:grpSpPr>
          <a:xfrm>
            <a:off x="6713264" y="1582927"/>
            <a:ext cx="1147790" cy="1384995"/>
            <a:chOff x="1566470" y="2095726"/>
            <a:chExt cx="1147790" cy="1384995"/>
          </a:xfrm>
        </p:grpSpPr>
        <p:grpSp>
          <p:nvGrpSpPr>
            <p:cNvPr id="30" name="Google Shape;3361;p22">
              <a:extLst>
                <a:ext uri="{FF2B5EF4-FFF2-40B4-BE49-F238E27FC236}">
                  <a16:creationId xmlns:a16="http://schemas.microsoft.com/office/drawing/2014/main" id="{99560E78-6CA9-40B8-8350-AFF7B9974449}"/>
                </a:ext>
              </a:extLst>
            </p:cNvPr>
            <p:cNvGrpSpPr/>
            <p:nvPr/>
          </p:nvGrpSpPr>
          <p:grpSpPr>
            <a:xfrm>
              <a:off x="1566470" y="2095726"/>
              <a:ext cx="1147790" cy="1384995"/>
              <a:chOff x="1697011" y="2095726"/>
              <a:chExt cx="1147790" cy="1384995"/>
            </a:xfrm>
          </p:grpSpPr>
          <p:sp>
            <p:nvSpPr>
              <p:cNvPr id="32" name="Google Shape;3362;p22">
                <a:extLst>
                  <a:ext uri="{FF2B5EF4-FFF2-40B4-BE49-F238E27FC236}">
                    <a16:creationId xmlns:a16="http://schemas.microsoft.com/office/drawing/2014/main" id="{176FBAD2-75E9-4566-BC1C-941AD0A4AA99}"/>
                  </a:ext>
                </a:extLst>
              </p:cNvPr>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484</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  75</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33" name="Google Shape;3363;p22">
                <a:extLst>
                  <a:ext uri="{FF2B5EF4-FFF2-40B4-BE49-F238E27FC236}">
                    <a16:creationId xmlns:a16="http://schemas.microsoft.com/office/drawing/2014/main" id="{8CAA7615-352D-46DF-8770-51A8DD40FBFA}"/>
                  </a:ext>
                </a:extLst>
              </p:cNvPr>
              <p:cNvSpPr txBox="1"/>
              <p:nvPr/>
            </p:nvSpPr>
            <p:spPr>
              <a:xfrm>
                <a:off x="1697011" y="2418890"/>
                <a:ext cx="36393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endPar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cxnSp>
          <p:nvCxnSpPr>
            <p:cNvPr id="31" name="Google Shape;3364;p22">
              <a:extLst>
                <a:ext uri="{FF2B5EF4-FFF2-40B4-BE49-F238E27FC236}">
                  <a16:creationId xmlns:a16="http://schemas.microsoft.com/office/drawing/2014/main" id="{0EE46A64-D713-4E0E-8915-DCAC122E91CF}"/>
                </a:ext>
              </a:extLst>
            </p:cNvPr>
            <p:cNvCxnSpPr/>
            <p:nvPr/>
          </p:nvCxnSpPr>
          <p:spPr>
            <a:xfrm>
              <a:off x="1689100" y="3378200"/>
              <a:ext cx="889000"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34" name="Google Shape;3365;p22">
            <a:extLst>
              <a:ext uri="{FF2B5EF4-FFF2-40B4-BE49-F238E27FC236}">
                <a16:creationId xmlns:a16="http://schemas.microsoft.com/office/drawing/2014/main" id="{5173B516-7529-434B-A6E6-07C04C4C11BA}"/>
              </a:ext>
            </a:extLst>
          </p:cNvPr>
          <p:cNvGrpSpPr/>
          <p:nvPr/>
        </p:nvGrpSpPr>
        <p:grpSpPr>
          <a:xfrm>
            <a:off x="9056829" y="1582927"/>
            <a:ext cx="1147790" cy="1384995"/>
            <a:chOff x="1566470" y="2095726"/>
            <a:chExt cx="1147790" cy="1384995"/>
          </a:xfrm>
        </p:grpSpPr>
        <p:grpSp>
          <p:nvGrpSpPr>
            <p:cNvPr id="35" name="Google Shape;3366;p22">
              <a:extLst>
                <a:ext uri="{FF2B5EF4-FFF2-40B4-BE49-F238E27FC236}">
                  <a16:creationId xmlns:a16="http://schemas.microsoft.com/office/drawing/2014/main" id="{1268BCB4-FB7D-49AB-96CD-73EAF890BF1A}"/>
                </a:ext>
              </a:extLst>
            </p:cNvPr>
            <p:cNvGrpSpPr/>
            <p:nvPr/>
          </p:nvGrpSpPr>
          <p:grpSpPr>
            <a:xfrm>
              <a:off x="1566470" y="2095726"/>
              <a:ext cx="1147790" cy="1384995"/>
              <a:chOff x="1697011" y="2095726"/>
              <a:chExt cx="1147790" cy="1384995"/>
            </a:xfrm>
          </p:grpSpPr>
          <p:sp>
            <p:nvSpPr>
              <p:cNvPr id="37" name="Google Shape;3367;p22">
                <a:extLst>
                  <a:ext uri="{FF2B5EF4-FFF2-40B4-BE49-F238E27FC236}">
                    <a16:creationId xmlns:a16="http://schemas.microsoft.com/office/drawing/2014/main" id="{1F6C003F-A538-4A75-87A8-54D29A592ED5}"/>
                  </a:ext>
                </a:extLst>
              </p:cNvPr>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161</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  90</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38" name="Google Shape;3368;p22">
                <a:extLst>
                  <a:ext uri="{FF2B5EF4-FFF2-40B4-BE49-F238E27FC236}">
                    <a16:creationId xmlns:a16="http://schemas.microsoft.com/office/drawing/2014/main" id="{B5232F73-44B3-4D4E-8D22-132D38E2652A}"/>
                  </a:ext>
                </a:extLst>
              </p:cNvPr>
              <p:cNvSpPr txBox="1"/>
              <p:nvPr/>
            </p:nvSpPr>
            <p:spPr>
              <a:xfrm>
                <a:off x="1697011" y="2418890"/>
                <a:ext cx="36393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endParaRPr kumimoji="0" sz="28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grpSp>
        <p:cxnSp>
          <p:nvCxnSpPr>
            <p:cNvPr id="36" name="Google Shape;3369;p22">
              <a:extLst>
                <a:ext uri="{FF2B5EF4-FFF2-40B4-BE49-F238E27FC236}">
                  <a16:creationId xmlns:a16="http://schemas.microsoft.com/office/drawing/2014/main" id="{CEAD17AD-7BCD-454A-9C8E-08380836A84C}"/>
                </a:ext>
              </a:extLst>
            </p:cNvPr>
            <p:cNvCxnSpPr/>
            <p:nvPr/>
          </p:nvCxnSpPr>
          <p:spPr>
            <a:xfrm>
              <a:off x="1689100" y="3378200"/>
              <a:ext cx="889000" cy="0"/>
            </a:xfrm>
            <a:prstGeom prst="straightConnector1">
              <a:avLst/>
            </a:prstGeom>
            <a:noFill/>
            <a:ln w="19050" cap="flat" cmpd="sng">
              <a:solidFill>
                <a:srgbClr val="000000"/>
              </a:solidFill>
              <a:prstDash val="solid"/>
              <a:miter lim="800000"/>
              <a:headEnd type="none" w="sm" len="sm"/>
              <a:tailEnd type="none" w="sm" len="sm"/>
            </a:ln>
          </p:spPr>
        </p:cxnSp>
      </p:grpSp>
      <p:sp>
        <p:nvSpPr>
          <p:cNvPr id="39" name="Google Shape;3370;p22">
            <a:extLst>
              <a:ext uri="{FF2B5EF4-FFF2-40B4-BE49-F238E27FC236}">
                <a16:creationId xmlns:a16="http://schemas.microsoft.com/office/drawing/2014/main" id="{D37100E6-6BDE-4BB4-8D3A-879ECE1ACE98}"/>
              </a:ext>
            </a:extLst>
          </p:cNvPr>
          <p:cNvSpPr txBox="1"/>
          <p:nvPr/>
        </p:nvSpPr>
        <p:spPr>
          <a:xfrm>
            <a:off x="1911309" y="2738611"/>
            <a:ext cx="91003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rPr>
              <a:t>218</a:t>
            </a:r>
            <a:endParaRPr kumimoji="0" sz="2800" b="1" i="0" u="none" strike="noStrike" kern="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sp>
        <p:nvSpPr>
          <p:cNvPr id="40" name="Google Shape;3371;p22">
            <a:extLst>
              <a:ext uri="{FF2B5EF4-FFF2-40B4-BE49-F238E27FC236}">
                <a16:creationId xmlns:a16="http://schemas.microsoft.com/office/drawing/2014/main" id="{2A49BC17-4147-4F45-A8FC-B795BFC54781}"/>
              </a:ext>
            </a:extLst>
          </p:cNvPr>
          <p:cNvSpPr txBox="1"/>
          <p:nvPr/>
        </p:nvSpPr>
        <p:spPr>
          <a:xfrm>
            <a:off x="4429818" y="2738611"/>
            <a:ext cx="825342"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Arial" panose="020B0604020202020204" pitchFamily="34" charset="0"/>
                <a:ea typeface="Arial"/>
                <a:cs typeface="Arial" panose="020B0604020202020204" pitchFamily="34" charset="0"/>
                <a:sym typeface="Arial"/>
              </a:rPr>
              <a:t>393</a:t>
            </a:r>
            <a:endParaRPr kumimoji="0" sz="2800" b="1" i="0" u="none" strike="noStrike" kern="0" cap="none" spc="0" normalizeH="0" baseline="0" noProof="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sp>
        <p:nvSpPr>
          <p:cNvPr id="41" name="Google Shape;3372;p22">
            <a:extLst>
              <a:ext uri="{FF2B5EF4-FFF2-40B4-BE49-F238E27FC236}">
                <a16:creationId xmlns:a16="http://schemas.microsoft.com/office/drawing/2014/main" id="{862173E7-B47F-4BF0-BDFD-10D2B79F6D3D}"/>
              </a:ext>
            </a:extLst>
          </p:cNvPr>
          <p:cNvSpPr txBox="1"/>
          <p:nvPr/>
        </p:nvSpPr>
        <p:spPr>
          <a:xfrm>
            <a:off x="6944258" y="2738611"/>
            <a:ext cx="972636"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Arial" panose="020B0604020202020204" pitchFamily="34" charset="0"/>
                <a:ea typeface="Arial"/>
                <a:cs typeface="Arial" panose="020B0604020202020204" pitchFamily="34" charset="0"/>
                <a:sym typeface="Arial"/>
              </a:rPr>
              <a:t>409</a:t>
            </a:r>
            <a:endParaRPr kumimoji="0" sz="2800" b="1" i="0" u="none" strike="noStrike" kern="0" cap="none" spc="0" normalizeH="0" baseline="0" noProof="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sp>
        <p:nvSpPr>
          <p:cNvPr id="42" name="Google Shape;3373;p22">
            <a:extLst>
              <a:ext uri="{FF2B5EF4-FFF2-40B4-BE49-F238E27FC236}">
                <a16:creationId xmlns:a16="http://schemas.microsoft.com/office/drawing/2014/main" id="{ED6991E7-FCFD-421F-9D92-90EC7E9F1721}"/>
              </a:ext>
            </a:extLst>
          </p:cNvPr>
          <p:cNvSpPr txBox="1"/>
          <p:nvPr/>
        </p:nvSpPr>
        <p:spPr>
          <a:xfrm>
            <a:off x="9303945" y="2738611"/>
            <a:ext cx="972636"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Arial" panose="020B0604020202020204" pitchFamily="34" charset="0"/>
                <a:ea typeface="Arial"/>
                <a:cs typeface="Arial" panose="020B0604020202020204" pitchFamily="34" charset="0"/>
                <a:sym typeface="Arial"/>
              </a:rPr>
              <a:t>  71</a:t>
            </a:r>
            <a:endParaRPr kumimoji="0" sz="2800" b="1" i="0" u="none" strike="noStrike" kern="0" cap="none" spc="0" normalizeH="0" baseline="0" noProof="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8092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80F510E-0095-4928-A770-56AD303C68FF}"/>
              </a:ext>
            </a:extLst>
          </p:cNvPr>
          <p:cNvSpPr/>
          <p:nvPr/>
        </p:nvSpPr>
        <p:spPr>
          <a:xfrm>
            <a:off x="0" y="6456219"/>
            <a:ext cx="12192000" cy="401781"/>
          </a:xfrm>
          <a:prstGeom prst="rect">
            <a:avLst/>
          </a:prstGeom>
          <a:solidFill>
            <a:srgbClr val="7BC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panose="00000500000000000000" pitchFamily="2" charset="-122"/>
              <a:cs typeface="Calibri" panose="020F0502020204030204" pitchFamily="34" charset="0"/>
            </a:endParaRPr>
          </a:p>
        </p:txBody>
      </p:sp>
      <p:pic>
        <p:nvPicPr>
          <p:cNvPr id="33" name="图片 3">
            <a:extLst>
              <a:ext uri="{FF2B5EF4-FFF2-40B4-BE49-F238E27FC236}">
                <a16:creationId xmlns:a16="http://schemas.microsoft.com/office/drawing/2014/main" id="{70D27FF3-DC4D-48AF-83FD-AD46BF04B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315449" y="4405189"/>
            <a:ext cx="2993957" cy="2993957"/>
          </a:xfrm>
          <a:prstGeom prst="rect">
            <a:avLst/>
          </a:prstGeom>
        </p:spPr>
      </p:pic>
      <p:grpSp>
        <p:nvGrpSpPr>
          <p:cNvPr id="34" name="Google Shape;3378;p23">
            <a:extLst>
              <a:ext uri="{FF2B5EF4-FFF2-40B4-BE49-F238E27FC236}">
                <a16:creationId xmlns:a16="http://schemas.microsoft.com/office/drawing/2014/main" id="{178033FA-A36D-4310-A19C-15A6BE98B4C8}"/>
              </a:ext>
            </a:extLst>
          </p:cNvPr>
          <p:cNvGrpSpPr/>
          <p:nvPr/>
        </p:nvGrpSpPr>
        <p:grpSpPr>
          <a:xfrm>
            <a:off x="942975" y="966141"/>
            <a:ext cx="5964211" cy="570588"/>
            <a:chOff x="1296327" y="1647588"/>
            <a:chExt cx="4382024" cy="570588"/>
          </a:xfrm>
        </p:grpSpPr>
        <p:sp>
          <p:nvSpPr>
            <p:cNvPr id="35" name="Google Shape;3379;p23">
              <a:extLst>
                <a:ext uri="{FF2B5EF4-FFF2-40B4-BE49-F238E27FC236}">
                  <a16:creationId xmlns:a16="http://schemas.microsoft.com/office/drawing/2014/main" id="{5435AB33-C9AE-45E5-BEC4-18DE6EC7E890}"/>
                </a:ext>
              </a:extLst>
            </p:cNvPr>
            <p:cNvSpPr txBox="1"/>
            <p:nvPr/>
          </p:nvSpPr>
          <p:spPr>
            <a:xfrm>
              <a:off x="1866915" y="1694956"/>
              <a:ext cx="38114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Tìm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chữ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số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thích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hợp</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Google Shape;3380;p23">
              <a:extLst>
                <a:ext uri="{FF2B5EF4-FFF2-40B4-BE49-F238E27FC236}">
                  <a16:creationId xmlns:a16="http://schemas.microsoft.com/office/drawing/2014/main" id="{DD20CA17-8C26-493F-BDDA-E8EE09956479}"/>
                </a:ext>
              </a:extLst>
            </p:cNvPr>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Arial"/>
                  <a:cs typeface="Arial" panose="020B0604020202020204" pitchFamily="34" charset="0"/>
                  <a:sym typeface="Arial"/>
                </a:rPr>
                <a:t>2</a:t>
              </a:r>
              <a:endParaRPr kumimoji="0" sz="3600" b="1" i="0" u="none" strike="noStrike" kern="1200" cap="none" spc="0" normalizeH="0" baseline="0" noProof="0">
                <a:ln>
                  <a:noFill/>
                </a:ln>
                <a:solidFill>
                  <a:prstClr val="white"/>
                </a:solidFill>
                <a:effectLst/>
                <a:uLnTx/>
                <a:uFillTx/>
                <a:latin typeface="Arial" panose="020B0604020202020204" pitchFamily="34" charset="0"/>
                <a:ea typeface="Arial"/>
                <a:cs typeface="Arial" panose="020B0604020202020204" pitchFamily="34" charset="0"/>
                <a:sym typeface="Arial"/>
              </a:endParaRPr>
            </a:p>
          </p:txBody>
        </p:sp>
      </p:grpSp>
      <p:grpSp>
        <p:nvGrpSpPr>
          <p:cNvPr id="37" name="Google Shape;3381;p23">
            <a:extLst>
              <a:ext uri="{FF2B5EF4-FFF2-40B4-BE49-F238E27FC236}">
                <a16:creationId xmlns:a16="http://schemas.microsoft.com/office/drawing/2014/main" id="{C4748A08-D97D-4CB7-9DFA-ABABF703DDA7}"/>
              </a:ext>
            </a:extLst>
          </p:cNvPr>
          <p:cNvGrpSpPr/>
          <p:nvPr/>
        </p:nvGrpSpPr>
        <p:grpSpPr>
          <a:xfrm>
            <a:off x="611089" y="1703762"/>
            <a:ext cx="1969573" cy="2040125"/>
            <a:chOff x="1566470" y="2095726"/>
            <a:chExt cx="1147790" cy="2040125"/>
          </a:xfrm>
        </p:grpSpPr>
        <p:grpSp>
          <p:nvGrpSpPr>
            <p:cNvPr id="38" name="Google Shape;3382;p23">
              <a:extLst>
                <a:ext uri="{FF2B5EF4-FFF2-40B4-BE49-F238E27FC236}">
                  <a16:creationId xmlns:a16="http://schemas.microsoft.com/office/drawing/2014/main" id="{6D5DB2CE-D253-4716-AE96-9AAC0860ADED}"/>
                </a:ext>
              </a:extLst>
            </p:cNvPr>
            <p:cNvGrpSpPr/>
            <p:nvPr/>
          </p:nvGrpSpPr>
          <p:grpSpPr>
            <a:xfrm>
              <a:off x="1566470" y="2095726"/>
              <a:ext cx="1147790" cy="1938952"/>
              <a:chOff x="1697011" y="2095726"/>
              <a:chExt cx="1147790" cy="1938952"/>
            </a:xfrm>
          </p:grpSpPr>
          <p:sp>
            <p:nvSpPr>
              <p:cNvPr id="40" name="Google Shape;3383;p23">
                <a:extLst>
                  <a:ext uri="{FF2B5EF4-FFF2-40B4-BE49-F238E27FC236}">
                    <a16:creationId xmlns:a16="http://schemas.microsoft.com/office/drawing/2014/main" id="{209A2AF4-72CB-47A7-9C65-1DF39BF04E43}"/>
                  </a:ext>
                </a:extLst>
              </p:cNvPr>
              <p:cNvSpPr txBox="1"/>
              <p:nvPr/>
            </p:nvSpPr>
            <p:spPr>
              <a:xfrm>
                <a:off x="1934771" y="2095726"/>
                <a:ext cx="910030"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C0C0C"/>
                    </a:solidFill>
                    <a:effectLst/>
                    <a:uLnTx/>
                    <a:uFillTx/>
                    <a:latin typeface="Arial" panose="020B0604020202020204" pitchFamily="34" charset="0"/>
                    <a:ea typeface="Arial"/>
                    <a:cs typeface="Arial" panose="020B0604020202020204" pitchFamily="34" charset="0"/>
                    <a:sym typeface="Arial"/>
                  </a:rPr>
                  <a:t>5 5 2</a:t>
                </a:r>
                <a:endParaRPr kumimoji="0" sz="4000" b="0" i="0" u="none" strike="noStrike" kern="1200" cap="none" spc="0" normalizeH="0" baseline="0" noProof="0">
                  <a:ln>
                    <a:noFill/>
                  </a:ln>
                  <a:solidFill>
                    <a:srgbClr val="0C0C0C"/>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rPr>
                  <a:t>2</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0 8</a:t>
                </a:r>
                <a:endParaRPr kumimoji="0"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endParaRPr>
              </a:p>
            </p:txBody>
          </p:sp>
          <p:sp>
            <p:nvSpPr>
              <p:cNvPr id="41" name="Google Shape;3384;p23">
                <a:extLst>
                  <a:ext uri="{FF2B5EF4-FFF2-40B4-BE49-F238E27FC236}">
                    <a16:creationId xmlns:a16="http://schemas.microsoft.com/office/drawing/2014/main" id="{9971920D-B569-4DF8-A086-7D9EF1346515}"/>
                  </a:ext>
                </a:extLst>
              </p:cNvPr>
              <p:cNvSpPr txBox="1"/>
              <p:nvPr/>
            </p:nvSpPr>
            <p:spPr>
              <a:xfrm>
                <a:off x="1697011" y="2523394"/>
                <a:ext cx="237760"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cxnSp>
          <p:nvCxnSpPr>
            <p:cNvPr id="39" name="Google Shape;3385;p23">
              <a:extLst>
                <a:ext uri="{FF2B5EF4-FFF2-40B4-BE49-F238E27FC236}">
                  <a16:creationId xmlns:a16="http://schemas.microsoft.com/office/drawing/2014/main" id="{4E7189BA-99B5-4E48-953C-6869D4B23210}"/>
                </a:ext>
              </a:extLst>
            </p:cNvPr>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42" name="Google Shape;3386;p23">
            <a:extLst>
              <a:ext uri="{FF2B5EF4-FFF2-40B4-BE49-F238E27FC236}">
                <a16:creationId xmlns:a16="http://schemas.microsoft.com/office/drawing/2014/main" id="{2203EAB9-02A4-41B1-A303-96A846695DA8}"/>
              </a:ext>
            </a:extLst>
          </p:cNvPr>
          <p:cNvSpPr txBox="1"/>
          <p:nvPr/>
        </p:nvSpPr>
        <p:spPr>
          <a:xfrm>
            <a:off x="1019078" y="3680214"/>
            <a:ext cx="1561584"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3 4 </a:t>
            </a:r>
            <a:r>
              <a:rPr kumimoji="0" lang="en-US"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rPr>
              <a:t>4</a:t>
            </a:r>
            <a:endParaRPr kumimoji="0"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endParaRPr>
          </a:p>
        </p:txBody>
      </p:sp>
      <p:sp>
        <p:nvSpPr>
          <p:cNvPr id="43" name="Google Shape;3387;p23">
            <a:extLst>
              <a:ext uri="{FF2B5EF4-FFF2-40B4-BE49-F238E27FC236}">
                <a16:creationId xmlns:a16="http://schemas.microsoft.com/office/drawing/2014/main" id="{A537BD19-4AAB-4F12-AE36-91155205D60A}"/>
              </a:ext>
            </a:extLst>
          </p:cNvPr>
          <p:cNvSpPr/>
          <p:nvPr/>
        </p:nvSpPr>
        <p:spPr>
          <a:xfrm>
            <a:off x="924212" y="2871683"/>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44" name="Google Shape;3388;p23">
            <a:extLst>
              <a:ext uri="{FF2B5EF4-FFF2-40B4-BE49-F238E27FC236}">
                <a16:creationId xmlns:a16="http://schemas.microsoft.com/office/drawing/2014/main" id="{239A6CA1-2C97-4AB9-9BA7-366A3F43F3C6}"/>
              </a:ext>
            </a:extLst>
          </p:cNvPr>
          <p:cNvSpPr/>
          <p:nvPr/>
        </p:nvSpPr>
        <p:spPr>
          <a:xfrm>
            <a:off x="1909045" y="3967196"/>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nvGrpSpPr>
          <p:cNvPr id="45" name="Google Shape;3389;p23">
            <a:extLst>
              <a:ext uri="{FF2B5EF4-FFF2-40B4-BE49-F238E27FC236}">
                <a16:creationId xmlns:a16="http://schemas.microsoft.com/office/drawing/2014/main" id="{9E9BC665-1E6E-4CEF-BBEB-13AB724EA9D2}"/>
              </a:ext>
            </a:extLst>
          </p:cNvPr>
          <p:cNvGrpSpPr/>
          <p:nvPr/>
        </p:nvGrpSpPr>
        <p:grpSpPr>
          <a:xfrm>
            <a:off x="3357063" y="1703762"/>
            <a:ext cx="1969573" cy="2040125"/>
            <a:chOff x="1566470" y="2095726"/>
            <a:chExt cx="1147790" cy="2040125"/>
          </a:xfrm>
        </p:grpSpPr>
        <p:grpSp>
          <p:nvGrpSpPr>
            <p:cNvPr id="46" name="Google Shape;3390;p23">
              <a:extLst>
                <a:ext uri="{FF2B5EF4-FFF2-40B4-BE49-F238E27FC236}">
                  <a16:creationId xmlns:a16="http://schemas.microsoft.com/office/drawing/2014/main" id="{4C8C61DA-7E4F-42DE-956A-A0B85CBD205B}"/>
                </a:ext>
              </a:extLst>
            </p:cNvPr>
            <p:cNvGrpSpPr/>
            <p:nvPr/>
          </p:nvGrpSpPr>
          <p:grpSpPr>
            <a:xfrm>
              <a:off x="1566470" y="2095726"/>
              <a:ext cx="1147790" cy="1938952"/>
              <a:chOff x="1697011" y="2095726"/>
              <a:chExt cx="1147790" cy="1938952"/>
            </a:xfrm>
          </p:grpSpPr>
          <p:sp>
            <p:nvSpPr>
              <p:cNvPr id="48" name="Google Shape;3391;p23">
                <a:extLst>
                  <a:ext uri="{FF2B5EF4-FFF2-40B4-BE49-F238E27FC236}">
                    <a16:creationId xmlns:a16="http://schemas.microsoft.com/office/drawing/2014/main" id="{ADDA6177-1548-4E0D-AEF8-6E92AA26376C}"/>
                  </a:ext>
                </a:extLst>
              </p:cNvPr>
              <p:cNvSpPr txBox="1"/>
              <p:nvPr/>
            </p:nvSpPr>
            <p:spPr>
              <a:xfrm>
                <a:off x="1934771" y="2095726"/>
                <a:ext cx="910030"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7 2 9</a:t>
                </a:r>
                <a:endParaRPr kumimoji="0"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6C09"/>
                    </a:solidFill>
                    <a:effectLst/>
                    <a:uLnTx/>
                    <a:uFillTx/>
                    <a:latin typeface="Arial" panose="020B0604020202020204" pitchFamily="34" charset="0"/>
                    <a:ea typeface="Arial"/>
                    <a:cs typeface="Arial" panose="020B0604020202020204" pitchFamily="34" charset="0"/>
                    <a:sym typeface="Arial"/>
                  </a:rPr>
                  <a:t>1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6</a:t>
                </a:r>
                <a:r>
                  <a:rPr kumimoji="0" lang="en-US" sz="4000" b="1" i="0" u="none" strike="noStrike" kern="1200" cap="none" spc="0" normalizeH="0" baseline="0" noProof="0" dirty="0">
                    <a:ln>
                      <a:noFill/>
                    </a:ln>
                    <a:solidFill>
                      <a:srgbClr val="E36C09"/>
                    </a:solidFill>
                    <a:effectLst/>
                    <a:uLnTx/>
                    <a:uFillTx/>
                    <a:latin typeface="Arial" panose="020B0604020202020204" pitchFamily="34" charset="0"/>
                    <a:ea typeface="Arial"/>
                    <a:cs typeface="Arial" panose="020B0604020202020204" pitchFamily="34" charset="0"/>
                    <a:sym typeface="Arial"/>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1</a:t>
                </a:r>
                <a:endParaRPr kumimoji="0" sz="4000" b="1" i="0" u="none" strike="noStrike" kern="1200" cap="none" spc="0" normalizeH="0" baseline="0" noProof="0" dirty="0">
                  <a:ln>
                    <a:noFill/>
                  </a:ln>
                  <a:solidFill>
                    <a:srgbClr val="E36C09"/>
                  </a:solidFill>
                  <a:effectLst/>
                  <a:uLnTx/>
                  <a:uFillTx/>
                  <a:latin typeface="Arial" panose="020B0604020202020204" pitchFamily="34" charset="0"/>
                  <a:ea typeface="Arial"/>
                  <a:cs typeface="Arial" panose="020B0604020202020204" pitchFamily="34" charset="0"/>
                  <a:sym typeface="Arial"/>
                </a:endParaRPr>
              </a:p>
            </p:txBody>
          </p:sp>
          <p:sp>
            <p:nvSpPr>
              <p:cNvPr id="49" name="Google Shape;3392;p23">
                <a:extLst>
                  <a:ext uri="{FF2B5EF4-FFF2-40B4-BE49-F238E27FC236}">
                    <a16:creationId xmlns:a16="http://schemas.microsoft.com/office/drawing/2014/main" id="{36D42435-9235-4EDB-A482-FA65B61822A8}"/>
                  </a:ext>
                </a:extLst>
              </p:cNvPr>
              <p:cNvSpPr txBox="1"/>
              <p:nvPr/>
            </p:nvSpPr>
            <p:spPr>
              <a:xfrm>
                <a:off x="1697011" y="2523394"/>
                <a:ext cx="237760"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cxnSp>
          <p:nvCxnSpPr>
            <p:cNvPr id="47" name="Google Shape;3393;p23">
              <a:extLst>
                <a:ext uri="{FF2B5EF4-FFF2-40B4-BE49-F238E27FC236}">
                  <a16:creationId xmlns:a16="http://schemas.microsoft.com/office/drawing/2014/main" id="{8339537A-2829-45C7-91E4-93FFCB89EB89}"/>
                </a:ext>
              </a:extLst>
            </p:cNvPr>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50" name="Google Shape;3394;p23">
            <a:extLst>
              <a:ext uri="{FF2B5EF4-FFF2-40B4-BE49-F238E27FC236}">
                <a16:creationId xmlns:a16="http://schemas.microsoft.com/office/drawing/2014/main" id="{6FE028C4-6925-4ACC-8528-06E6F6E41B20}"/>
              </a:ext>
            </a:extLst>
          </p:cNvPr>
          <p:cNvSpPr txBox="1"/>
          <p:nvPr/>
        </p:nvSpPr>
        <p:spPr>
          <a:xfrm>
            <a:off x="3765052" y="3680214"/>
            <a:ext cx="1561584"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5 6</a:t>
            </a:r>
            <a:r>
              <a:rPr kumimoji="0" lang="en-US" sz="4000" b="1" i="0" u="none" strike="noStrike" kern="1200" cap="none" spc="0" normalizeH="0" baseline="0" noProof="0">
                <a:ln>
                  <a:noFill/>
                </a:ln>
                <a:solidFill>
                  <a:srgbClr val="974806"/>
                </a:solidFill>
                <a:effectLst/>
                <a:uLnTx/>
                <a:uFillTx/>
                <a:latin typeface="Arial" panose="020B0604020202020204" pitchFamily="34" charset="0"/>
                <a:ea typeface="Arial"/>
                <a:cs typeface="Arial" panose="020B0604020202020204" pitchFamily="34" charset="0"/>
                <a:sym typeface="Arial"/>
              </a:rPr>
              <a:t> 8</a:t>
            </a:r>
            <a:endParaRPr kumimoji="0" sz="4000" b="1" i="0" u="none" strike="noStrike" kern="1200" cap="none" spc="0" normalizeH="0" baseline="0" noProof="0">
              <a:ln>
                <a:noFill/>
              </a:ln>
              <a:solidFill>
                <a:srgbClr val="974806"/>
              </a:solidFill>
              <a:effectLst/>
              <a:uLnTx/>
              <a:uFillTx/>
              <a:latin typeface="Arial" panose="020B0604020202020204" pitchFamily="34" charset="0"/>
              <a:ea typeface="Arial"/>
              <a:cs typeface="Arial" panose="020B0604020202020204" pitchFamily="34" charset="0"/>
              <a:sym typeface="Arial"/>
            </a:endParaRPr>
          </a:p>
        </p:txBody>
      </p:sp>
      <p:sp>
        <p:nvSpPr>
          <p:cNvPr id="51" name="Google Shape;3395;p23">
            <a:extLst>
              <a:ext uri="{FF2B5EF4-FFF2-40B4-BE49-F238E27FC236}">
                <a16:creationId xmlns:a16="http://schemas.microsoft.com/office/drawing/2014/main" id="{8330248D-5F9E-42FA-99AD-EA86C19D1390}"/>
              </a:ext>
            </a:extLst>
          </p:cNvPr>
          <p:cNvSpPr/>
          <p:nvPr/>
        </p:nvSpPr>
        <p:spPr>
          <a:xfrm>
            <a:off x="3664879" y="2939999"/>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52" name="Google Shape;3396;p23">
            <a:extLst>
              <a:ext uri="{FF2B5EF4-FFF2-40B4-BE49-F238E27FC236}">
                <a16:creationId xmlns:a16="http://schemas.microsoft.com/office/drawing/2014/main" id="{10963413-AC1A-4B40-8530-71915162D49D}"/>
              </a:ext>
            </a:extLst>
          </p:cNvPr>
          <p:cNvSpPr/>
          <p:nvPr/>
        </p:nvSpPr>
        <p:spPr>
          <a:xfrm>
            <a:off x="4676452" y="3943520"/>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nvGrpSpPr>
          <p:cNvPr id="53" name="Google Shape;3397;p23">
            <a:extLst>
              <a:ext uri="{FF2B5EF4-FFF2-40B4-BE49-F238E27FC236}">
                <a16:creationId xmlns:a16="http://schemas.microsoft.com/office/drawing/2014/main" id="{0032D3B7-A066-417D-91C5-352A58AA51B4}"/>
              </a:ext>
            </a:extLst>
          </p:cNvPr>
          <p:cNvGrpSpPr/>
          <p:nvPr/>
        </p:nvGrpSpPr>
        <p:grpSpPr>
          <a:xfrm>
            <a:off x="6096000" y="1703762"/>
            <a:ext cx="1969573" cy="2040125"/>
            <a:chOff x="1566470" y="2095726"/>
            <a:chExt cx="1147790" cy="2040125"/>
          </a:xfrm>
        </p:grpSpPr>
        <p:grpSp>
          <p:nvGrpSpPr>
            <p:cNvPr id="54" name="Google Shape;3398;p23">
              <a:extLst>
                <a:ext uri="{FF2B5EF4-FFF2-40B4-BE49-F238E27FC236}">
                  <a16:creationId xmlns:a16="http://schemas.microsoft.com/office/drawing/2014/main" id="{60033765-553D-4454-AF94-5918968121F9}"/>
                </a:ext>
              </a:extLst>
            </p:cNvPr>
            <p:cNvGrpSpPr/>
            <p:nvPr/>
          </p:nvGrpSpPr>
          <p:grpSpPr>
            <a:xfrm>
              <a:off x="1566470" y="2095726"/>
              <a:ext cx="1147790" cy="1938952"/>
              <a:chOff x="1697011" y="2095726"/>
              <a:chExt cx="1147790" cy="1938952"/>
            </a:xfrm>
          </p:grpSpPr>
          <p:sp>
            <p:nvSpPr>
              <p:cNvPr id="56" name="Google Shape;3399;p23">
                <a:extLst>
                  <a:ext uri="{FF2B5EF4-FFF2-40B4-BE49-F238E27FC236}">
                    <a16:creationId xmlns:a16="http://schemas.microsoft.com/office/drawing/2014/main" id="{CE0BE597-2A47-46A2-A1BF-D0C70DD85906}"/>
                  </a:ext>
                </a:extLst>
              </p:cNvPr>
              <p:cNvSpPr txBox="1"/>
              <p:nvPr/>
            </p:nvSpPr>
            <p:spPr>
              <a:xfrm>
                <a:off x="1934771" y="2095726"/>
                <a:ext cx="910030"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6 2 6</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rPr>
                  <a:t>3</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1 9</a:t>
                </a:r>
                <a:endParaRPr kumimoji="0"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endParaRPr>
              </a:p>
            </p:txBody>
          </p:sp>
          <p:sp>
            <p:nvSpPr>
              <p:cNvPr id="57" name="Google Shape;3400;p23">
                <a:extLst>
                  <a:ext uri="{FF2B5EF4-FFF2-40B4-BE49-F238E27FC236}">
                    <a16:creationId xmlns:a16="http://schemas.microsoft.com/office/drawing/2014/main" id="{DEBB4611-D3FC-4D9D-A19A-6CBE576B4B7B}"/>
                  </a:ext>
                </a:extLst>
              </p:cNvPr>
              <p:cNvSpPr txBox="1"/>
              <p:nvPr/>
            </p:nvSpPr>
            <p:spPr>
              <a:xfrm>
                <a:off x="1697011" y="2523394"/>
                <a:ext cx="237760"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cxnSp>
          <p:nvCxnSpPr>
            <p:cNvPr id="55" name="Google Shape;3401;p23">
              <a:extLst>
                <a:ext uri="{FF2B5EF4-FFF2-40B4-BE49-F238E27FC236}">
                  <a16:creationId xmlns:a16="http://schemas.microsoft.com/office/drawing/2014/main" id="{3EDBE823-F8DB-4720-BD5F-26DD4AC9306A}"/>
                </a:ext>
              </a:extLst>
            </p:cNvPr>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58" name="Google Shape;3402;p23">
            <a:extLst>
              <a:ext uri="{FF2B5EF4-FFF2-40B4-BE49-F238E27FC236}">
                <a16:creationId xmlns:a16="http://schemas.microsoft.com/office/drawing/2014/main" id="{F1386EBC-2D9F-455A-9849-6C4EAE764FFD}"/>
              </a:ext>
            </a:extLst>
          </p:cNvPr>
          <p:cNvSpPr txBox="1"/>
          <p:nvPr/>
        </p:nvSpPr>
        <p:spPr>
          <a:xfrm>
            <a:off x="6503989" y="3680214"/>
            <a:ext cx="1561584"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3</a:t>
            </a:r>
            <a:r>
              <a:rPr kumimoji="0" lang="en-US"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rPr>
              <a:t> 0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7</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59" name="Google Shape;3403;p23">
            <a:extLst>
              <a:ext uri="{FF2B5EF4-FFF2-40B4-BE49-F238E27FC236}">
                <a16:creationId xmlns:a16="http://schemas.microsoft.com/office/drawing/2014/main" id="{6A9B8EF6-4D7F-4724-ABE1-CB075BA9314C}"/>
              </a:ext>
            </a:extLst>
          </p:cNvPr>
          <p:cNvSpPr/>
          <p:nvPr/>
        </p:nvSpPr>
        <p:spPr>
          <a:xfrm>
            <a:off x="6398464" y="2871683"/>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60" name="Google Shape;3404;p23">
            <a:extLst>
              <a:ext uri="{FF2B5EF4-FFF2-40B4-BE49-F238E27FC236}">
                <a16:creationId xmlns:a16="http://schemas.microsoft.com/office/drawing/2014/main" id="{78246391-BCE9-4A9F-AB50-0CC70D15FFAC}"/>
              </a:ext>
            </a:extLst>
          </p:cNvPr>
          <p:cNvSpPr/>
          <p:nvPr/>
        </p:nvSpPr>
        <p:spPr>
          <a:xfrm>
            <a:off x="6907187" y="3925316"/>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nvGrpSpPr>
          <p:cNvPr id="61" name="Google Shape;3405;p23">
            <a:extLst>
              <a:ext uri="{FF2B5EF4-FFF2-40B4-BE49-F238E27FC236}">
                <a16:creationId xmlns:a16="http://schemas.microsoft.com/office/drawing/2014/main" id="{1053E8EA-CF17-4370-9DB2-0D93DBDE2BBF}"/>
              </a:ext>
            </a:extLst>
          </p:cNvPr>
          <p:cNvGrpSpPr/>
          <p:nvPr/>
        </p:nvGrpSpPr>
        <p:grpSpPr>
          <a:xfrm>
            <a:off x="8904514" y="1703762"/>
            <a:ext cx="1969573" cy="2040125"/>
            <a:chOff x="1566470" y="2095726"/>
            <a:chExt cx="1147790" cy="2040125"/>
          </a:xfrm>
        </p:grpSpPr>
        <p:grpSp>
          <p:nvGrpSpPr>
            <p:cNvPr id="62" name="Google Shape;3406;p23">
              <a:extLst>
                <a:ext uri="{FF2B5EF4-FFF2-40B4-BE49-F238E27FC236}">
                  <a16:creationId xmlns:a16="http://schemas.microsoft.com/office/drawing/2014/main" id="{26CBF059-B445-4084-8FCD-297D0BBF4874}"/>
                </a:ext>
              </a:extLst>
            </p:cNvPr>
            <p:cNvGrpSpPr/>
            <p:nvPr/>
          </p:nvGrpSpPr>
          <p:grpSpPr>
            <a:xfrm>
              <a:off x="1566470" y="2095726"/>
              <a:ext cx="1147790" cy="1938952"/>
              <a:chOff x="1697011" y="2095726"/>
              <a:chExt cx="1147790" cy="1938952"/>
            </a:xfrm>
          </p:grpSpPr>
          <p:sp>
            <p:nvSpPr>
              <p:cNvPr id="64" name="Google Shape;3407;p23">
                <a:extLst>
                  <a:ext uri="{FF2B5EF4-FFF2-40B4-BE49-F238E27FC236}">
                    <a16:creationId xmlns:a16="http://schemas.microsoft.com/office/drawing/2014/main" id="{14FB01B5-58A3-4A87-AC4A-430B46A39E8B}"/>
                  </a:ext>
                </a:extLst>
              </p:cNvPr>
              <p:cNvSpPr txBox="1"/>
              <p:nvPr/>
            </p:nvSpPr>
            <p:spPr>
              <a:xfrm>
                <a:off x="1934771" y="2095726"/>
                <a:ext cx="910030"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7 5 4</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rPr>
                  <a:t>5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6 3</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65" name="Google Shape;3408;p23">
                <a:extLst>
                  <a:ext uri="{FF2B5EF4-FFF2-40B4-BE49-F238E27FC236}">
                    <a16:creationId xmlns:a16="http://schemas.microsoft.com/office/drawing/2014/main" id="{AE72FB0C-D63B-4C14-BAEE-631CDA54BDC0}"/>
                  </a:ext>
                </a:extLst>
              </p:cNvPr>
              <p:cNvSpPr txBox="1"/>
              <p:nvPr/>
            </p:nvSpPr>
            <p:spPr>
              <a:xfrm>
                <a:off x="1697011" y="2523394"/>
                <a:ext cx="237760"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cxnSp>
          <p:nvCxnSpPr>
            <p:cNvPr id="63" name="Google Shape;3409;p23">
              <a:extLst>
                <a:ext uri="{FF2B5EF4-FFF2-40B4-BE49-F238E27FC236}">
                  <a16:creationId xmlns:a16="http://schemas.microsoft.com/office/drawing/2014/main" id="{58E2135A-5787-4F44-AFEA-48C9603B831B}"/>
                </a:ext>
              </a:extLst>
            </p:cNvPr>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66" name="Google Shape;3410;p23">
            <a:extLst>
              <a:ext uri="{FF2B5EF4-FFF2-40B4-BE49-F238E27FC236}">
                <a16:creationId xmlns:a16="http://schemas.microsoft.com/office/drawing/2014/main" id="{E42325AA-B9C8-4770-867E-084E2A207FA8}"/>
              </a:ext>
            </a:extLst>
          </p:cNvPr>
          <p:cNvSpPr txBox="1"/>
          <p:nvPr/>
        </p:nvSpPr>
        <p:spPr>
          <a:xfrm>
            <a:off x="9312503" y="3680214"/>
            <a:ext cx="1561584"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1 </a:t>
            </a:r>
            <a:r>
              <a:rPr kumimoji="0" lang="en-US" sz="4000" b="1" i="0" u="none" strike="noStrike" kern="1200" cap="none" spc="0" normalizeH="0" baseline="0" noProof="0">
                <a:ln>
                  <a:noFill/>
                </a:ln>
                <a:solidFill>
                  <a:srgbClr val="E36C09"/>
                </a:solidFill>
                <a:effectLst/>
                <a:uLnTx/>
                <a:uFillTx/>
                <a:latin typeface="Arial" panose="020B0604020202020204" pitchFamily="34" charset="0"/>
                <a:ea typeface="Arial"/>
                <a:cs typeface="Arial" panose="020B0604020202020204" pitchFamily="34" charset="0"/>
                <a:sym typeface="Arial"/>
              </a:rPr>
              <a:t>9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1</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67" name="Google Shape;3411;p23">
            <a:extLst>
              <a:ext uri="{FF2B5EF4-FFF2-40B4-BE49-F238E27FC236}">
                <a16:creationId xmlns:a16="http://schemas.microsoft.com/office/drawing/2014/main" id="{96D2AFA2-9B30-4E54-B0A5-E1E9BF9C66C2}"/>
              </a:ext>
            </a:extLst>
          </p:cNvPr>
          <p:cNvSpPr/>
          <p:nvPr/>
        </p:nvSpPr>
        <p:spPr>
          <a:xfrm>
            <a:off x="9206978" y="2834185"/>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68" name="Google Shape;3412;p23">
            <a:extLst>
              <a:ext uri="{FF2B5EF4-FFF2-40B4-BE49-F238E27FC236}">
                <a16:creationId xmlns:a16="http://schemas.microsoft.com/office/drawing/2014/main" id="{860C3940-0AFC-491F-A399-C9E20989E24F}"/>
              </a:ext>
            </a:extLst>
          </p:cNvPr>
          <p:cNvSpPr/>
          <p:nvPr/>
        </p:nvSpPr>
        <p:spPr>
          <a:xfrm>
            <a:off x="9715701" y="3925316"/>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sz="4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pic>
        <p:nvPicPr>
          <p:cNvPr id="69" name="Google Shape;1028;p30" descr="C:\Users\TUAN\Downloads\Luyện tập 1.png">
            <a:extLst>
              <a:ext uri="{FF2B5EF4-FFF2-40B4-BE49-F238E27FC236}">
                <a16:creationId xmlns:a16="http://schemas.microsoft.com/office/drawing/2014/main" id="{BE994909-1C8F-422F-B2E8-DC557636ED48}"/>
              </a:ext>
            </a:extLst>
          </p:cNvPr>
          <p:cNvPicPr preferRelativeResize="0"/>
          <p:nvPr/>
        </p:nvPicPr>
        <p:blipFill rotWithShape="1">
          <a:blip r:embed="rId4">
            <a:alphaModFix/>
          </a:blip>
          <a:srcRect/>
          <a:stretch/>
        </p:blipFill>
        <p:spPr>
          <a:xfrm>
            <a:off x="410350" y="116857"/>
            <a:ext cx="2237784" cy="863493"/>
          </a:xfrm>
          <a:prstGeom prst="rect">
            <a:avLst/>
          </a:prstGeom>
          <a:noFill/>
          <a:ln>
            <a:noFill/>
          </a:ln>
        </p:spPr>
      </p:pic>
    </p:spTree>
    <p:extLst>
      <p:ext uri="{BB962C8B-B14F-4D97-AF65-F5344CB8AC3E}">
        <p14:creationId xmlns:p14="http://schemas.microsoft.com/office/powerpoint/2010/main" val="23929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44"/>
                                        </p:tgtEl>
                                      </p:cBhvr>
                                    </p:animEffect>
                                    <p:set>
                                      <p:cBhvr>
                                        <p:cTn id="51" dur="1" fill="hold">
                                          <p:stCondLst>
                                            <p:cond delay="500"/>
                                          </p:stCondLst>
                                        </p:cTn>
                                        <p:tgtEl>
                                          <p:spTgt spid="4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3"/>
                                        </p:tgtEl>
                                      </p:cBhvr>
                                    </p:animEffect>
                                    <p:set>
                                      <p:cBhvr>
                                        <p:cTn id="56" dur="1" fill="hold">
                                          <p:stCondLst>
                                            <p:cond delay="500"/>
                                          </p:stCondLst>
                                        </p:cTn>
                                        <p:tgtEl>
                                          <p:spTgt spid="4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2"/>
                                        </p:tgtEl>
                                      </p:cBhvr>
                                    </p:animEffect>
                                    <p:set>
                                      <p:cBhvr>
                                        <p:cTn id="61" dur="1" fill="hold">
                                          <p:stCondLst>
                                            <p:cond delay="500"/>
                                          </p:stCondLst>
                                        </p:cTn>
                                        <p:tgtEl>
                                          <p:spTgt spid="5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51"/>
                                        </p:tgtEl>
                                      </p:cBhvr>
                                    </p:animEffect>
                                    <p:set>
                                      <p:cBhvr>
                                        <p:cTn id="66" dur="1" fill="hold">
                                          <p:stCondLst>
                                            <p:cond delay="500"/>
                                          </p:stCondLst>
                                        </p:cTn>
                                        <p:tgtEl>
                                          <p:spTgt spid="5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60"/>
                                        </p:tgtEl>
                                      </p:cBhvr>
                                    </p:animEffect>
                                    <p:set>
                                      <p:cBhvr>
                                        <p:cTn id="71" dur="1" fill="hold">
                                          <p:stCondLst>
                                            <p:cond delay="500"/>
                                          </p:stCondLst>
                                        </p:cTn>
                                        <p:tgtEl>
                                          <p:spTgt spid="6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9"/>
                                        </p:tgtEl>
                                      </p:cBhvr>
                                    </p:animEffect>
                                    <p:set>
                                      <p:cBhvr>
                                        <p:cTn id="76" dur="1" fill="hold">
                                          <p:stCondLst>
                                            <p:cond delay="500"/>
                                          </p:stCondLst>
                                        </p:cTn>
                                        <p:tgtEl>
                                          <p:spTgt spid="5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68"/>
                                        </p:tgtEl>
                                      </p:cBhvr>
                                    </p:animEffect>
                                    <p:set>
                                      <p:cBhvr>
                                        <p:cTn id="81" dur="1" fill="hold">
                                          <p:stCondLst>
                                            <p:cond delay="500"/>
                                          </p:stCondLst>
                                        </p:cTn>
                                        <p:tgtEl>
                                          <p:spTgt spid="6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67"/>
                                        </p:tgtEl>
                                      </p:cBhvr>
                                    </p:animEffect>
                                    <p:set>
                                      <p:cBhvr>
                                        <p:cTn id="86" dur="1" fill="hold">
                                          <p:stCondLst>
                                            <p:cond delay="50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2351B9F0-78D3-48C4-6539-7146F708DE02}"/>
              </a:ext>
            </a:extLst>
          </p:cNvPr>
          <p:cNvPicPr>
            <a:picLocks noChangeAspect="1"/>
          </p:cNvPicPr>
          <p:nvPr/>
        </p:nvPicPr>
        <p:blipFill>
          <a:blip r:embed="rId3"/>
          <a:stretch>
            <a:fillRect/>
          </a:stretch>
        </p:blipFill>
        <p:spPr>
          <a:xfrm>
            <a:off x="-129184" y="-78378"/>
            <a:ext cx="12082824" cy="6755417"/>
          </a:xfrm>
          <a:prstGeom prst="rect">
            <a:avLst/>
          </a:prstGeom>
        </p:spPr>
      </p:pic>
      <p:pic>
        <p:nvPicPr>
          <p:cNvPr id="8" name="图片 2">
            <a:extLst>
              <a:ext uri="{FF2B5EF4-FFF2-40B4-BE49-F238E27FC236}">
                <a16:creationId xmlns:a16="http://schemas.microsoft.com/office/drawing/2014/main" id="{90E5ADF4-F33D-D803-72C7-B27DEFBB11E0}"/>
              </a:ext>
            </a:extLst>
          </p:cNvPr>
          <p:cNvPicPr>
            <a:picLocks noChangeAspect="1"/>
          </p:cNvPicPr>
          <p:nvPr/>
        </p:nvPicPr>
        <p:blipFill>
          <a:blip r:embed="rId4"/>
          <a:stretch>
            <a:fillRect/>
          </a:stretch>
        </p:blipFill>
        <p:spPr>
          <a:xfrm>
            <a:off x="9920952" y="4801842"/>
            <a:ext cx="1720264" cy="1577134"/>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FB8B41C6-450A-DA87-6782-AB9321A868A7}"/>
              </a:ext>
            </a:extLst>
          </p:cNvPr>
          <p:cNvSpPr/>
          <p:nvPr/>
        </p:nvSpPr>
        <p:spPr>
          <a:xfrm>
            <a:off x="932067" y="395584"/>
            <a:ext cx="8823202" cy="1631216"/>
          </a:xfrm>
          <a:prstGeom prst="rect">
            <a:avLst/>
          </a:prstGeom>
        </p:spPr>
        <p:txBody>
          <a:bodyPr wrap="square">
            <a:spAutoFit/>
          </a:bodyPr>
          <a:lstStyle/>
          <a:p>
            <a:pPr algn="ctr"/>
            <a:r>
              <a:rPr lang="en-US" sz="3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3. K</a:t>
            </a:r>
            <a:r>
              <a:rPr lang="vi-VN" sz="3400" b="1" dirty="0">
                <a:solidFill>
                  <a:schemeClr val="bg1"/>
                </a:solidFill>
                <a:latin typeface="Cambria" panose="02040503050406030204" pitchFamily="18" charset="0"/>
                <a:ea typeface="Cambria" panose="02040503050406030204" pitchFamily="18" charset="0"/>
              </a:rPr>
              <a:t>ết quả của mỗi phép tính tương ứng</a:t>
            </a:r>
            <a:endParaRPr lang="en-US" sz="3400" b="1" dirty="0">
              <a:solidFill>
                <a:schemeClr val="bg1"/>
              </a:solidFill>
              <a:latin typeface="Cambria" panose="02040503050406030204" pitchFamily="18" charset="0"/>
              <a:ea typeface="Cambria" panose="02040503050406030204" pitchFamily="18" charset="0"/>
            </a:endParaRPr>
          </a:p>
          <a:p>
            <a:pPr algn="ctr"/>
            <a:r>
              <a:rPr lang="vi-VN" sz="3400" b="1" dirty="0">
                <a:solidFill>
                  <a:schemeClr val="bg1"/>
                </a:solidFill>
                <a:latin typeface="Cambria" panose="02040503050406030204" pitchFamily="18" charset="0"/>
                <a:ea typeface="Cambria" panose="02040503050406030204" pitchFamily="18" charset="0"/>
              </a:rPr>
              <a:t> với</a:t>
            </a:r>
            <a:r>
              <a:rPr lang="en-US" sz="3400" b="1" dirty="0">
                <a:solidFill>
                  <a:schemeClr val="bg1"/>
                </a:solidFill>
                <a:latin typeface="Cambria" panose="02040503050406030204" pitchFamily="18" charset="0"/>
                <a:ea typeface="Cambria" panose="02040503050406030204" pitchFamily="18" charset="0"/>
              </a:rPr>
              <a:t> </a:t>
            </a:r>
            <a:r>
              <a:rPr lang="vi-VN" sz="3400" b="1" dirty="0">
                <a:solidFill>
                  <a:schemeClr val="bg1"/>
                </a:solidFill>
                <a:latin typeface="Cambria" panose="02040503050406030204" pitchFamily="18" charset="0"/>
                <a:ea typeface="Cambria" panose="02040503050406030204" pitchFamily="18" charset="0"/>
              </a:rPr>
              <a:t>một chữ cái như sau:</a:t>
            </a:r>
            <a:br>
              <a:rPr lang="vi-VN" sz="3200" b="1" dirty="0">
                <a:solidFill>
                  <a:srgbClr val="000000"/>
                </a:solidFill>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C5501729-24F7-D652-DB87-1C207F90ED22}"/>
              </a:ext>
            </a:extLst>
          </p:cNvPr>
          <p:cNvSpPr/>
          <p:nvPr/>
        </p:nvSpPr>
        <p:spPr>
          <a:xfrm>
            <a:off x="1523667" y="1468757"/>
            <a:ext cx="171213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521 - 140</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5788E47-BC04-3364-7301-7090D1032FB4}"/>
              </a:ext>
            </a:extLst>
          </p:cNvPr>
          <p:cNvSpPr/>
          <p:nvPr/>
        </p:nvSpPr>
        <p:spPr>
          <a:xfrm>
            <a:off x="3225759" y="1473909"/>
            <a:ext cx="1732784"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145 – 38</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6371343-0C34-0029-0DD5-852F13BDDDA5}"/>
              </a:ext>
            </a:extLst>
          </p:cNvPr>
          <p:cNvSpPr/>
          <p:nvPr/>
        </p:nvSpPr>
        <p:spPr>
          <a:xfrm>
            <a:off x="4960396" y="1473662"/>
            <a:ext cx="184099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1000 – 600</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7DFF1B7-33AE-2189-B704-D28B0090C3E6}"/>
              </a:ext>
            </a:extLst>
          </p:cNvPr>
          <p:cNvSpPr/>
          <p:nvPr/>
        </p:nvSpPr>
        <p:spPr>
          <a:xfrm>
            <a:off x="6801394" y="1473305"/>
            <a:ext cx="1854926"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231 + 427</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21773A5-FC1F-6DC9-65E3-5BADA1787A4B}"/>
              </a:ext>
            </a:extLst>
          </p:cNvPr>
          <p:cNvSpPr/>
          <p:nvPr/>
        </p:nvSpPr>
        <p:spPr>
          <a:xfrm>
            <a:off x="3233342" y="2035912"/>
            <a:ext cx="171213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a:t>
            </a:r>
          </a:p>
        </p:txBody>
      </p:sp>
      <p:sp>
        <p:nvSpPr>
          <p:cNvPr id="15" name="Rectangle 14">
            <a:extLst>
              <a:ext uri="{FF2B5EF4-FFF2-40B4-BE49-F238E27FC236}">
                <a16:creationId xmlns:a16="http://schemas.microsoft.com/office/drawing/2014/main" id="{913162AC-12EF-B484-1E86-F987DD426522}"/>
              </a:ext>
            </a:extLst>
          </p:cNvPr>
          <p:cNvSpPr/>
          <p:nvPr/>
        </p:nvSpPr>
        <p:spPr>
          <a:xfrm>
            <a:off x="4958543" y="2028249"/>
            <a:ext cx="1828545"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a:t>
            </a:r>
          </a:p>
        </p:txBody>
      </p:sp>
      <p:sp>
        <p:nvSpPr>
          <p:cNvPr id="16" name="Rectangle 15">
            <a:extLst>
              <a:ext uri="{FF2B5EF4-FFF2-40B4-BE49-F238E27FC236}">
                <a16:creationId xmlns:a16="http://schemas.microsoft.com/office/drawing/2014/main" id="{D5F3A1EF-7EB7-38C7-BF0D-F5DC17EF4629}"/>
              </a:ext>
            </a:extLst>
          </p:cNvPr>
          <p:cNvSpPr/>
          <p:nvPr/>
        </p:nvSpPr>
        <p:spPr>
          <a:xfrm>
            <a:off x="1519351" y="2040054"/>
            <a:ext cx="171213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a:t>
            </a:r>
          </a:p>
        </p:txBody>
      </p:sp>
      <p:sp>
        <p:nvSpPr>
          <p:cNvPr id="17" name="Rectangle 16">
            <a:extLst>
              <a:ext uri="{FF2B5EF4-FFF2-40B4-BE49-F238E27FC236}">
                <a16:creationId xmlns:a16="http://schemas.microsoft.com/office/drawing/2014/main" id="{5AE1D1D9-EA7C-15F8-C438-A431F270630D}"/>
              </a:ext>
            </a:extLst>
          </p:cNvPr>
          <p:cNvSpPr/>
          <p:nvPr/>
        </p:nvSpPr>
        <p:spPr>
          <a:xfrm>
            <a:off x="6786479" y="2039346"/>
            <a:ext cx="1849312"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R</a:t>
            </a:r>
          </a:p>
        </p:txBody>
      </p:sp>
      <p:sp>
        <p:nvSpPr>
          <p:cNvPr id="33" name="Rectangle 32">
            <a:extLst>
              <a:ext uri="{FF2B5EF4-FFF2-40B4-BE49-F238E27FC236}">
                <a16:creationId xmlns:a16="http://schemas.microsoft.com/office/drawing/2014/main" id="{53A443DD-0672-E02F-0548-B6E2DD67E09E}"/>
              </a:ext>
            </a:extLst>
          </p:cNvPr>
          <p:cNvSpPr/>
          <p:nvPr/>
        </p:nvSpPr>
        <p:spPr>
          <a:xfrm>
            <a:off x="933782" y="2666870"/>
            <a:ext cx="9656246" cy="1292662"/>
          </a:xfrm>
          <a:prstGeom prst="rect">
            <a:avLst/>
          </a:prstGeom>
        </p:spPr>
        <p:txBody>
          <a:bodyPr wrap="square">
            <a:spAutoFit/>
          </a:bodyPr>
          <a:lstStyle/>
          <a:p>
            <a:r>
              <a:rPr lang="vi-VN" sz="3000" b="1" dirty="0">
                <a:solidFill>
                  <a:schemeClr val="bg1"/>
                </a:solidFill>
                <a:latin typeface="Cambria" panose="02040503050406030204" pitchFamily="18" charset="0"/>
                <a:ea typeface="Cambria" panose="02040503050406030204" pitchFamily="18" charset="0"/>
              </a:rPr>
              <a:t>Tính kết quả của mỗi phép tính rồi tìm chữ cái tương ứng với kết quả đó để giải ô chữ trong bảng sau:</a:t>
            </a: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10536CE6-93CE-EF9E-7AAC-29616CD919C5}"/>
              </a:ext>
            </a:extLst>
          </p:cNvPr>
          <p:cNvSpPr/>
          <p:nvPr/>
        </p:nvSpPr>
        <p:spPr>
          <a:xfrm>
            <a:off x="2011681" y="3722400"/>
            <a:ext cx="1071674" cy="609398"/>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658</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681B4451-4153-D8B6-9EF4-B981E8310D20}"/>
              </a:ext>
            </a:extLst>
          </p:cNvPr>
          <p:cNvSpPr/>
          <p:nvPr/>
        </p:nvSpPr>
        <p:spPr>
          <a:xfrm>
            <a:off x="4049001" y="3707849"/>
            <a:ext cx="1100710" cy="609398"/>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107</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01F1FE9C-D8E5-D13B-CFDF-7BDEF3CCB524}"/>
              </a:ext>
            </a:extLst>
          </p:cNvPr>
          <p:cNvSpPr/>
          <p:nvPr/>
        </p:nvSpPr>
        <p:spPr>
          <a:xfrm>
            <a:off x="5128762" y="3738499"/>
            <a:ext cx="1091495" cy="609398"/>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2800" b="1" dirty="0">
                <a:solidFill>
                  <a:srgbClr val="002060"/>
                </a:solidFill>
                <a:latin typeface="Times New Roman" panose="02020603050405020304" pitchFamily="18" charset="0"/>
                <a:cs typeface="Times New Roman" panose="02020603050405020304" pitchFamily="18" charset="0"/>
              </a:rPr>
              <a:t>40</a:t>
            </a:r>
            <a:r>
              <a:rPr lang="pt-BR" sz="2800" b="1" dirty="0">
                <a:solidFill>
                  <a:srgbClr val="002060"/>
                </a:solidFill>
                <a:latin typeface="Times New Roman" panose="02020603050405020304" pitchFamily="18" charset="0"/>
                <a:cs typeface="Times New Roman" panose="02020603050405020304" pitchFamily="18" charset="0"/>
              </a:rPr>
              <a:t>0</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04B75CE4-9A09-B630-BA93-7FD8CF644F7E}"/>
              </a:ext>
            </a:extLst>
          </p:cNvPr>
          <p:cNvSpPr/>
          <p:nvPr/>
        </p:nvSpPr>
        <p:spPr>
          <a:xfrm>
            <a:off x="7278336" y="3744104"/>
            <a:ext cx="1115082"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381</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374B0EFE-CBF5-4046-F951-DC5B9EA7A59B}"/>
              </a:ext>
            </a:extLst>
          </p:cNvPr>
          <p:cNvSpPr/>
          <p:nvPr/>
        </p:nvSpPr>
        <p:spPr>
          <a:xfrm>
            <a:off x="1896683" y="4264087"/>
            <a:ext cx="1206212"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CCBC14C4-2671-BCD3-A6B8-9AFE3C19385C}"/>
              </a:ext>
            </a:extLst>
          </p:cNvPr>
          <p:cNvSpPr/>
          <p:nvPr/>
        </p:nvSpPr>
        <p:spPr>
          <a:xfrm>
            <a:off x="3102896" y="4275544"/>
            <a:ext cx="94336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U</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A6F1A604-F7A4-A62D-AD46-8C2AC554D71A}"/>
              </a:ext>
            </a:extLst>
          </p:cNvPr>
          <p:cNvSpPr/>
          <p:nvPr/>
        </p:nvSpPr>
        <p:spPr>
          <a:xfrm>
            <a:off x="1036021" y="4265103"/>
            <a:ext cx="98436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1152155A-0790-6F9C-D526-EB9927EC100A}"/>
              </a:ext>
            </a:extLst>
          </p:cNvPr>
          <p:cNvSpPr/>
          <p:nvPr/>
        </p:nvSpPr>
        <p:spPr>
          <a:xfrm>
            <a:off x="4040292" y="4275544"/>
            <a:ext cx="108847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565296BD-2481-4093-AEF1-E170DDD3905C}"/>
              </a:ext>
            </a:extLst>
          </p:cNvPr>
          <p:cNvSpPr/>
          <p:nvPr/>
        </p:nvSpPr>
        <p:spPr>
          <a:xfrm>
            <a:off x="5131507" y="4282825"/>
            <a:ext cx="108847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ED89F0A3-923C-F9BB-A328-68B15DBAADAF}"/>
              </a:ext>
            </a:extLst>
          </p:cNvPr>
          <p:cNvSpPr/>
          <p:nvPr/>
        </p:nvSpPr>
        <p:spPr>
          <a:xfrm>
            <a:off x="6219977" y="4278326"/>
            <a:ext cx="108847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30CA23D4-94C2-0593-8BC1-6D30BF0BDB5A}"/>
              </a:ext>
            </a:extLst>
          </p:cNvPr>
          <p:cNvSpPr/>
          <p:nvPr/>
        </p:nvSpPr>
        <p:spPr>
          <a:xfrm>
            <a:off x="7311192" y="4272106"/>
            <a:ext cx="108847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44DC52E1-E1E4-B88A-B57F-DE67C5AE92F3}"/>
              </a:ext>
            </a:extLst>
          </p:cNvPr>
          <p:cNvSpPr/>
          <p:nvPr/>
        </p:nvSpPr>
        <p:spPr>
          <a:xfrm>
            <a:off x="8393698" y="4279880"/>
            <a:ext cx="108847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Ự</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3DEAA2FE-61C0-2282-4FEE-B89BB726828C}"/>
              </a:ext>
            </a:extLst>
          </p:cNvPr>
          <p:cNvSpPr/>
          <p:nvPr/>
        </p:nvSpPr>
        <p:spPr>
          <a:xfrm>
            <a:off x="9476204" y="4286657"/>
            <a:ext cx="1088470"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28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6FBCB4C-73D5-5CA4-BB2F-5698605190FF}"/>
              </a:ext>
            </a:extLst>
          </p:cNvPr>
          <p:cNvPicPr>
            <a:picLocks noChangeAspect="1"/>
          </p:cNvPicPr>
          <p:nvPr/>
        </p:nvPicPr>
        <p:blipFill>
          <a:blip r:embed="rId2"/>
          <a:stretch>
            <a:fillRect/>
          </a:stretch>
        </p:blipFill>
        <p:spPr>
          <a:xfrm>
            <a:off x="475160" y="-6627"/>
            <a:ext cx="11635006" cy="6593603"/>
          </a:xfrm>
          <a:prstGeom prst="rect">
            <a:avLst/>
          </a:prstGeom>
        </p:spPr>
      </p:pic>
      <p:pic>
        <p:nvPicPr>
          <p:cNvPr id="5" name="图片 1">
            <a:extLst>
              <a:ext uri="{FF2B5EF4-FFF2-40B4-BE49-F238E27FC236}">
                <a16:creationId xmlns:a16="http://schemas.microsoft.com/office/drawing/2014/main" id="{B5F74927-2F01-6F27-4CC3-F6C2F04E4152}"/>
              </a:ext>
            </a:extLst>
          </p:cNvPr>
          <p:cNvPicPr>
            <a:picLocks noChangeAspect="1"/>
          </p:cNvPicPr>
          <p:nvPr/>
        </p:nvPicPr>
        <p:blipFill>
          <a:blip r:embed="rId3"/>
          <a:stretch>
            <a:fillRect/>
          </a:stretch>
        </p:blipFill>
        <p:spPr>
          <a:xfrm>
            <a:off x="1265109" y="4291755"/>
            <a:ext cx="4882800" cy="2658086"/>
          </a:xfrm>
          <a:prstGeom prst="rect">
            <a:avLst/>
          </a:prstGeom>
          <a:effectLst>
            <a:outerShdw blurRad="63500" sx="102000" sy="102000" algn="ctr" rotWithShape="0">
              <a:prstClr val="black">
                <a:alpha val="40000"/>
              </a:prstClr>
            </a:outerShdw>
          </a:effectLst>
        </p:spPr>
      </p:pic>
      <p:grpSp>
        <p:nvGrpSpPr>
          <p:cNvPr id="6" name="Google Shape;184;p27">
            <a:extLst>
              <a:ext uri="{FF2B5EF4-FFF2-40B4-BE49-F238E27FC236}">
                <a16:creationId xmlns:a16="http://schemas.microsoft.com/office/drawing/2014/main" id="{105A90EF-7CFE-7D7E-59B4-45C8514241C5}"/>
              </a:ext>
            </a:extLst>
          </p:cNvPr>
          <p:cNvGrpSpPr/>
          <p:nvPr/>
        </p:nvGrpSpPr>
        <p:grpSpPr>
          <a:xfrm>
            <a:off x="317430" y="34868"/>
            <a:ext cx="270862" cy="401596"/>
            <a:chOff x="4508863" y="1528200"/>
            <a:chExt cx="318850" cy="472800"/>
          </a:xfrm>
        </p:grpSpPr>
        <p:sp>
          <p:nvSpPr>
            <p:cNvPr id="7" name="Google Shape;185;p27">
              <a:extLst>
                <a:ext uri="{FF2B5EF4-FFF2-40B4-BE49-F238E27FC236}">
                  <a16:creationId xmlns:a16="http://schemas.microsoft.com/office/drawing/2014/main" id="{71568318-582B-6380-E600-9665BF98FDE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186;p27">
              <a:extLst>
                <a:ext uri="{FF2B5EF4-FFF2-40B4-BE49-F238E27FC236}">
                  <a16:creationId xmlns:a16="http://schemas.microsoft.com/office/drawing/2014/main" id="{F07FF68A-CF16-F36A-B853-F390EAF85F1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187;p27">
              <a:extLst>
                <a:ext uri="{FF2B5EF4-FFF2-40B4-BE49-F238E27FC236}">
                  <a16:creationId xmlns:a16="http://schemas.microsoft.com/office/drawing/2014/main" id="{79FED693-B4D3-6724-1923-6551E90A4D8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188;p27">
              <a:extLst>
                <a:ext uri="{FF2B5EF4-FFF2-40B4-BE49-F238E27FC236}">
                  <a16:creationId xmlns:a16="http://schemas.microsoft.com/office/drawing/2014/main" id="{824EDC8A-B686-326F-4C1C-80686F90515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 name="Google Shape;189;p27">
            <a:extLst>
              <a:ext uri="{FF2B5EF4-FFF2-40B4-BE49-F238E27FC236}">
                <a16:creationId xmlns:a16="http://schemas.microsoft.com/office/drawing/2014/main" id="{A4280E7D-88D9-1E08-3ED6-3137FC303EDC}"/>
              </a:ext>
            </a:extLst>
          </p:cNvPr>
          <p:cNvGrpSpPr/>
          <p:nvPr/>
        </p:nvGrpSpPr>
        <p:grpSpPr>
          <a:xfrm>
            <a:off x="1701435" y="0"/>
            <a:ext cx="270862" cy="401596"/>
            <a:chOff x="4508863" y="1528200"/>
            <a:chExt cx="318850" cy="472800"/>
          </a:xfrm>
        </p:grpSpPr>
        <p:sp>
          <p:nvSpPr>
            <p:cNvPr id="12" name="Google Shape;190;p27">
              <a:extLst>
                <a:ext uri="{FF2B5EF4-FFF2-40B4-BE49-F238E27FC236}">
                  <a16:creationId xmlns:a16="http://schemas.microsoft.com/office/drawing/2014/main" id="{F379E420-213D-2FDA-0E43-28F146FF85B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91;p27">
              <a:extLst>
                <a:ext uri="{FF2B5EF4-FFF2-40B4-BE49-F238E27FC236}">
                  <a16:creationId xmlns:a16="http://schemas.microsoft.com/office/drawing/2014/main" id="{31B04391-3F3C-40BA-CB89-A22387739E8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92;p27">
              <a:extLst>
                <a:ext uri="{FF2B5EF4-FFF2-40B4-BE49-F238E27FC236}">
                  <a16:creationId xmlns:a16="http://schemas.microsoft.com/office/drawing/2014/main" id="{9FD09107-CEED-E24C-D054-5D318A958D83}"/>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93;p27">
              <a:extLst>
                <a:ext uri="{FF2B5EF4-FFF2-40B4-BE49-F238E27FC236}">
                  <a16:creationId xmlns:a16="http://schemas.microsoft.com/office/drawing/2014/main" id="{30C2783B-7B29-2654-F1B1-F5C0337E4CB6}"/>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 name="Google Shape;194;p27">
            <a:extLst>
              <a:ext uri="{FF2B5EF4-FFF2-40B4-BE49-F238E27FC236}">
                <a16:creationId xmlns:a16="http://schemas.microsoft.com/office/drawing/2014/main" id="{128256F8-BAEC-CFC0-954B-308DE68498FF}"/>
              </a:ext>
            </a:extLst>
          </p:cNvPr>
          <p:cNvGrpSpPr/>
          <p:nvPr/>
        </p:nvGrpSpPr>
        <p:grpSpPr>
          <a:xfrm>
            <a:off x="3160739" y="12083"/>
            <a:ext cx="270862" cy="401596"/>
            <a:chOff x="4508863" y="1528200"/>
            <a:chExt cx="318850" cy="472800"/>
          </a:xfrm>
        </p:grpSpPr>
        <p:sp>
          <p:nvSpPr>
            <p:cNvPr id="17" name="Google Shape;195;p27">
              <a:extLst>
                <a:ext uri="{FF2B5EF4-FFF2-40B4-BE49-F238E27FC236}">
                  <a16:creationId xmlns:a16="http://schemas.microsoft.com/office/drawing/2014/main" id="{FEB81D7E-4F68-FD86-1F36-78CF7AE1334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96;p27">
              <a:extLst>
                <a:ext uri="{FF2B5EF4-FFF2-40B4-BE49-F238E27FC236}">
                  <a16:creationId xmlns:a16="http://schemas.microsoft.com/office/drawing/2014/main" id="{38572B6A-66B7-4CC6-DFDF-D6A7A71159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7;p27">
              <a:extLst>
                <a:ext uri="{FF2B5EF4-FFF2-40B4-BE49-F238E27FC236}">
                  <a16:creationId xmlns:a16="http://schemas.microsoft.com/office/drawing/2014/main" id="{2A064F4B-34FB-1868-6AD1-C3B25E689C70}"/>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198;p27">
              <a:extLst>
                <a:ext uri="{FF2B5EF4-FFF2-40B4-BE49-F238E27FC236}">
                  <a16:creationId xmlns:a16="http://schemas.microsoft.com/office/drawing/2014/main" id="{B352B961-7E74-9C6A-9B5A-DC17ABD0D762}"/>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 name="Google Shape;184;p27">
            <a:extLst>
              <a:ext uri="{FF2B5EF4-FFF2-40B4-BE49-F238E27FC236}">
                <a16:creationId xmlns:a16="http://schemas.microsoft.com/office/drawing/2014/main" id="{4C3DE57C-582B-0E3C-80C6-5B5D5B4CA57C}"/>
              </a:ext>
            </a:extLst>
          </p:cNvPr>
          <p:cNvGrpSpPr/>
          <p:nvPr/>
        </p:nvGrpSpPr>
        <p:grpSpPr>
          <a:xfrm>
            <a:off x="9043456" y="-9619"/>
            <a:ext cx="270862" cy="401596"/>
            <a:chOff x="4508863" y="1528200"/>
            <a:chExt cx="318850" cy="472800"/>
          </a:xfrm>
        </p:grpSpPr>
        <p:sp>
          <p:nvSpPr>
            <p:cNvPr id="22" name="Google Shape;185;p27">
              <a:extLst>
                <a:ext uri="{FF2B5EF4-FFF2-40B4-BE49-F238E27FC236}">
                  <a16:creationId xmlns:a16="http://schemas.microsoft.com/office/drawing/2014/main" id="{1C8F3CC4-46F8-E09D-AFEC-61FA6FEE3BE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186;p27">
              <a:extLst>
                <a:ext uri="{FF2B5EF4-FFF2-40B4-BE49-F238E27FC236}">
                  <a16:creationId xmlns:a16="http://schemas.microsoft.com/office/drawing/2014/main" id="{A359EB01-1D23-5241-B94E-9D946B02519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187;p27">
              <a:extLst>
                <a:ext uri="{FF2B5EF4-FFF2-40B4-BE49-F238E27FC236}">
                  <a16:creationId xmlns:a16="http://schemas.microsoft.com/office/drawing/2014/main" id="{DE8CF757-5D59-F9AF-D0FE-FA1543E578E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188;p27">
              <a:extLst>
                <a:ext uri="{FF2B5EF4-FFF2-40B4-BE49-F238E27FC236}">
                  <a16:creationId xmlns:a16="http://schemas.microsoft.com/office/drawing/2014/main" id="{6D56D82C-EA0E-468E-0EF7-C37F66353CA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189;p27">
            <a:extLst>
              <a:ext uri="{FF2B5EF4-FFF2-40B4-BE49-F238E27FC236}">
                <a16:creationId xmlns:a16="http://schemas.microsoft.com/office/drawing/2014/main" id="{E6BC12D2-6AB4-9A61-5BA1-06AA0197B97A}"/>
              </a:ext>
            </a:extLst>
          </p:cNvPr>
          <p:cNvGrpSpPr/>
          <p:nvPr/>
        </p:nvGrpSpPr>
        <p:grpSpPr>
          <a:xfrm>
            <a:off x="10269308" y="-48097"/>
            <a:ext cx="270862" cy="401596"/>
            <a:chOff x="4508863" y="1528200"/>
            <a:chExt cx="318850" cy="472800"/>
          </a:xfrm>
        </p:grpSpPr>
        <p:sp>
          <p:nvSpPr>
            <p:cNvPr id="27" name="Google Shape;190;p27">
              <a:extLst>
                <a:ext uri="{FF2B5EF4-FFF2-40B4-BE49-F238E27FC236}">
                  <a16:creationId xmlns:a16="http://schemas.microsoft.com/office/drawing/2014/main" id="{252EBEDF-E376-F58C-196F-41A032E0E94A}"/>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91;p27">
              <a:extLst>
                <a:ext uri="{FF2B5EF4-FFF2-40B4-BE49-F238E27FC236}">
                  <a16:creationId xmlns:a16="http://schemas.microsoft.com/office/drawing/2014/main" id="{8ACD2FA9-B40E-62D4-3EF4-D4B8B7D6153F}"/>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192;p27">
              <a:extLst>
                <a:ext uri="{FF2B5EF4-FFF2-40B4-BE49-F238E27FC236}">
                  <a16:creationId xmlns:a16="http://schemas.microsoft.com/office/drawing/2014/main" id="{A519B266-EDB8-9007-86FC-3CF6915E25D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193;p27">
              <a:extLst>
                <a:ext uri="{FF2B5EF4-FFF2-40B4-BE49-F238E27FC236}">
                  <a16:creationId xmlns:a16="http://schemas.microsoft.com/office/drawing/2014/main" id="{64054B3E-10E8-483F-1CF6-52E16A95A854}"/>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 name="Google Shape;194;p27">
            <a:extLst>
              <a:ext uri="{FF2B5EF4-FFF2-40B4-BE49-F238E27FC236}">
                <a16:creationId xmlns:a16="http://schemas.microsoft.com/office/drawing/2014/main" id="{49813806-88B0-05FB-77BB-2EA109C108CA}"/>
              </a:ext>
            </a:extLst>
          </p:cNvPr>
          <p:cNvGrpSpPr/>
          <p:nvPr/>
        </p:nvGrpSpPr>
        <p:grpSpPr>
          <a:xfrm>
            <a:off x="11593276" y="0"/>
            <a:ext cx="270862" cy="401596"/>
            <a:chOff x="4508863" y="1528200"/>
            <a:chExt cx="318850" cy="472800"/>
          </a:xfrm>
        </p:grpSpPr>
        <p:sp>
          <p:nvSpPr>
            <p:cNvPr id="32" name="Google Shape;195;p27">
              <a:extLst>
                <a:ext uri="{FF2B5EF4-FFF2-40B4-BE49-F238E27FC236}">
                  <a16:creationId xmlns:a16="http://schemas.microsoft.com/office/drawing/2014/main" id="{36297AD4-75C7-9C37-5ABC-F8F5D07A1BC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96;p27">
              <a:extLst>
                <a:ext uri="{FF2B5EF4-FFF2-40B4-BE49-F238E27FC236}">
                  <a16:creationId xmlns:a16="http://schemas.microsoft.com/office/drawing/2014/main" id="{10E097CD-C180-24FD-B1DC-9AADA53C26FC}"/>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97;p27">
              <a:extLst>
                <a:ext uri="{FF2B5EF4-FFF2-40B4-BE49-F238E27FC236}">
                  <a16:creationId xmlns:a16="http://schemas.microsoft.com/office/drawing/2014/main" id="{01A9EBAF-8AE7-75FD-9A15-9918DCEB11CC}"/>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98;p27">
              <a:extLst>
                <a:ext uri="{FF2B5EF4-FFF2-40B4-BE49-F238E27FC236}">
                  <a16:creationId xmlns:a16="http://schemas.microsoft.com/office/drawing/2014/main" id="{9CE6D5A6-1026-B576-5E88-082184167974}"/>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 name="Google Shape;184;p27">
            <a:extLst>
              <a:ext uri="{FF2B5EF4-FFF2-40B4-BE49-F238E27FC236}">
                <a16:creationId xmlns:a16="http://schemas.microsoft.com/office/drawing/2014/main" id="{5C1B074F-6308-D0A8-CC2C-D71D2E623A7E}"/>
              </a:ext>
            </a:extLst>
          </p:cNvPr>
          <p:cNvGrpSpPr/>
          <p:nvPr/>
        </p:nvGrpSpPr>
        <p:grpSpPr>
          <a:xfrm>
            <a:off x="4752907" y="6137"/>
            <a:ext cx="270862" cy="401596"/>
            <a:chOff x="4508863" y="1528200"/>
            <a:chExt cx="318850" cy="472800"/>
          </a:xfrm>
        </p:grpSpPr>
        <p:sp>
          <p:nvSpPr>
            <p:cNvPr id="37" name="Google Shape;185;p27">
              <a:extLst>
                <a:ext uri="{FF2B5EF4-FFF2-40B4-BE49-F238E27FC236}">
                  <a16:creationId xmlns:a16="http://schemas.microsoft.com/office/drawing/2014/main" id="{40D30EC9-9426-5D9F-4589-1B9506AEBA4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86;p27">
              <a:extLst>
                <a:ext uri="{FF2B5EF4-FFF2-40B4-BE49-F238E27FC236}">
                  <a16:creationId xmlns:a16="http://schemas.microsoft.com/office/drawing/2014/main" id="{242A8827-A491-23F8-2C48-2E40F1D7408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87;p27">
              <a:extLst>
                <a:ext uri="{FF2B5EF4-FFF2-40B4-BE49-F238E27FC236}">
                  <a16:creationId xmlns:a16="http://schemas.microsoft.com/office/drawing/2014/main" id="{68935C7D-328D-CABF-ADBF-58E5B932542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88;p27">
              <a:extLst>
                <a:ext uri="{FF2B5EF4-FFF2-40B4-BE49-F238E27FC236}">
                  <a16:creationId xmlns:a16="http://schemas.microsoft.com/office/drawing/2014/main" id="{8BF294BC-63D3-C5AB-2750-E37F323ABD7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 name="Google Shape;189;p27">
            <a:extLst>
              <a:ext uri="{FF2B5EF4-FFF2-40B4-BE49-F238E27FC236}">
                <a16:creationId xmlns:a16="http://schemas.microsoft.com/office/drawing/2014/main" id="{47468C46-E5E2-9271-FD36-21B0C942D60A}"/>
              </a:ext>
            </a:extLst>
          </p:cNvPr>
          <p:cNvGrpSpPr/>
          <p:nvPr/>
        </p:nvGrpSpPr>
        <p:grpSpPr>
          <a:xfrm>
            <a:off x="6239759" y="-10734"/>
            <a:ext cx="270862" cy="401596"/>
            <a:chOff x="4508863" y="1528200"/>
            <a:chExt cx="318850" cy="472800"/>
          </a:xfrm>
        </p:grpSpPr>
        <p:sp>
          <p:nvSpPr>
            <p:cNvPr id="42" name="Google Shape;190;p27">
              <a:extLst>
                <a:ext uri="{FF2B5EF4-FFF2-40B4-BE49-F238E27FC236}">
                  <a16:creationId xmlns:a16="http://schemas.microsoft.com/office/drawing/2014/main" id="{1352F822-3FE8-6C22-DD93-7954C2FA38B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91;p27">
              <a:extLst>
                <a:ext uri="{FF2B5EF4-FFF2-40B4-BE49-F238E27FC236}">
                  <a16:creationId xmlns:a16="http://schemas.microsoft.com/office/drawing/2014/main" id="{292E258B-95C9-582B-F242-F8885A7F15E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92;p27">
              <a:extLst>
                <a:ext uri="{FF2B5EF4-FFF2-40B4-BE49-F238E27FC236}">
                  <a16:creationId xmlns:a16="http://schemas.microsoft.com/office/drawing/2014/main" id="{7EBF13FB-1E1D-8864-6538-9104B7C540C0}"/>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193;p27">
              <a:extLst>
                <a:ext uri="{FF2B5EF4-FFF2-40B4-BE49-F238E27FC236}">
                  <a16:creationId xmlns:a16="http://schemas.microsoft.com/office/drawing/2014/main" id="{BF3E8DCD-1AFC-9553-F609-10B23A3AC531}"/>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 name="Google Shape;194;p27">
            <a:extLst>
              <a:ext uri="{FF2B5EF4-FFF2-40B4-BE49-F238E27FC236}">
                <a16:creationId xmlns:a16="http://schemas.microsoft.com/office/drawing/2014/main" id="{0BBAC459-4696-D692-153A-F602D39C58B2}"/>
              </a:ext>
            </a:extLst>
          </p:cNvPr>
          <p:cNvGrpSpPr/>
          <p:nvPr/>
        </p:nvGrpSpPr>
        <p:grpSpPr>
          <a:xfrm>
            <a:off x="7697732" y="0"/>
            <a:ext cx="270862" cy="401596"/>
            <a:chOff x="4508863" y="1528200"/>
            <a:chExt cx="318850" cy="472800"/>
          </a:xfrm>
        </p:grpSpPr>
        <p:sp>
          <p:nvSpPr>
            <p:cNvPr id="47" name="Google Shape;195;p27">
              <a:extLst>
                <a:ext uri="{FF2B5EF4-FFF2-40B4-BE49-F238E27FC236}">
                  <a16:creationId xmlns:a16="http://schemas.microsoft.com/office/drawing/2014/main" id="{FDB73F29-210E-CF7A-124F-1571BF936CD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196;p27">
              <a:extLst>
                <a:ext uri="{FF2B5EF4-FFF2-40B4-BE49-F238E27FC236}">
                  <a16:creationId xmlns:a16="http://schemas.microsoft.com/office/drawing/2014/main" id="{BA2B1C87-EADF-E665-DEEB-0B07C14A3A2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197;p27">
              <a:extLst>
                <a:ext uri="{FF2B5EF4-FFF2-40B4-BE49-F238E27FC236}">
                  <a16:creationId xmlns:a16="http://schemas.microsoft.com/office/drawing/2014/main" id="{46380764-A8E4-F924-4D51-77FB4F41B713}"/>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198;p27">
              <a:extLst>
                <a:ext uri="{FF2B5EF4-FFF2-40B4-BE49-F238E27FC236}">
                  <a16:creationId xmlns:a16="http://schemas.microsoft.com/office/drawing/2014/main" id="{6E9FD642-4253-B237-AD4C-013D248999FC}"/>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 name="TextBox 50">
            <a:extLst>
              <a:ext uri="{FF2B5EF4-FFF2-40B4-BE49-F238E27FC236}">
                <a16:creationId xmlns:a16="http://schemas.microsoft.com/office/drawing/2014/main" id="{4FA76E4F-8EE1-0771-B25F-29FC4E66B066}"/>
              </a:ext>
            </a:extLst>
          </p:cNvPr>
          <p:cNvSpPr txBox="1"/>
          <p:nvPr/>
        </p:nvSpPr>
        <p:spPr>
          <a:xfrm>
            <a:off x="6572590" y="4746601"/>
            <a:ext cx="4434338" cy="830997"/>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TRUNG THỰC</a:t>
            </a:r>
          </a:p>
        </p:txBody>
      </p:sp>
      <p:sp>
        <p:nvSpPr>
          <p:cNvPr id="52" name="Rectangle 51">
            <a:extLst>
              <a:ext uri="{FF2B5EF4-FFF2-40B4-BE49-F238E27FC236}">
                <a16:creationId xmlns:a16="http://schemas.microsoft.com/office/drawing/2014/main" id="{B7D3E140-DB15-B81B-E852-A969A2852CA8}"/>
              </a:ext>
            </a:extLst>
          </p:cNvPr>
          <p:cNvSpPr/>
          <p:nvPr/>
        </p:nvSpPr>
        <p:spPr>
          <a:xfrm>
            <a:off x="2236732" y="1468757"/>
            <a:ext cx="171213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521 - 140</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id="{98B27E07-785F-5907-3193-D8121CAA5A79}"/>
              </a:ext>
            </a:extLst>
          </p:cNvPr>
          <p:cNvSpPr/>
          <p:nvPr/>
        </p:nvSpPr>
        <p:spPr>
          <a:xfrm>
            <a:off x="3938824" y="1473909"/>
            <a:ext cx="1732784"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145 – 38</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4D0BBADA-BDE2-66E0-895E-EEBD03E5643A}"/>
              </a:ext>
            </a:extLst>
          </p:cNvPr>
          <p:cNvSpPr/>
          <p:nvPr/>
        </p:nvSpPr>
        <p:spPr>
          <a:xfrm>
            <a:off x="5673461" y="1473662"/>
            <a:ext cx="184099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1000 – 600</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7FA46321-AE63-5C71-599C-F2E1CCD6F73C}"/>
              </a:ext>
            </a:extLst>
          </p:cNvPr>
          <p:cNvSpPr/>
          <p:nvPr/>
        </p:nvSpPr>
        <p:spPr>
          <a:xfrm>
            <a:off x="7514459" y="1473305"/>
            <a:ext cx="1854926"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pt-BR" sz="2800" b="1" dirty="0">
                <a:solidFill>
                  <a:srgbClr val="002060"/>
                </a:solidFill>
                <a:latin typeface="Times New Roman" panose="02020603050405020304" pitchFamily="18" charset="0"/>
                <a:cs typeface="Times New Roman" panose="02020603050405020304" pitchFamily="18" charset="0"/>
              </a:rPr>
              <a:t>231 + 427</a:t>
            </a:r>
            <a:endPar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A11507C6-A866-61D6-472D-BE7D98795D3F}"/>
              </a:ext>
            </a:extLst>
          </p:cNvPr>
          <p:cNvSpPr/>
          <p:nvPr/>
        </p:nvSpPr>
        <p:spPr>
          <a:xfrm>
            <a:off x="3946407" y="2035912"/>
            <a:ext cx="171213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a:t>
            </a:r>
          </a:p>
        </p:txBody>
      </p:sp>
      <p:sp>
        <p:nvSpPr>
          <p:cNvPr id="57" name="Rectangle 56">
            <a:extLst>
              <a:ext uri="{FF2B5EF4-FFF2-40B4-BE49-F238E27FC236}">
                <a16:creationId xmlns:a16="http://schemas.microsoft.com/office/drawing/2014/main" id="{F4004C07-4380-EE56-B998-965DA0D34A59}"/>
              </a:ext>
            </a:extLst>
          </p:cNvPr>
          <p:cNvSpPr/>
          <p:nvPr/>
        </p:nvSpPr>
        <p:spPr>
          <a:xfrm>
            <a:off x="5671608" y="2028249"/>
            <a:ext cx="1828545"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a:t>
            </a:r>
          </a:p>
        </p:txBody>
      </p:sp>
      <p:sp>
        <p:nvSpPr>
          <p:cNvPr id="58" name="Rectangle 57">
            <a:extLst>
              <a:ext uri="{FF2B5EF4-FFF2-40B4-BE49-F238E27FC236}">
                <a16:creationId xmlns:a16="http://schemas.microsoft.com/office/drawing/2014/main" id="{6EF61156-B5DD-8D81-40A4-4441503848F4}"/>
              </a:ext>
            </a:extLst>
          </p:cNvPr>
          <p:cNvSpPr/>
          <p:nvPr/>
        </p:nvSpPr>
        <p:spPr>
          <a:xfrm>
            <a:off x="2232416" y="2040054"/>
            <a:ext cx="1712138"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a:t>
            </a:r>
          </a:p>
        </p:txBody>
      </p:sp>
      <p:sp>
        <p:nvSpPr>
          <p:cNvPr id="59" name="Rectangle 58">
            <a:extLst>
              <a:ext uri="{FF2B5EF4-FFF2-40B4-BE49-F238E27FC236}">
                <a16:creationId xmlns:a16="http://schemas.microsoft.com/office/drawing/2014/main" id="{9A1400F8-1779-9D01-C739-2815D71B48D2}"/>
              </a:ext>
            </a:extLst>
          </p:cNvPr>
          <p:cNvSpPr/>
          <p:nvPr/>
        </p:nvSpPr>
        <p:spPr>
          <a:xfrm>
            <a:off x="7499544" y="2039346"/>
            <a:ext cx="1849312" cy="564257"/>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R</a:t>
            </a:r>
          </a:p>
        </p:txBody>
      </p:sp>
      <p:sp>
        <p:nvSpPr>
          <p:cNvPr id="60" name="TextBox 9">
            <a:extLst>
              <a:ext uri="{FF2B5EF4-FFF2-40B4-BE49-F238E27FC236}">
                <a16:creationId xmlns:a16="http://schemas.microsoft.com/office/drawing/2014/main" id="{776D8D0B-89E3-C656-0CEB-6153B5A46028}"/>
              </a:ext>
            </a:extLst>
          </p:cNvPr>
          <p:cNvSpPr txBox="1"/>
          <p:nvPr/>
        </p:nvSpPr>
        <p:spPr>
          <a:xfrm>
            <a:off x="3936803" y="2050037"/>
            <a:ext cx="1742544" cy="553998"/>
          </a:xfrm>
          <a:prstGeom prst="rect">
            <a:avLst/>
          </a:prstGeom>
          <a:solidFill>
            <a:schemeClr val="accent3">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 =  107</a:t>
            </a:r>
          </a:p>
        </p:txBody>
      </p:sp>
      <p:sp>
        <p:nvSpPr>
          <p:cNvPr id="61" name="TextBox 9">
            <a:extLst>
              <a:ext uri="{FF2B5EF4-FFF2-40B4-BE49-F238E27FC236}">
                <a16:creationId xmlns:a16="http://schemas.microsoft.com/office/drawing/2014/main" id="{CA0F6078-79FE-4269-31EF-059782EA5CAE}"/>
              </a:ext>
            </a:extLst>
          </p:cNvPr>
          <p:cNvSpPr txBox="1"/>
          <p:nvPr/>
        </p:nvSpPr>
        <p:spPr>
          <a:xfrm>
            <a:off x="7497043" y="2038508"/>
            <a:ext cx="1858413" cy="553998"/>
          </a:xfrm>
          <a:prstGeom prst="rect">
            <a:avLst/>
          </a:prstGeom>
          <a:solidFill>
            <a:schemeClr val="accent3">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 =  658</a:t>
            </a:r>
          </a:p>
        </p:txBody>
      </p:sp>
      <p:sp>
        <p:nvSpPr>
          <p:cNvPr id="62" name="TextBox 9">
            <a:extLst>
              <a:ext uri="{FF2B5EF4-FFF2-40B4-BE49-F238E27FC236}">
                <a16:creationId xmlns:a16="http://schemas.microsoft.com/office/drawing/2014/main" id="{5DC70B87-612A-FA16-D008-344DFC6FA566}"/>
              </a:ext>
            </a:extLst>
          </p:cNvPr>
          <p:cNvSpPr txBox="1"/>
          <p:nvPr/>
        </p:nvSpPr>
        <p:spPr>
          <a:xfrm>
            <a:off x="5685085" y="2040078"/>
            <a:ext cx="1806719" cy="553998"/>
          </a:xfrm>
          <a:prstGeom prst="rect">
            <a:avLst/>
          </a:prstGeom>
          <a:solidFill>
            <a:schemeClr val="tx2"/>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G = 400</a:t>
            </a:r>
          </a:p>
        </p:txBody>
      </p:sp>
      <p:sp>
        <p:nvSpPr>
          <p:cNvPr id="63" name="TextBox 9">
            <a:extLst>
              <a:ext uri="{FF2B5EF4-FFF2-40B4-BE49-F238E27FC236}">
                <a16:creationId xmlns:a16="http://schemas.microsoft.com/office/drawing/2014/main" id="{645D03A1-2D80-7978-0021-522F86C9DDA6}"/>
              </a:ext>
            </a:extLst>
          </p:cNvPr>
          <p:cNvSpPr txBox="1"/>
          <p:nvPr/>
        </p:nvSpPr>
        <p:spPr>
          <a:xfrm>
            <a:off x="2243640" y="2047631"/>
            <a:ext cx="1689703" cy="552538"/>
          </a:xfrm>
          <a:prstGeom prst="rect">
            <a:avLst/>
          </a:prstGeom>
          <a:solidFill>
            <a:schemeClr val="tx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H = 381</a:t>
            </a:r>
          </a:p>
        </p:txBody>
      </p:sp>
      <p:sp>
        <p:nvSpPr>
          <p:cNvPr id="64" name="Rectangle 63">
            <a:extLst>
              <a:ext uri="{FF2B5EF4-FFF2-40B4-BE49-F238E27FC236}">
                <a16:creationId xmlns:a16="http://schemas.microsoft.com/office/drawing/2014/main" id="{40FD6E3E-86A7-25BB-C2C6-F67462528080}"/>
              </a:ext>
            </a:extLst>
          </p:cNvPr>
          <p:cNvSpPr/>
          <p:nvPr/>
        </p:nvSpPr>
        <p:spPr>
          <a:xfrm>
            <a:off x="2603029" y="3532849"/>
            <a:ext cx="1206212" cy="649224"/>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5" name="Rectangle 64">
            <a:extLst>
              <a:ext uri="{FF2B5EF4-FFF2-40B4-BE49-F238E27FC236}">
                <a16:creationId xmlns:a16="http://schemas.microsoft.com/office/drawing/2014/main" id="{DE1FF543-1407-15C6-984D-F8A0BCBE404E}"/>
              </a:ext>
            </a:extLst>
          </p:cNvPr>
          <p:cNvSpPr/>
          <p:nvPr/>
        </p:nvSpPr>
        <p:spPr>
          <a:xfrm>
            <a:off x="3819188" y="3535201"/>
            <a:ext cx="967699" cy="649224"/>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U</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10D67FAB-E596-3A90-03B4-F96B41DD9C79}"/>
              </a:ext>
            </a:extLst>
          </p:cNvPr>
          <p:cNvSpPr/>
          <p:nvPr/>
        </p:nvSpPr>
        <p:spPr>
          <a:xfrm>
            <a:off x="1682958" y="3532848"/>
            <a:ext cx="984368" cy="649224"/>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7" name="Rectangle 66">
            <a:extLst>
              <a:ext uri="{FF2B5EF4-FFF2-40B4-BE49-F238E27FC236}">
                <a16:creationId xmlns:a16="http://schemas.microsoft.com/office/drawing/2014/main" id="{50BBCEA1-9ADD-87E7-738D-0459DEFE75A4}"/>
              </a:ext>
            </a:extLst>
          </p:cNvPr>
          <p:cNvSpPr/>
          <p:nvPr/>
        </p:nvSpPr>
        <p:spPr>
          <a:xfrm>
            <a:off x="4744968" y="3528923"/>
            <a:ext cx="1088470" cy="646331"/>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85C2759E-9F1F-1156-6F24-94FC77149995}"/>
              </a:ext>
            </a:extLst>
          </p:cNvPr>
          <p:cNvSpPr/>
          <p:nvPr/>
        </p:nvSpPr>
        <p:spPr>
          <a:xfrm>
            <a:off x="5836183" y="3536204"/>
            <a:ext cx="1088470" cy="646331"/>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9" name="Rectangle 68">
            <a:extLst>
              <a:ext uri="{FF2B5EF4-FFF2-40B4-BE49-F238E27FC236}">
                <a16:creationId xmlns:a16="http://schemas.microsoft.com/office/drawing/2014/main" id="{B91821DA-B334-3A08-4F25-816879D09DAA}"/>
              </a:ext>
            </a:extLst>
          </p:cNvPr>
          <p:cNvSpPr/>
          <p:nvPr/>
        </p:nvSpPr>
        <p:spPr>
          <a:xfrm>
            <a:off x="6924653" y="3531705"/>
            <a:ext cx="1088470" cy="646331"/>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0" name="Rectangle 69">
            <a:extLst>
              <a:ext uri="{FF2B5EF4-FFF2-40B4-BE49-F238E27FC236}">
                <a16:creationId xmlns:a16="http://schemas.microsoft.com/office/drawing/2014/main" id="{EDCE4375-1C4D-E356-2B67-CC079B1A93F0}"/>
              </a:ext>
            </a:extLst>
          </p:cNvPr>
          <p:cNvSpPr/>
          <p:nvPr/>
        </p:nvSpPr>
        <p:spPr>
          <a:xfrm>
            <a:off x="8015868" y="3529973"/>
            <a:ext cx="1088470" cy="646331"/>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1" name="Rectangle 70">
            <a:extLst>
              <a:ext uri="{FF2B5EF4-FFF2-40B4-BE49-F238E27FC236}">
                <a16:creationId xmlns:a16="http://schemas.microsoft.com/office/drawing/2014/main" id="{EE86EB58-DCED-FDB6-C9E5-E28BBE40FD3D}"/>
              </a:ext>
            </a:extLst>
          </p:cNvPr>
          <p:cNvSpPr/>
          <p:nvPr/>
        </p:nvSpPr>
        <p:spPr>
          <a:xfrm>
            <a:off x="9098374" y="3533259"/>
            <a:ext cx="1088470" cy="646331"/>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Ự</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2" name="Rectangle 71">
            <a:extLst>
              <a:ext uri="{FF2B5EF4-FFF2-40B4-BE49-F238E27FC236}">
                <a16:creationId xmlns:a16="http://schemas.microsoft.com/office/drawing/2014/main" id="{B06F8723-8D48-D411-3152-EA49CD1C61BA}"/>
              </a:ext>
            </a:extLst>
          </p:cNvPr>
          <p:cNvSpPr/>
          <p:nvPr/>
        </p:nvSpPr>
        <p:spPr>
          <a:xfrm>
            <a:off x="10180880" y="3540036"/>
            <a:ext cx="1088470" cy="646331"/>
          </a:xfrm>
          <a:prstGeom prst="rect">
            <a:avLst/>
          </a:prstGeom>
          <a:solidFill>
            <a:srgbClr val="FFFF00"/>
          </a:solidFill>
          <a:ln>
            <a:solidFill>
              <a:schemeClr val="tx1"/>
            </a:solidFill>
            <a:prstDash val="lgDash"/>
          </a:ln>
        </p:spPr>
        <p:txBody>
          <a:bodyPr wrap="square">
            <a:spAutoFit/>
          </a:bodyPr>
          <a:lstStyle/>
          <a:p>
            <a:pPr algn="ctr">
              <a:lnSpc>
                <a:spcPct val="120000"/>
              </a:lnSpc>
              <a:spcAft>
                <a:spcPts val="0"/>
              </a:spcAft>
            </a:pPr>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a:t>
            </a:r>
            <a:endParaRPr lang="en-US" sz="3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3" name="TextBox 9">
            <a:extLst>
              <a:ext uri="{FF2B5EF4-FFF2-40B4-BE49-F238E27FC236}">
                <a16:creationId xmlns:a16="http://schemas.microsoft.com/office/drawing/2014/main" id="{C67259A8-12C2-0E3D-A0AA-9003984339B1}"/>
              </a:ext>
            </a:extLst>
          </p:cNvPr>
          <p:cNvSpPr txBox="1"/>
          <p:nvPr/>
        </p:nvSpPr>
        <p:spPr>
          <a:xfrm>
            <a:off x="2656483" y="3533311"/>
            <a:ext cx="1154044" cy="6492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a:t>
            </a:r>
          </a:p>
        </p:txBody>
      </p:sp>
      <p:sp>
        <p:nvSpPr>
          <p:cNvPr id="74" name="TextBox 9">
            <a:extLst>
              <a:ext uri="{FF2B5EF4-FFF2-40B4-BE49-F238E27FC236}">
                <a16:creationId xmlns:a16="http://schemas.microsoft.com/office/drawing/2014/main" id="{38FF1655-26E0-A27B-839B-EFAFFD6F7E43}"/>
              </a:ext>
            </a:extLst>
          </p:cNvPr>
          <p:cNvSpPr txBox="1"/>
          <p:nvPr/>
        </p:nvSpPr>
        <p:spPr>
          <a:xfrm>
            <a:off x="4736307" y="3536459"/>
            <a:ext cx="1090061" cy="6387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 </a:t>
            </a:r>
          </a:p>
        </p:txBody>
      </p:sp>
      <p:sp>
        <p:nvSpPr>
          <p:cNvPr id="75" name="TextBox 9">
            <a:extLst>
              <a:ext uri="{FF2B5EF4-FFF2-40B4-BE49-F238E27FC236}">
                <a16:creationId xmlns:a16="http://schemas.microsoft.com/office/drawing/2014/main" id="{681D53E1-260C-F875-6387-CBA7CF9444C0}"/>
              </a:ext>
            </a:extLst>
          </p:cNvPr>
          <p:cNvSpPr txBox="1"/>
          <p:nvPr/>
        </p:nvSpPr>
        <p:spPr>
          <a:xfrm>
            <a:off x="5821722" y="3540810"/>
            <a:ext cx="1109854" cy="64008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a:t>
            </a:r>
          </a:p>
        </p:txBody>
      </p:sp>
      <p:sp>
        <p:nvSpPr>
          <p:cNvPr id="76" name="TextBox 9">
            <a:extLst>
              <a:ext uri="{FF2B5EF4-FFF2-40B4-BE49-F238E27FC236}">
                <a16:creationId xmlns:a16="http://schemas.microsoft.com/office/drawing/2014/main" id="{A23773F2-090C-4D2C-7DEC-5B79B489C5A8}"/>
              </a:ext>
            </a:extLst>
          </p:cNvPr>
          <p:cNvSpPr txBox="1"/>
          <p:nvPr/>
        </p:nvSpPr>
        <p:spPr>
          <a:xfrm>
            <a:off x="8014479" y="3529402"/>
            <a:ext cx="1082506" cy="6492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 </a:t>
            </a:r>
          </a:p>
        </p:txBody>
      </p:sp>
    </p:spTree>
    <p:extLst>
      <p:ext uri="{BB962C8B-B14F-4D97-AF65-F5344CB8AC3E}">
        <p14:creationId xmlns:p14="http://schemas.microsoft.com/office/powerpoint/2010/main" val="34540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barn(inVertical)">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barn(inVertical)">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barn(inVertical)">
                                      <p:cBhvr>
                                        <p:cTn id="38" dur="500"/>
                                        <p:tgtEl>
                                          <p:spTgt spid="7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1000"/>
                                        <p:tgtEl>
                                          <p:spTgt spid="76"/>
                                        </p:tgtEl>
                                      </p:cBhvr>
                                    </p:animEffect>
                                    <p:anim calcmode="lin" valueType="num">
                                      <p:cBhvr>
                                        <p:cTn id="44" dur="1000" fill="hold"/>
                                        <p:tgtEl>
                                          <p:spTgt spid="76"/>
                                        </p:tgtEl>
                                        <p:attrNameLst>
                                          <p:attrName>ppt_x</p:attrName>
                                        </p:attrNameLst>
                                      </p:cBhvr>
                                      <p:tavLst>
                                        <p:tav tm="0">
                                          <p:val>
                                            <p:strVal val="#ppt_x"/>
                                          </p:val>
                                        </p:tav>
                                        <p:tav tm="100000">
                                          <p:val>
                                            <p:strVal val="#ppt_x"/>
                                          </p:val>
                                        </p:tav>
                                      </p:tavLst>
                                    </p:anim>
                                    <p:anim calcmode="lin" valueType="num">
                                      <p:cBhvr>
                                        <p:cTn id="4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000"/>
                                        <p:tgtEl>
                                          <p:spTgt spid="51"/>
                                        </p:tgtEl>
                                      </p:cBhvr>
                                    </p:animEffect>
                                    <p:anim calcmode="lin" valueType="num">
                                      <p:cBhvr>
                                        <p:cTn id="51" dur="1000" fill="hold"/>
                                        <p:tgtEl>
                                          <p:spTgt spid="51"/>
                                        </p:tgtEl>
                                        <p:attrNameLst>
                                          <p:attrName>ppt_x</p:attrName>
                                        </p:attrNameLst>
                                      </p:cBhvr>
                                      <p:tavLst>
                                        <p:tav tm="0">
                                          <p:val>
                                            <p:strVal val="#ppt_x"/>
                                          </p:val>
                                        </p:tav>
                                        <p:tav tm="100000">
                                          <p:val>
                                            <p:strVal val="#ppt_x"/>
                                          </p:val>
                                        </p:tav>
                                      </p:tavLst>
                                    </p:anim>
                                    <p:anim calcmode="lin" valueType="num">
                                      <p:cBhvr>
                                        <p:cTn id="5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0" grpId="0" animBg="1"/>
      <p:bldP spid="61" grpId="0" animBg="1"/>
      <p:bldP spid="62" grpId="0" animBg="1"/>
      <p:bldP spid="63" grpId="0" animBg="1"/>
      <p:bldP spid="73" grpId="0" animBg="1"/>
      <p:bldP spid="74" grpId="0" animBg="1"/>
      <p:bldP spid="75" grpId="0" animBg="1"/>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5" name="Google Shape;3435;p25">
            <a:extLst>
              <a:ext uri="{FF2B5EF4-FFF2-40B4-BE49-F238E27FC236}">
                <a16:creationId xmlns:a16="http://schemas.microsoft.com/office/drawing/2014/main" id="{B61BFAE2-0265-4404-9E41-EE2AB33757A9}"/>
              </a:ext>
            </a:extLst>
          </p:cNvPr>
          <p:cNvGrpSpPr/>
          <p:nvPr/>
        </p:nvGrpSpPr>
        <p:grpSpPr>
          <a:xfrm>
            <a:off x="317329" y="620151"/>
            <a:ext cx="10090492" cy="570588"/>
            <a:chOff x="1296327" y="1647588"/>
            <a:chExt cx="10090492" cy="570588"/>
          </a:xfrm>
        </p:grpSpPr>
        <p:sp>
          <p:nvSpPr>
            <p:cNvPr id="6" name="Google Shape;3436;p25">
              <a:extLst>
                <a:ext uri="{FF2B5EF4-FFF2-40B4-BE49-F238E27FC236}">
                  <a16:creationId xmlns:a16="http://schemas.microsoft.com/office/drawing/2014/main" id="{6A68544C-7E13-45DE-BCA9-98F82D5B13D4}"/>
                </a:ext>
              </a:extLst>
            </p:cNvPr>
            <p:cNvSpPr txBox="1"/>
            <p:nvPr/>
          </p:nvSpPr>
          <p:spPr>
            <a:xfrm>
              <a:off x="1866915" y="1694956"/>
              <a:ext cx="951990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Tìm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cây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nấm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cho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mỗi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nhím</a:t>
              </a:r>
              <a:endParaRPr kumimoji="0" sz="2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p:txBody>
        </p:sp>
        <p:sp>
          <p:nvSpPr>
            <p:cNvPr id="7" name="Google Shape;3437;p25">
              <a:extLst>
                <a:ext uri="{FF2B5EF4-FFF2-40B4-BE49-F238E27FC236}">
                  <a16:creationId xmlns:a16="http://schemas.microsoft.com/office/drawing/2014/main" id="{FDB556A0-78B3-40FD-B12B-5355C0A0A65A}"/>
                </a:ext>
              </a:extLst>
            </p:cNvPr>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Arial"/>
                  <a:cs typeface="Calibri" panose="020F0502020204030204" pitchFamily="34" charset="0"/>
                  <a:sym typeface="Arial"/>
                </a:rPr>
                <a:t>4</a:t>
              </a:r>
              <a:endParaRPr kumimoji="0" sz="3600" b="1" i="0" u="none" strike="noStrike" kern="1200" cap="none" spc="0" normalizeH="0" baseline="0" noProof="0">
                <a:ln>
                  <a:noFill/>
                </a:ln>
                <a:solidFill>
                  <a:prstClr val="white"/>
                </a:solidFill>
                <a:effectLst/>
                <a:uLnTx/>
                <a:uFillTx/>
                <a:latin typeface="Calibri" panose="020F0502020204030204" pitchFamily="34" charset="0"/>
                <a:ea typeface="Arial"/>
                <a:cs typeface="Calibri" panose="020F0502020204030204" pitchFamily="34" charset="0"/>
                <a:sym typeface="Arial"/>
              </a:endParaRPr>
            </a:p>
          </p:txBody>
        </p:sp>
      </p:grpSp>
      <p:sp>
        <p:nvSpPr>
          <p:cNvPr id="2" name="Freeform 3">
            <a:extLst>
              <a:ext uri="{FF2B5EF4-FFF2-40B4-BE49-F238E27FC236}">
                <a16:creationId xmlns:a16="http://schemas.microsoft.com/office/drawing/2014/main" id="{A742FF78-3F96-CD7A-4AF7-CE7667F50859}"/>
              </a:ext>
            </a:extLst>
          </p:cNvPr>
          <p:cNvSpPr/>
          <p:nvPr/>
        </p:nvSpPr>
        <p:spPr>
          <a:xfrm>
            <a:off x="993863" y="1504949"/>
            <a:ext cx="2911388" cy="2371725"/>
          </a:xfrm>
          <a:custGeom>
            <a:avLst/>
            <a:gdLst/>
            <a:ahLst/>
            <a:cxnLst/>
            <a:rect l="l" t="t" r="r" b="b"/>
            <a:pathLst>
              <a:path w="4025023" h="4114800">
                <a:moveTo>
                  <a:pt x="0" y="0"/>
                </a:moveTo>
                <a:lnTo>
                  <a:pt x="4025022" y="0"/>
                </a:lnTo>
                <a:lnTo>
                  <a:pt x="40250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83E7D82A-3432-2384-539B-B1996A9652F4}"/>
              </a:ext>
            </a:extLst>
          </p:cNvPr>
          <p:cNvSpPr/>
          <p:nvPr/>
        </p:nvSpPr>
        <p:spPr>
          <a:xfrm>
            <a:off x="5029199" y="1514475"/>
            <a:ext cx="2543176" cy="230505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76964A1-4B48-5E1C-1FE4-FD8A27310F21}"/>
              </a:ext>
            </a:extLst>
          </p:cNvPr>
          <p:cNvSpPr/>
          <p:nvPr/>
        </p:nvSpPr>
        <p:spPr>
          <a:xfrm>
            <a:off x="8439150" y="1323975"/>
            <a:ext cx="2990850" cy="2634432"/>
          </a:xfrm>
          <a:custGeom>
            <a:avLst/>
            <a:gdLst/>
            <a:ahLst/>
            <a:cxnLst/>
            <a:rect l="l" t="t" r="r" b="b"/>
            <a:pathLst>
              <a:path w="4236602" h="4114800">
                <a:moveTo>
                  <a:pt x="0" y="0"/>
                </a:moveTo>
                <a:lnTo>
                  <a:pt x="4236602" y="0"/>
                </a:lnTo>
                <a:lnTo>
                  <a:pt x="42366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5">
            <a:extLst>
              <a:ext uri="{FF2B5EF4-FFF2-40B4-BE49-F238E27FC236}">
                <a16:creationId xmlns:a16="http://schemas.microsoft.com/office/drawing/2014/main" id="{E7F25C85-102E-9C51-B16A-A9BFB151C0EF}"/>
              </a:ext>
            </a:extLst>
          </p:cNvPr>
          <p:cNvSpPr/>
          <p:nvPr/>
        </p:nvSpPr>
        <p:spPr>
          <a:xfrm flipH="1">
            <a:off x="1219199" y="4286249"/>
            <a:ext cx="2714625" cy="2181225"/>
          </a:xfrm>
          <a:custGeom>
            <a:avLst/>
            <a:gdLst/>
            <a:ahLst/>
            <a:cxnLst/>
            <a:rect l="l" t="t" r="r" b="b"/>
            <a:pathLst>
              <a:path w="5685389" h="4114800">
                <a:moveTo>
                  <a:pt x="0" y="0"/>
                </a:moveTo>
                <a:lnTo>
                  <a:pt x="5685388" y="0"/>
                </a:lnTo>
                <a:lnTo>
                  <a:pt x="56853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74B8367D-19B5-11B7-4C8F-D912A77F797D}"/>
              </a:ext>
            </a:extLst>
          </p:cNvPr>
          <p:cNvSpPr/>
          <p:nvPr/>
        </p:nvSpPr>
        <p:spPr>
          <a:xfrm flipH="1">
            <a:off x="5056739" y="4457700"/>
            <a:ext cx="2734711" cy="2247900"/>
          </a:xfrm>
          <a:custGeom>
            <a:avLst/>
            <a:gdLst/>
            <a:ahLst/>
            <a:cxnLst/>
            <a:rect l="l" t="t" r="r" b="b"/>
            <a:pathLst>
              <a:path w="5685389" h="4114800">
                <a:moveTo>
                  <a:pt x="0" y="0"/>
                </a:moveTo>
                <a:lnTo>
                  <a:pt x="5685388" y="0"/>
                </a:lnTo>
                <a:lnTo>
                  <a:pt x="56853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5">
            <a:extLst>
              <a:ext uri="{FF2B5EF4-FFF2-40B4-BE49-F238E27FC236}">
                <a16:creationId xmlns:a16="http://schemas.microsoft.com/office/drawing/2014/main" id="{2889E881-CDC8-DA71-421D-F04171A3F161}"/>
              </a:ext>
            </a:extLst>
          </p:cNvPr>
          <p:cNvSpPr/>
          <p:nvPr/>
        </p:nvSpPr>
        <p:spPr>
          <a:xfrm flipH="1">
            <a:off x="8809589" y="4495800"/>
            <a:ext cx="2734711" cy="2247900"/>
          </a:xfrm>
          <a:custGeom>
            <a:avLst/>
            <a:gdLst/>
            <a:ahLst/>
            <a:cxnLst/>
            <a:rect l="l" t="t" r="r" b="b"/>
            <a:pathLst>
              <a:path w="5685389" h="4114800">
                <a:moveTo>
                  <a:pt x="0" y="0"/>
                </a:moveTo>
                <a:lnTo>
                  <a:pt x="5685388" y="0"/>
                </a:lnTo>
                <a:lnTo>
                  <a:pt x="56853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7D512661-C502-010D-90C8-90931D3BDAF5}"/>
              </a:ext>
            </a:extLst>
          </p:cNvPr>
          <p:cNvSpPr/>
          <p:nvPr/>
        </p:nvSpPr>
        <p:spPr>
          <a:xfrm>
            <a:off x="1256072" y="1798073"/>
            <a:ext cx="2431026"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libri" panose="020F0502020204030204" pitchFamily="34" charset="0"/>
                <a:cs typeface="Calibri" panose="020F0502020204030204" pitchFamily="34" charset="0"/>
              </a:rPr>
              <a:t>372 - 255</a:t>
            </a:r>
          </a:p>
        </p:txBody>
      </p:sp>
      <p:sp>
        <p:nvSpPr>
          <p:cNvPr id="16" name="Rectangle: Rounded Corners 15">
            <a:extLst>
              <a:ext uri="{FF2B5EF4-FFF2-40B4-BE49-F238E27FC236}">
                <a16:creationId xmlns:a16="http://schemas.microsoft.com/office/drawing/2014/main" id="{101783DA-D6B7-C28E-1209-C3FE256101E8}"/>
              </a:ext>
            </a:extLst>
          </p:cNvPr>
          <p:cNvSpPr/>
          <p:nvPr/>
        </p:nvSpPr>
        <p:spPr>
          <a:xfrm>
            <a:off x="5311878" y="1920976"/>
            <a:ext cx="2052484"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430 - 170</a:t>
            </a:r>
          </a:p>
        </p:txBody>
      </p:sp>
      <p:sp>
        <p:nvSpPr>
          <p:cNvPr id="17" name="Rectangle: Rounded Corners 16">
            <a:extLst>
              <a:ext uri="{FF2B5EF4-FFF2-40B4-BE49-F238E27FC236}">
                <a16:creationId xmlns:a16="http://schemas.microsoft.com/office/drawing/2014/main" id="{705FB6F2-3D28-88B0-DD0E-A2D212C871C5}"/>
              </a:ext>
            </a:extLst>
          </p:cNvPr>
          <p:cNvSpPr/>
          <p:nvPr/>
        </p:nvSpPr>
        <p:spPr>
          <a:xfrm>
            <a:off x="9030929" y="1771035"/>
            <a:ext cx="1902542"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457 – 80</a:t>
            </a:r>
          </a:p>
        </p:txBody>
      </p:sp>
      <p:sp>
        <p:nvSpPr>
          <p:cNvPr id="18" name="TextBox 17">
            <a:extLst>
              <a:ext uri="{FF2B5EF4-FFF2-40B4-BE49-F238E27FC236}">
                <a16:creationId xmlns:a16="http://schemas.microsoft.com/office/drawing/2014/main" id="{1F44B0AF-2964-2E59-A8A8-4194081991A3}"/>
              </a:ext>
            </a:extLst>
          </p:cNvPr>
          <p:cNvSpPr txBox="1"/>
          <p:nvPr/>
        </p:nvSpPr>
        <p:spPr>
          <a:xfrm>
            <a:off x="2192594" y="4611329"/>
            <a:ext cx="1229032" cy="830997"/>
          </a:xfrm>
          <a:prstGeom prst="rect">
            <a:avLst/>
          </a:prstGeom>
          <a:noFill/>
        </p:spPr>
        <p:txBody>
          <a:bodyPr wrap="square" rtlCol="0">
            <a:spAutoFit/>
          </a:bodyPr>
          <a:lstStyle/>
          <a:p>
            <a:r>
              <a:rPr lang="en-US" sz="4800" dirty="0">
                <a:highlight>
                  <a:srgbClr val="FFFF00"/>
                </a:highlight>
                <a:latin typeface="Calibri" panose="020F0502020204030204" pitchFamily="34" charset="0"/>
                <a:cs typeface="Calibri" panose="020F0502020204030204" pitchFamily="34" charset="0"/>
              </a:rPr>
              <a:t>377</a:t>
            </a:r>
          </a:p>
        </p:txBody>
      </p:sp>
      <p:sp>
        <p:nvSpPr>
          <p:cNvPr id="19" name="TextBox 18">
            <a:extLst>
              <a:ext uri="{FF2B5EF4-FFF2-40B4-BE49-F238E27FC236}">
                <a16:creationId xmlns:a16="http://schemas.microsoft.com/office/drawing/2014/main" id="{FD7B0F46-B3F7-09F9-218F-5E9D04F7BAAB}"/>
              </a:ext>
            </a:extLst>
          </p:cNvPr>
          <p:cNvSpPr txBox="1"/>
          <p:nvPr/>
        </p:nvSpPr>
        <p:spPr>
          <a:xfrm>
            <a:off x="6076336" y="4719484"/>
            <a:ext cx="1229032" cy="830997"/>
          </a:xfrm>
          <a:prstGeom prst="rect">
            <a:avLst/>
          </a:prstGeom>
          <a:noFill/>
        </p:spPr>
        <p:txBody>
          <a:bodyPr wrap="square" rtlCol="0">
            <a:spAutoFit/>
          </a:bodyPr>
          <a:lstStyle/>
          <a:p>
            <a:r>
              <a:rPr lang="en-US" sz="4800" dirty="0">
                <a:highlight>
                  <a:srgbClr val="FFFF00"/>
                </a:highlight>
                <a:latin typeface="Calibri" panose="020F0502020204030204" pitchFamily="34" charset="0"/>
                <a:cs typeface="Calibri" panose="020F0502020204030204" pitchFamily="34" charset="0"/>
              </a:rPr>
              <a:t>117</a:t>
            </a:r>
          </a:p>
        </p:txBody>
      </p:sp>
      <p:sp>
        <p:nvSpPr>
          <p:cNvPr id="20" name="TextBox 19">
            <a:extLst>
              <a:ext uri="{FF2B5EF4-FFF2-40B4-BE49-F238E27FC236}">
                <a16:creationId xmlns:a16="http://schemas.microsoft.com/office/drawing/2014/main" id="{2D4BBCEF-2FA0-5FEA-C493-9FA0226CCFFB}"/>
              </a:ext>
            </a:extLst>
          </p:cNvPr>
          <p:cNvSpPr txBox="1"/>
          <p:nvPr/>
        </p:nvSpPr>
        <p:spPr>
          <a:xfrm>
            <a:off x="9920749" y="4709652"/>
            <a:ext cx="1229032" cy="830997"/>
          </a:xfrm>
          <a:prstGeom prst="rect">
            <a:avLst/>
          </a:prstGeom>
          <a:noFill/>
        </p:spPr>
        <p:txBody>
          <a:bodyPr wrap="square" rtlCol="0">
            <a:spAutoFit/>
          </a:bodyPr>
          <a:lstStyle/>
          <a:p>
            <a:r>
              <a:rPr lang="en-US" sz="4800" dirty="0">
                <a:highlight>
                  <a:srgbClr val="FFFF00"/>
                </a:highlight>
                <a:latin typeface="Calibri" panose="020F0502020204030204" pitchFamily="34" charset="0"/>
                <a:cs typeface="Calibri" panose="020F0502020204030204" pitchFamily="34" charset="0"/>
              </a:rPr>
              <a:t>260</a:t>
            </a:r>
          </a:p>
        </p:txBody>
      </p:sp>
      <p:sp>
        <p:nvSpPr>
          <p:cNvPr id="21" name="Freeform: Shape 20">
            <a:extLst>
              <a:ext uri="{FF2B5EF4-FFF2-40B4-BE49-F238E27FC236}">
                <a16:creationId xmlns:a16="http://schemas.microsoft.com/office/drawing/2014/main" id="{2141D1A6-A7F7-8115-35A4-2239D2CCE22C}"/>
              </a:ext>
            </a:extLst>
          </p:cNvPr>
          <p:cNvSpPr/>
          <p:nvPr/>
        </p:nvSpPr>
        <p:spPr>
          <a:xfrm>
            <a:off x="2743200" y="2861187"/>
            <a:ext cx="3706761" cy="1661652"/>
          </a:xfrm>
          <a:custGeom>
            <a:avLst/>
            <a:gdLst>
              <a:gd name="connsiteX0" fmla="*/ 0 w 3706761"/>
              <a:gd name="connsiteY0" fmla="*/ 0 h 1661652"/>
              <a:gd name="connsiteX1" fmla="*/ 865239 w 3706761"/>
              <a:gd name="connsiteY1" fmla="*/ 255639 h 1661652"/>
              <a:gd name="connsiteX2" fmla="*/ 1504335 w 3706761"/>
              <a:gd name="connsiteY2" fmla="*/ 471948 h 1661652"/>
              <a:gd name="connsiteX3" fmla="*/ 2399071 w 3706761"/>
              <a:gd name="connsiteY3" fmla="*/ 747252 h 1661652"/>
              <a:gd name="connsiteX4" fmla="*/ 2743200 w 3706761"/>
              <a:gd name="connsiteY4" fmla="*/ 973394 h 1661652"/>
              <a:gd name="connsiteX5" fmla="*/ 3215148 w 3706761"/>
              <a:gd name="connsiteY5" fmla="*/ 1347019 h 1661652"/>
              <a:gd name="connsiteX6" fmla="*/ 3313471 w 3706761"/>
              <a:gd name="connsiteY6" fmla="*/ 1415845 h 1661652"/>
              <a:gd name="connsiteX7" fmla="*/ 3490452 w 3706761"/>
              <a:gd name="connsiteY7" fmla="*/ 1553497 h 1661652"/>
              <a:gd name="connsiteX8" fmla="*/ 3549445 w 3706761"/>
              <a:gd name="connsiteY8" fmla="*/ 1592826 h 1661652"/>
              <a:gd name="connsiteX9" fmla="*/ 3608439 w 3706761"/>
              <a:gd name="connsiteY9" fmla="*/ 1612490 h 1661652"/>
              <a:gd name="connsiteX10" fmla="*/ 3657600 w 3706761"/>
              <a:gd name="connsiteY10" fmla="*/ 1632155 h 1661652"/>
              <a:gd name="connsiteX11" fmla="*/ 3706761 w 3706761"/>
              <a:gd name="connsiteY11" fmla="*/ 1661652 h 166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6761" h="1661652">
                <a:moveTo>
                  <a:pt x="0" y="0"/>
                </a:moveTo>
                <a:cubicBezTo>
                  <a:pt x="288413" y="85213"/>
                  <a:pt x="580375" y="159224"/>
                  <a:pt x="865239" y="255639"/>
                </a:cubicBezTo>
                <a:cubicBezTo>
                  <a:pt x="1078271" y="327742"/>
                  <a:pt x="1289011" y="407009"/>
                  <a:pt x="1504335" y="471948"/>
                </a:cubicBezTo>
                <a:cubicBezTo>
                  <a:pt x="1767549" y="551330"/>
                  <a:pt x="2137118" y="606200"/>
                  <a:pt x="2399071" y="747252"/>
                </a:cubicBezTo>
                <a:cubicBezTo>
                  <a:pt x="2519925" y="812327"/>
                  <a:pt x="2636017" y="887648"/>
                  <a:pt x="2743200" y="973394"/>
                </a:cubicBezTo>
                <a:cubicBezTo>
                  <a:pt x="2799227" y="1018216"/>
                  <a:pt x="3091674" y="1255755"/>
                  <a:pt x="3215148" y="1347019"/>
                </a:cubicBezTo>
                <a:cubicBezTo>
                  <a:pt x="3247320" y="1370798"/>
                  <a:pt x="3281892" y="1391284"/>
                  <a:pt x="3313471" y="1415845"/>
                </a:cubicBezTo>
                <a:cubicBezTo>
                  <a:pt x="3372465" y="1461729"/>
                  <a:pt x="3428267" y="1512040"/>
                  <a:pt x="3490452" y="1553497"/>
                </a:cubicBezTo>
                <a:cubicBezTo>
                  <a:pt x="3510116" y="1566607"/>
                  <a:pt x="3528306" y="1582257"/>
                  <a:pt x="3549445" y="1592826"/>
                </a:cubicBezTo>
                <a:cubicBezTo>
                  <a:pt x="3567985" y="1602096"/>
                  <a:pt x="3588959" y="1605406"/>
                  <a:pt x="3608439" y="1612490"/>
                </a:cubicBezTo>
                <a:cubicBezTo>
                  <a:pt x="3625026" y="1618522"/>
                  <a:pt x="3641814" y="1624262"/>
                  <a:pt x="3657600" y="1632155"/>
                </a:cubicBezTo>
                <a:cubicBezTo>
                  <a:pt x="3674693" y="1640702"/>
                  <a:pt x="3706761" y="1661652"/>
                  <a:pt x="3706761" y="1661652"/>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EE180D1-613A-E75C-EAF1-E54AC6C5476F}"/>
              </a:ext>
            </a:extLst>
          </p:cNvPr>
          <p:cNvSpPr/>
          <p:nvPr/>
        </p:nvSpPr>
        <p:spPr>
          <a:xfrm>
            <a:off x="6543675" y="3733800"/>
            <a:ext cx="3009900" cy="886869"/>
          </a:xfrm>
          <a:custGeom>
            <a:avLst/>
            <a:gdLst>
              <a:gd name="connsiteX0" fmla="*/ 0 w 3009900"/>
              <a:gd name="connsiteY0" fmla="*/ 0 h 886869"/>
              <a:gd name="connsiteX1" fmla="*/ 19050 w 3009900"/>
              <a:gd name="connsiteY1" fmla="*/ 47625 h 886869"/>
              <a:gd name="connsiteX2" fmla="*/ 219075 w 3009900"/>
              <a:gd name="connsiteY2" fmla="*/ 95250 h 886869"/>
              <a:gd name="connsiteX3" fmla="*/ 457200 w 3009900"/>
              <a:gd name="connsiteY3" fmla="*/ 171450 h 886869"/>
              <a:gd name="connsiteX4" fmla="*/ 1314450 w 3009900"/>
              <a:gd name="connsiteY4" fmla="*/ 419100 h 886869"/>
              <a:gd name="connsiteX5" fmla="*/ 1543050 w 3009900"/>
              <a:gd name="connsiteY5" fmla="*/ 466725 h 886869"/>
              <a:gd name="connsiteX6" fmla="*/ 1971675 w 3009900"/>
              <a:gd name="connsiteY6" fmla="*/ 695325 h 886869"/>
              <a:gd name="connsiteX7" fmla="*/ 2057400 w 3009900"/>
              <a:gd name="connsiteY7" fmla="*/ 742950 h 886869"/>
              <a:gd name="connsiteX8" fmla="*/ 2124075 w 3009900"/>
              <a:gd name="connsiteY8" fmla="*/ 762000 h 886869"/>
              <a:gd name="connsiteX9" fmla="*/ 2247900 w 3009900"/>
              <a:gd name="connsiteY9" fmla="*/ 790575 h 886869"/>
              <a:gd name="connsiteX10" fmla="*/ 2352675 w 3009900"/>
              <a:gd name="connsiteY10" fmla="*/ 828675 h 886869"/>
              <a:gd name="connsiteX11" fmla="*/ 2476500 w 3009900"/>
              <a:gd name="connsiteY11" fmla="*/ 838200 h 886869"/>
              <a:gd name="connsiteX12" fmla="*/ 2647950 w 3009900"/>
              <a:gd name="connsiteY12" fmla="*/ 857250 h 886869"/>
              <a:gd name="connsiteX13" fmla="*/ 2819400 w 3009900"/>
              <a:gd name="connsiteY13" fmla="*/ 885825 h 886869"/>
              <a:gd name="connsiteX14" fmla="*/ 3009900 w 3009900"/>
              <a:gd name="connsiteY14" fmla="*/ 885825 h 88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0" h="886869">
                <a:moveTo>
                  <a:pt x="0" y="0"/>
                </a:moveTo>
                <a:cubicBezTo>
                  <a:pt x="6350" y="15875"/>
                  <a:pt x="3370" y="40808"/>
                  <a:pt x="19050" y="47625"/>
                </a:cubicBezTo>
                <a:cubicBezTo>
                  <a:pt x="81905" y="74953"/>
                  <a:pt x="153119" y="76610"/>
                  <a:pt x="219075" y="95250"/>
                </a:cubicBezTo>
                <a:cubicBezTo>
                  <a:pt x="299274" y="117915"/>
                  <a:pt x="377280" y="147821"/>
                  <a:pt x="457200" y="171450"/>
                </a:cubicBezTo>
                <a:cubicBezTo>
                  <a:pt x="742430" y="255779"/>
                  <a:pt x="1023267" y="358437"/>
                  <a:pt x="1314450" y="419100"/>
                </a:cubicBezTo>
                <a:cubicBezTo>
                  <a:pt x="1390650" y="434975"/>
                  <a:pt x="1468000" y="446086"/>
                  <a:pt x="1543050" y="466725"/>
                </a:cubicBezTo>
                <a:cubicBezTo>
                  <a:pt x="1727588" y="517473"/>
                  <a:pt x="1787838" y="584055"/>
                  <a:pt x="1971675" y="695325"/>
                </a:cubicBezTo>
                <a:cubicBezTo>
                  <a:pt x="1999640" y="712251"/>
                  <a:pt x="2025969" y="733970"/>
                  <a:pt x="2057400" y="742950"/>
                </a:cubicBezTo>
                <a:cubicBezTo>
                  <a:pt x="2079625" y="749300"/>
                  <a:pt x="2101651" y="756394"/>
                  <a:pt x="2124075" y="762000"/>
                </a:cubicBezTo>
                <a:cubicBezTo>
                  <a:pt x="2165170" y="772274"/>
                  <a:pt x="2207235" y="778714"/>
                  <a:pt x="2247900" y="790575"/>
                </a:cubicBezTo>
                <a:cubicBezTo>
                  <a:pt x="2283576" y="800980"/>
                  <a:pt x="2316294" y="821096"/>
                  <a:pt x="2352675" y="828675"/>
                </a:cubicBezTo>
                <a:cubicBezTo>
                  <a:pt x="2393202" y="837118"/>
                  <a:pt x="2435296" y="834212"/>
                  <a:pt x="2476500" y="838200"/>
                </a:cubicBezTo>
                <a:cubicBezTo>
                  <a:pt x="2533734" y="843739"/>
                  <a:pt x="2590988" y="849393"/>
                  <a:pt x="2647950" y="857250"/>
                </a:cubicBezTo>
                <a:cubicBezTo>
                  <a:pt x="2661152" y="859071"/>
                  <a:pt x="2789470" y="884716"/>
                  <a:pt x="2819400" y="885825"/>
                </a:cubicBezTo>
                <a:cubicBezTo>
                  <a:pt x="2882856" y="888175"/>
                  <a:pt x="2946400" y="885825"/>
                  <a:pt x="3009900" y="885825"/>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55FAE82D-E4EA-B9D2-E4F5-4947618744D6}"/>
              </a:ext>
            </a:extLst>
          </p:cNvPr>
          <p:cNvSpPr/>
          <p:nvPr/>
        </p:nvSpPr>
        <p:spPr>
          <a:xfrm>
            <a:off x="3228975" y="3760903"/>
            <a:ext cx="6286500" cy="821699"/>
          </a:xfrm>
          <a:custGeom>
            <a:avLst/>
            <a:gdLst>
              <a:gd name="connsiteX0" fmla="*/ 6286500 w 6286500"/>
              <a:gd name="connsiteY0" fmla="*/ 10997 h 821699"/>
              <a:gd name="connsiteX1" fmla="*/ 5067300 w 6286500"/>
              <a:gd name="connsiteY1" fmla="*/ 49097 h 821699"/>
              <a:gd name="connsiteX2" fmla="*/ 4419600 w 6286500"/>
              <a:gd name="connsiteY2" fmla="*/ 163397 h 821699"/>
              <a:gd name="connsiteX3" fmla="*/ 3638550 w 6286500"/>
              <a:gd name="connsiteY3" fmla="*/ 363422 h 821699"/>
              <a:gd name="connsiteX4" fmla="*/ 3143250 w 6286500"/>
              <a:gd name="connsiteY4" fmla="*/ 430097 h 821699"/>
              <a:gd name="connsiteX5" fmla="*/ 2790825 w 6286500"/>
              <a:gd name="connsiteY5" fmla="*/ 487247 h 821699"/>
              <a:gd name="connsiteX6" fmla="*/ 2257425 w 6286500"/>
              <a:gd name="connsiteY6" fmla="*/ 506297 h 821699"/>
              <a:gd name="connsiteX7" fmla="*/ 1981200 w 6286500"/>
              <a:gd name="connsiteY7" fmla="*/ 553922 h 821699"/>
              <a:gd name="connsiteX8" fmla="*/ 1190625 w 6286500"/>
              <a:gd name="connsiteY8" fmla="*/ 620597 h 821699"/>
              <a:gd name="connsiteX9" fmla="*/ 981075 w 6286500"/>
              <a:gd name="connsiteY9" fmla="*/ 649172 h 821699"/>
              <a:gd name="connsiteX10" fmla="*/ 781050 w 6286500"/>
              <a:gd name="connsiteY10" fmla="*/ 668222 h 821699"/>
              <a:gd name="connsiteX11" fmla="*/ 676275 w 6286500"/>
              <a:gd name="connsiteY11" fmla="*/ 696797 h 821699"/>
              <a:gd name="connsiteX12" fmla="*/ 552450 w 6286500"/>
              <a:gd name="connsiteY12" fmla="*/ 715847 h 821699"/>
              <a:gd name="connsiteX13" fmla="*/ 428625 w 6286500"/>
              <a:gd name="connsiteY13" fmla="*/ 763472 h 821699"/>
              <a:gd name="connsiteX14" fmla="*/ 247650 w 6286500"/>
              <a:gd name="connsiteY14" fmla="*/ 782522 h 821699"/>
              <a:gd name="connsiteX15" fmla="*/ 209550 w 6286500"/>
              <a:gd name="connsiteY15" fmla="*/ 792047 h 821699"/>
              <a:gd name="connsiteX16" fmla="*/ 123825 w 6286500"/>
              <a:gd name="connsiteY16" fmla="*/ 820622 h 821699"/>
              <a:gd name="connsiteX17" fmla="*/ 0 w 6286500"/>
              <a:gd name="connsiteY17" fmla="*/ 820622 h 82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86500" h="821699">
                <a:moveTo>
                  <a:pt x="6286500" y="10997"/>
                </a:moveTo>
                <a:cubicBezTo>
                  <a:pt x="5801107" y="-2486"/>
                  <a:pt x="5674215" y="-15388"/>
                  <a:pt x="5067300" y="49097"/>
                </a:cubicBezTo>
                <a:cubicBezTo>
                  <a:pt x="4849291" y="72260"/>
                  <a:pt x="4633660" y="116039"/>
                  <a:pt x="4419600" y="163397"/>
                </a:cubicBezTo>
                <a:cubicBezTo>
                  <a:pt x="3734293" y="315014"/>
                  <a:pt x="4250459" y="260291"/>
                  <a:pt x="3638550" y="363422"/>
                </a:cubicBezTo>
                <a:cubicBezTo>
                  <a:pt x="3474278" y="391108"/>
                  <a:pt x="3308090" y="406019"/>
                  <a:pt x="3143250" y="430097"/>
                </a:cubicBezTo>
                <a:cubicBezTo>
                  <a:pt x="3025490" y="447298"/>
                  <a:pt x="2909397" y="477047"/>
                  <a:pt x="2790825" y="487247"/>
                </a:cubicBezTo>
                <a:cubicBezTo>
                  <a:pt x="2613566" y="502495"/>
                  <a:pt x="2257425" y="506297"/>
                  <a:pt x="2257425" y="506297"/>
                </a:cubicBezTo>
                <a:cubicBezTo>
                  <a:pt x="2165350" y="522172"/>
                  <a:pt x="2073931" y="542489"/>
                  <a:pt x="1981200" y="553922"/>
                </a:cubicBezTo>
                <a:cubicBezTo>
                  <a:pt x="1646741" y="595157"/>
                  <a:pt x="1517529" y="588442"/>
                  <a:pt x="1190625" y="620597"/>
                </a:cubicBezTo>
                <a:cubicBezTo>
                  <a:pt x="1120467" y="627498"/>
                  <a:pt x="1051100" y="641030"/>
                  <a:pt x="981075" y="649172"/>
                </a:cubicBezTo>
                <a:cubicBezTo>
                  <a:pt x="914547" y="656908"/>
                  <a:pt x="847725" y="661872"/>
                  <a:pt x="781050" y="668222"/>
                </a:cubicBezTo>
                <a:cubicBezTo>
                  <a:pt x="746125" y="677747"/>
                  <a:pt x="711715" y="689414"/>
                  <a:pt x="676275" y="696797"/>
                </a:cubicBezTo>
                <a:cubicBezTo>
                  <a:pt x="635392" y="705314"/>
                  <a:pt x="592775" y="704990"/>
                  <a:pt x="552450" y="715847"/>
                </a:cubicBezTo>
                <a:cubicBezTo>
                  <a:pt x="509748" y="727344"/>
                  <a:pt x="470983" y="750765"/>
                  <a:pt x="428625" y="763472"/>
                </a:cubicBezTo>
                <a:cubicBezTo>
                  <a:pt x="399910" y="772087"/>
                  <a:pt x="255227" y="781891"/>
                  <a:pt x="247650" y="782522"/>
                </a:cubicBezTo>
                <a:cubicBezTo>
                  <a:pt x="234950" y="785697"/>
                  <a:pt x="221969" y="787907"/>
                  <a:pt x="209550" y="792047"/>
                </a:cubicBezTo>
                <a:cubicBezTo>
                  <a:pt x="184996" y="800232"/>
                  <a:pt x="151542" y="818992"/>
                  <a:pt x="123825" y="820622"/>
                </a:cubicBezTo>
                <a:cubicBezTo>
                  <a:pt x="82621" y="823046"/>
                  <a:pt x="41275" y="820622"/>
                  <a:pt x="0" y="820622"/>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42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19" grpId="0"/>
      <p:bldP spid="20" grpId="0"/>
      <p:bldP spid="22" grpId="0" animBg="1"/>
      <p:bldP spid="24" grpId="0" animBg="1"/>
    </p:bldLst>
  </p:timing>
</p:sld>
</file>

<file path=ppt/theme/theme1.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2">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a:ea typeface="字魂80号-萌趣小鱼体"/>
        <a:cs typeface=""/>
      </a:majorFont>
      <a:minorFont>
        <a:latin typeface="字魂80号-萌趣小鱼体"/>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494</TotalTime>
  <Words>834</Words>
  <Application>Microsoft Office PowerPoint</Application>
  <PresentationFormat>Widescreen</PresentationFormat>
  <Paragraphs>201</Paragraphs>
  <Slides>23</Slides>
  <Notes>10</Notes>
  <HiddenSlides>0</HiddenSlides>
  <MMClips>2</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23</vt:i4>
      </vt:variant>
    </vt:vector>
  </HeadingPairs>
  <TitlesOfParts>
    <vt:vector size="42" baseType="lpstr">
      <vt:lpstr>等线</vt:lpstr>
      <vt:lpstr>字魂59号-创粗黑</vt:lpstr>
      <vt:lpstr>杨任东竹石体-Medium</vt:lpstr>
      <vt:lpstr>Arial</vt:lpstr>
      <vt:lpstr>Arial-Rounded</vt:lpstr>
      <vt:lpstr>Calibri</vt:lpstr>
      <vt:lpstr>Cambria</vt:lpstr>
      <vt:lpstr>Times New Roman</vt:lpstr>
      <vt:lpstr>UTM Avo</vt:lpstr>
      <vt:lpstr>1_Office 主题</vt:lpstr>
      <vt:lpstr>2_Office 主题</vt:lpstr>
      <vt:lpstr>Office 主题​​</vt:lpstr>
      <vt:lpstr>https://www.freeppt7.com</vt:lpstr>
      <vt:lpstr>自定义设计方案</vt:lpstr>
      <vt:lpstr>1_Office Theme</vt:lpstr>
      <vt:lpstr>1_Office 主题​​</vt:lpstr>
      <vt:lpstr>2_Office 主题​​</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80</cp:revision>
  <dcterms:created xsi:type="dcterms:W3CDTF">2021-07-20T01:55:21Z</dcterms:created>
  <dcterms:modified xsi:type="dcterms:W3CDTF">2025-08-03T13:12:21Z</dcterms:modified>
</cp:coreProperties>
</file>