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306" r:id="rId5"/>
    <p:sldId id="257" r:id="rId6"/>
    <p:sldId id="265" r:id="rId7"/>
    <p:sldId id="302" r:id="rId8"/>
    <p:sldId id="305" r:id="rId9"/>
  </p:sldIdLst>
  <p:sldSz cx="9144000" cy="5143500" type="screen16x9"/>
  <p:notesSz cx="6858000" cy="9144000"/>
  <p:embeddedFontLst>
    <p:embeddedFont>
      <p:font typeface="DM Serif Display"/>
      <p:regular r:id="rId13"/>
    </p:embeddedFont>
    <p:embeddedFont>
      <p:font typeface="Montserrat Medium" panose="00000500000000000000"/>
      <p:regular r:id="rId14"/>
    </p:embeddedFont>
    <p:embeddedFont>
      <p:font typeface="Montserrat" panose="00000500000000000000"/>
      <p:regular r:id="rId15"/>
    </p:embeddedFont>
    <p:embeddedFont>
      <p:font typeface=".VnArialH" panose="020B7200000000000000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AB6"/>
    <a:srgbClr val="FBF8B7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7.fntdata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8f9b979809_0_1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8f9b979809_0_1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84175" y="2407625"/>
            <a:ext cx="6168300" cy="2849700"/>
          </a:xfrm>
          <a:prstGeom prst="ellipse">
            <a:avLst/>
          </a:prstGeom>
          <a:solidFill>
            <a:srgbClr val="FF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0;p2"/>
          <p:cNvSpPr/>
          <p:nvPr/>
        </p:nvSpPr>
        <p:spPr>
          <a:xfrm rot="-5400000" flipH="1">
            <a:off x="5245635" y="1255290"/>
            <a:ext cx="5143276" cy="2632696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" name="Google Shape;11;p2"/>
          <p:cNvGrpSpPr/>
          <p:nvPr/>
        </p:nvGrpSpPr>
        <p:grpSpPr>
          <a:xfrm>
            <a:off x="3746022" y="127144"/>
            <a:ext cx="335405" cy="335228"/>
            <a:chOff x="-4030775" y="413625"/>
            <a:chExt cx="88425" cy="88425"/>
          </a:xfrm>
        </p:grpSpPr>
        <p:sp>
          <p:nvSpPr>
            <p:cNvPr id="12" name="Google Shape;12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943972" y="1108932"/>
            <a:ext cx="335405" cy="335228"/>
            <a:chOff x="-4030775" y="413625"/>
            <a:chExt cx="88425" cy="88425"/>
          </a:xfrm>
        </p:grpSpPr>
        <p:sp>
          <p:nvSpPr>
            <p:cNvPr id="15" name="Google Shape;15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BB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BB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826047" y="279107"/>
            <a:ext cx="335405" cy="335228"/>
            <a:chOff x="-4030775" y="413625"/>
            <a:chExt cx="88425" cy="88425"/>
          </a:xfrm>
        </p:grpSpPr>
        <p:sp>
          <p:nvSpPr>
            <p:cNvPr id="18" name="Google Shape;18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D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D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5514175" y="4074225"/>
            <a:ext cx="2915700" cy="62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4473225" y="1545900"/>
            <a:ext cx="3956700" cy="205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Font typeface="DM Serif Display"/>
              <a:buNone/>
              <a:defRPr sz="6000" b="1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3">
  <p:cSld name="TITLE_AND_BODY_2_1">
    <p:bg>
      <p:bgPr>
        <a:solidFill>
          <a:schemeClr val="accent4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/>
          <p:nvPr/>
        </p:nvSpPr>
        <p:spPr>
          <a:xfrm rot="10800000" flipH="1">
            <a:off x="-1" y="-878674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7"/>
          <p:cNvSpPr/>
          <p:nvPr/>
        </p:nvSpPr>
        <p:spPr>
          <a:xfrm flipH="1">
            <a:off x="4000724" y="4257676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714125" y="846525"/>
            <a:ext cx="7715700" cy="3613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048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 panose="00000500000000000000"/>
              <a:buAutoNum type="arabicPeriod"/>
              <a:defRPr sz="1300"/>
            </a:lvl1pPr>
            <a:lvl2pPr marL="914400" lvl="1" indent="-3048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 panose="00000500000000000000"/>
              <a:buAutoNum type="alphaLcPeriod"/>
              <a:defRPr sz="13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Muli"/>
              <a:buAutoNum type="romanLcPeriod"/>
              <a:defRPr sz="1200"/>
            </a:lvl9pPr>
          </a:lstStyle>
          <a:p/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01600" y="412250"/>
            <a:ext cx="77292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94" name="Google Shape;94;p7"/>
          <p:cNvGrpSpPr/>
          <p:nvPr/>
        </p:nvGrpSpPr>
        <p:grpSpPr>
          <a:xfrm>
            <a:off x="8262172" y="607844"/>
            <a:ext cx="335405" cy="335228"/>
            <a:chOff x="-4030775" y="413625"/>
            <a:chExt cx="88425" cy="88425"/>
          </a:xfrm>
        </p:grpSpPr>
        <p:sp>
          <p:nvSpPr>
            <p:cNvPr id="95" name="Google Shape;95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531122" y="4589707"/>
            <a:ext cx="335405" cy="335228"/>
            <a:chOff x="-4030775" y="413625"/>
            <a:chExt cx="88425" cy="88425"/>
          </a:xfrm>
        </p:grpSpPr>
        <p:sp>
          <p:nvSpPr>
            <p:cNvPr id="98" name="Google Shape;98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0" name="Google Shape;100;p7"/>
          <p:cNvGrpSpPr/>
          <p:nvPr/>
        </p:nvGrpSpPr>
        <p:grpSpPr>
          <a:xfrm>
            <a:off x="1406947" y="218557"/>
            <a:ext cx="335405" cy="335228"/>
            <a:chOff x="-4030775" y="413625"/>
            <a:chExt cx="88425" cy="88425"/>
          </a:xfrm>
        </p:grpSpPr>
        <p:sp>
          <p:nvSpPr>
            <p:cNvPr id="101" name="Google Shape;101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_1_1">
    <p:bg>
      <p:bgPr>
        <a:solidFill>
          <a:schemeClr val="accen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/>
          <p:nvPr/>
        </p:nvSpPr>
        <p:spPr>
          <a:xfrm rot="-5400000" flipH="1">
            <a:off x="5918146" y="1417552"/>
            <a:ext cx="6010044" cy="230836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CEF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19"/>
          <p:cNvSpPr/>
          <p:nvPr/>
        </p:nvSpPr>
        <p:spPr>
          <a:xfrm rot="5400000">
            <a:off x="-2779054" y="1417552"/>
            <a:ext cx="6010044" cy="230836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CEF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19"/>
          <p:cNvSpPr txBox="1"/>
          <p:nvPr/>
        </p:nvSpPr>
        <p:spPr>
          <a:xfrm>
            <a:off x="2430925" y="3495675"/>
            <a:ext cx="42822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9725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352A5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CREDITS</a:t>
            </a:r>
            <a:r>
              <a:rPr lang="en-GB" sz="1200">
                <a:solidFill>
                  <a:srgbClr val="352A53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rPr>
              <a:t>: This presentation template was created by </a:t>
            </a:r>
            <a:r>
              <a:rPr lang="en-GB" sz="1200" b="1">
                <a:solidFill>
                  <a:srgbClr val="352A53"/>
                </a:solidFill>
                <a:uFill>
                  <a:noFill/>
                </a:u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  <a:hlinkClick r:id="rId2"/>
              </a:rPr>
              <a:t>Slidesgo</a:t>
            </a:r>
            <a:r>
              <a:rPr lang="en-GB" sz="1200">
                <a:solidFill>
                  <a:srgbClr val="352A53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rPr>
              <a:t>, including icons by </a:t>
            </a:r>
            <a:r>
              <a:rPr lang="en-GB" sz="1200" b="1">
                <a:solidFill>
                  <a:srgbClr val="352A53"/>
                </a:solidFill>
                <a:uFill>
                  <a:noFill/>
                </a:u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  <a:hlinkClick r:id="rId3"/>
              </a:rPr>
              <a:t>Flaticon</a:t>
            </a:r>
            <a:r>
              <a:rPr lang="en-GB" sz="1200">
                <a:solidFill>
                  <a:srgbClr val="352A53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rPr>
              <a:t>, and infographics &amp; images by </a:t>
            </a:r>
            <a:r>
              <a:rPr lang="en-GB" sz="1200" b="1">
                <a:solidFill>
                  <a:srgbClr val="352A53"/>
                </a:solidFill>
                <a:uFill>
                  <a:noFill/>
                </a:u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  <a:hlinkClick r:id="rId4"/>
              </a:rPr>
              <a:t>Freepik</a:t>
            </a:r>
            <a:r>
              <a:rPr lang="en-GB" sz="1200">
                <a:solidFill>
                  <a:srgbClr val="352A53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rPr>
              <a:t>.</a:t>
            </a:r>
            <a:r>
              <a:rPr lang="en-GB" sz="1200">
                <a:solidFill>
                  <a:srgbClr val="352A53"/>
                </a:solidFill>
                <a:highlight>
                  <a:srgbClr val="352A53"/>
                </a:highlight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rPr>
              <a:t> </a:t>
            </a:r>
            <a:endParaRPr sz="1100">
              <a:solidFill>
                <a:srgbClr val="352A53"/>
              </a:solidFill>
              <a:highlight>
                <a:srgbClr val="352A53"/>
              </a:highlight>
              <a:latin typeface="Montserrat Medium" panose="00000500000000000000"/>
              <a:ea typeface="Montserrat Medium" panose="00000500000000000000"/>
              <a:cs typeface="Montserrat Medium" panose="00000500000000000000"/>
              <a:sym typeface="Montserrat Medium" panose="00000500000000000000"/>
            </a:endParaRPr>
          </a:p>
        </p:txBody>
      </p:sp>
      <p:grpSp>
        <p:nvGrpSpPr>
          <p:cNvPr id="252" name="Google Shape;252;p19"/>
          <p:cNvGrpSpPr/>
          <p:nvPr/>
        </p:nvGrpSpPr>
        <p:grpSpPr>
          <a:xfrm>
            <a:off x="1526822" y="203344"/>
            <a:ext cx="335405" cy="335228"/>
            <a:chOff x="-4030775" y="413625"/>
            <a:chExt cx="88425" cy="88425"/>
          </a:xfrm>
        </p:grpSpPr>
        <p:sp>
          <p:nvSpPr>
            <p:cNvPr id="253" name="Google Shape;253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CEF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CEF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55" name="Google Shape;255;p19"/>
          <p:cNvGrpSpPr/>
          <p:nvPr/>
        </p:nvGrpSpPr>
        <p:grpSpPr>
          <a:xfrm>
            <a:off x="7546847" y="4437319"/>
            <a:ext cx="335405" cy="335228"/>
            <a:chOff x="-4030775" y="413625"/>
            <a:chExt cx="88425" cy="88425"/>
          </a:xfrm>
        </p:grpSpPr>
        <p:sp>
          <p:nvSpPr>
            <p:cNvPr id="256" name="Google Shape;256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AC99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AC99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58" name="Google Shape;258;p19"/>
          <p:cNvGrpSpPr/>
          <p:nvPr/>
        </p:nvGrpSpPr>
        <p:grpSpPr>
          <a:xfrm>
            <a:off x="6705147" y="2404144"/>
            <a:ext cx="335405" cy="335228"/>
            <a:chOff x="-4030775" y="413625"/>
            <a:chExt cx="88425" cy="88425"/>
          </a:xfrm>
        </p:grpSpPr>
        <p:sp>
          <p:nvSpPr>
            <p:cNvPr id="259" name="Google Shape;259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rgbClr val="FCEFE7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rgbClr val="FCEFE7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61" name="Google Shape;261;p19"/>
          <p:cNvSpPr txBox="1">
            <a:spLocks noGrp="1"/>
          </p:cNvSpPr>
          <p:nvPr>
            <p:ph type="title"/>
          </p:nvPr>
        </p:nvSpPr>
        <p:spPr>
          <a:xfrm>
            <a:off x="2540100" y="538575"/>
            <a:ext cx="4063800" cy="8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2" name="Google Shape;262;p19"/>
          <p:cNvSpPr txBox="1">
            <a:spLocks noGrp="1"/>
          </p:cNvSpPr>
          <p:nvPr>
            <p:ph type="subTitle" idx="1"/>
          </p:nvPr>
        </p:nvSpPr>
        <p:spPr>
          <a:xfrm>
            <a:off x="2947650" y="2404225"/>
            <a:ext cx="3248700" cy="106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2"/>
          <p:cNvGrpSpPr/>
          <p:nvPr/>
        </p:nvGrpSpPr>
        <p:grpSpPr>
          <a:xfrm>
            <a:off x="7894935" y="538569"/>
            <a:ext cx="335405" cy="335228"/>
            <a:chOff x="-4030775" y="413625"/>
            <a:chExt cx="88425" cy="88425"/>
          </a:xfrm>
        </p:grpSpPr>
        <p:sp>
          <p:nvSpPr>
            <p:cNvPr id="294" name="Google Shape;294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6" name="Google Shape;296;p22"/>
          <p:cNvGrpSpPr/>
          <p:nvPr/>
        </p:nvGrpSpPr>
        <p:grpSpPr>
          <a:xfrm>
            <a:off x="1050272" y="3399919"/>
            <a:ext cx="335405" cy="335228"/>
            <a:chOff x="-4030775" y="413625"/>
            <a:chExt cx="88425" cy="88425"/>
          </a:xfrm>
        </p:grpSpPr>
        <p:sp>
          <p:nvSpPr>
            <p:cNvPr id="297" name="Google Shape;297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9" name="Google Shape;299;p22"/>
          <p:cNvGrpSpPr/>
          <p:nvPr/>
        </p:nvGrpSpPr>
        <p:grpSpPr>
          <a:xfrm>
            <a:off x="4404297" y="4532557"/>
            <a:ext cx="335405" cy="335228"/>
            <a:chOff x="-4030775" y="413625"/>
            <a:chExt cx="88425" cy="88425"/>
          </a:xfrm>
        </p:grpSpPr>
        <p:sp>
          <p:nvSpPr>
            <p:cNvPr id="300" name="Google Shape;300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02" name="Google Shape;302;p22"/>
          <p:cNvSpPr txBox="1">
            <a:spLocks noGrp="1"/>
          </p:cNvSpPr>
          <p:nvPr>
            <p:ph type="title"/>
          </p:nvPr>
        </p:nvSpPr>
        <p:spPr>
          <a:xfrm>
            <a:off x="2427000" y="1662150"/>
            <a:ext cx="4290000" cy="18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01">
  <p:cSld name="BIG_NUMBER_1_1_1_1">
    <p:bg>
      <p:bgPr>
        <a:solidFill>
          <a:schemeClr val="accent4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"/>
          <p:cNvSpPr/>
          <p:nvPr/>
        </p:nvSpPr>
        <p:spPr>
          <a:xfrm rot="10800000" flipH="1">
            <a:off x="2000362" y="-948868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8" name="Google Shape;438;p28"/>
          <p:cNvSpPr/>
          <p:nvPr/>
        </p:nvSpPr>
        <p:spPr>
          <a:xfrm flipH="1">
            <a:off x="2000362" y="4339882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39" name="Google Shape;439;p28"/>
          <p:cNvGrpSpPr/>
          <p:nvPr/>
        </p:nvGrpSpPr>
        <p:grpSpPr>
          <a:xfrm flipH="1">
            <a:off x="1377472" y="690057"/>
            <a:ext cx="335405" cy="335228"/>
            <a:chOff x="-4030775" y="413625"/>
            <a:chExt cx="88425" cy="88425"/>
          </a:xfrm>
        </p:grpSpPr>
        <p:sp>
          <p:nvSpPr>
            <p:cNvPr id="440" name="Google Shape;440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chemeClr val="accent4"/>
            </a:solidFill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2" name="Google Shape;442;p28"/>
          <p:cNvGrpSpPr/>
          <p:nvPr/>
        </p:nvGrpSpPr>
        <p:grpSpPr>
          <a:xfrm flipH="1">
            <a:off x="679422" y="4269269"/>
            <a:ext cx="335405" cy="335228"/>
            <a:chOff x="-4030775" y="413625"/>
            <a:chExt cx="88425" cy="88425"/>
          </a:xfrm>
        </p:grpSpPr>
        <p:sp>
          <p:nvSpPr>
            <p:cNvPr id="443" name="Google Shape;443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5" name="Google Shape;445;p28"/>
          <p:cNvGrpSpPr/>
          <p:nvPr/>
        </p:nvGrpSpPr>
        <p:grpSpPr>
          <a:xfrm flipH="1">
            <a:off x="8262172" y="2281057"/>
            <a:ext cx="335405" cy="335228"/>
            <a:chOff x="-4030775" y="413625"/>
            <a:chExt cx="88425" cy="88425"/>
          </a:xfrm>
        </p:grpSpPr>
        <p:sp>
          <p:nvSpPr>
            <p:cNvPr id="446" name="Google Shape;446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02">
  <p:cSld name="BIG_NUMBER_1_1_1_1_1">
    <p:bg>
      <p:bgPr>
        <a:solidFill>
          <a:schemeClr val="accen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9"/>
          <p:cNvSpPr/>
          <p:nvPr/>
        </p:nvSpPr>
        <p:spPr>
          <a:xfrm rot="10800000" flipH="1">
            <a:off x="4095862" y="-948868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0" name="Google Shape;450;p29"/>
          <p:cNvSpPr/>
          <p:nvPr/>
        </p:nvSpPr>
        <p:spPr>
          <a:xfrm flipH="1">
            <a:off x="-95138" y="4339882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51" name="Google Shape;451;p29"/>
          <p:cNvGrpSpPr/>
          <p:nvPr/>
        </p:nvGrpSpPr>
        <p:grpSpPr>
          <a:xfrm flipH="1">
            <a:off x="1377472" y="690057"/>
            <a:ext cx="335405" cy="335228"/>
            <a:chOff x="-4030775" y="413625"/>
            <a:chExt cx="88425" cy="88425"/>
          </a:xfrm>
        </p:grpSpPr>
        <p:sp>
          <p:nvSpPr>
            <p:cNvPr id="452" name="Google Shape;452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chemeClr val="accent5"/>
            </a:solidFill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4" name="Google Shape;454;p29"/>
          <p:cNvGrpSpPr/>
          <p:nvPr/>
        </p:nvGrpSpPr>
        <p:grpSpPr>
          <a:xfrm flipH="1">
            <a:off x="5426947" y="4608569"/>
            <a:ext cx="335405" cy="335228"/>
            <a:chOff x="-4030775" y="413625"/>
            <a:chExt cx="88425" cy="88425"/>
          </a:xfrm>
        </p:grpSpPr>
        <p:sp>
          <p:nvSpPr>
            <p:cNvPr id="455" name="Google Shape;455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7" name="Google Shape;457;p29"/>
          <p:cNvGrpSpPr/>
          <p:nvPr/>
        </p:nvGrpSpPr>
        <p:grpSpPr>
          <a:xfrm flipH="1">
            <a:off x="8262172" y="2281057"/>
            <a:ext cx="335405" cy="335228"/>
            <a:chOff x="-4030775" y="413625"/>
            <a:chExt cx="88425" cy="88425"/>
          </a:xfrm>
        </p:grpSpPr>
        <p:sp>
          <p:nvSpPr>
            <p:cNvPr id="458" name="Google Shape;458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accent5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 panose="00000500000000000000"/>
              <a:buChar char="●"/>
              <a:defRPr sz="1800">
                <a:solidFill>
                  <a:schemeClr val="dk1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 panose="00000500000000000000"/>
              <a:buChar char="○"/>
              <a:defRPr>
                <a:solidFill>
                  <a:schemeClr val="dk1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 panose="00000500000000000000"/>
              <a:buChar char="■"/>
              <a:defRPr>
                <a:solidFill>
                  <a:schemeClr val="dk1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 panose="00000500000000000000"/>
              <a:buChar char="●"/>
              <a:defRPr>
                <a:solidFill>
                  <a:schemeClr val="dk1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 panose="00000500000000000000"/>
              <a:buChar char="○"/>
              <a:defRPr>
                <a:solidFill>
                  <a:schemeClr val="dk1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 panose="00000500000000000000"/>
              <a:buChar char="■"/>
              <a:defRPr>
                <a:solidFill>
                  <a:schemeClr val="dk1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 panose="00000500000000000000"/>
              <a:buChar char="●"/>
              <a:defRPr>
                <a:solidFill>
                  <a:schemeClr val="dk1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 panose="00000500000000000000"/>
              <a:buChar char="○"/>
              <a:defRPr>
                <a:solidFill>
                  <a:schemeClr val="dk1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 panose="00000500000000000000"/>
              <a:buChar char="■"/>
              <a:defRPr>
                <a:solidFill>
                  <a:schemeClr val="dk1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4.xml"/><Relationship Id="rId5" Type="http://schemas.microsoft.com/office/2007/relationships/hdphoto" Target="../media/image11.wdp"/><Relationship Id="rId4" Type="http://schemas.openxmlformats.org/officeDocument/2006/relationships/image" Target="../media/image10.png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microsoft.com/office/2007/relationships/hdphoto" Target="../media/image11.wdp"/><Relationship Id="rId5" Type="http://schemas.openxmlformats.org/officeDocument/2006/relationships/image" Target="../media/image10.png"/><Relationship Id="rId4" Type="http://schemas.openxmlformats.org/officeDocument/2006/relationships/image" Target="../media/image18.jpe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jpe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3"/>
          <p:cNvSpPr txBox="1">
            <a:spLocks noGrp="1"/>
          </p:cNvSpPr>
          <p:nvPr>
            <p:ph type="ctrTitle"/>
          </p:nvPr>
        </p:nvSpPr>
        <p:spPr>
          <a:xfrm>
            <a:off x="5728321" y="3818669"/>
            <a:ext cx="3126673" cy="51774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" name="Google Shape;471;p33"/>
          <p:cNvSpPr/>
          <p:nvPr/>
        </p:nvSpPr>
        <p:spPr>
          <a:xfrm>
            <a:off x="3463475" y="2023550"/>
            <a:ext cx="25" cy="86750"/>
          </a:xfrm>
          <a:custGeom>
            <a:avLst/>
            <a:gdLst/>
            <a:ahLst/>
            <a:cxnLst/>
            <a:rect l="l" t="t" r="r" b="b"/>
            <a:pathLst>
              <a:path w="1" h="3470" extrusionOk="0">
                <a:moveTo>
                  <a:pt x="1" y="1"/>
                </a:moveTo>
                <a:lnTo>
                  <a:pt x="1" y="3470"/>
                </a:lnTo>
              </a:path>
            </a:pathLst>
          </a:custGeom>
          <a:solidFill>
            <a:srgbClr val="FFEB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72" name="Google Shape;472;p33"/>
          <p:cNvGrpSpPr/>
          <p:nvPr/>
        </p:nvGrpSpPr>
        <p:grpSpPr>
          <a:xfrm>
            <a:off x="2503920" y="3961505"/>
            <a:ext cx="1887966" cy="964860"/>
            <a:chOff x="5212650" y="1445225"/>
            <a:chExt cx="868150" cy="443675"/>
          </a:xfrm>
        </p:grpSpPr>
        <p:sp>
          <p:nvSpPr>
            <p:cNvPr id="473" name="Google Shape;473;p33"/>
            <p:cNvSpPr/>
            <p:nvPr/>
          </p:nvSpPr>
          <p:spPr>
            <a:xfrm>
              <a:off x="5212650" y="1462100"/>
              <a:ext cx="316075" cy="283175"/>
            </a:xfrm>
            <a:custGeom>
              <a:avLst/>
              <a:gdLst/>
              <a:ahLst/>
              <a:cxnLst/>
              <a:rect l="l" t="t" r="r" b="b"/>
              <a:pathLst>
                <a:path w="12643" h="11327" extrusionOk="0">
                  <a:moveTo>
                    <a:pt x="6310" y="1"/>
                  </a:moveTo>
                  <a:cubicBezTo>
                    <a:pt x="3892" y="1"/>
                    <a:pt x="1666" y="1558"/>
                    <a:pt x="934" y="3996"/>
                  </a:cubicBezTo>
                  <a:cubicBezTo>
                    <a:pt x="0" y="6965"/>
                    <a:pt x="1668" y="10134"/>
                    <a:pt x="4637" y="11068"/>
                  </a:cubicBezTo>
                  <a:cubicBezTo>
                    <a:pt x="5202" y="11243"/>
                    <a:pt x="5772" y="11327"/>
                    <a:pt x="6333" y="11327"/>
                  </a:cubicBezTo>
                  <a:cubicBezTo>
                    <a:pt x="8751" y="11327"/>
                    <a:pt x="10978" y="9769"/>
                    <a:pt x="11709" y="7332"/>
                  </a:cubicBezTo>
                  <a:cubicBezTo>
                    <a:pt x="12643" y="4363"/>
                    <a:pt x="10975" y="1194"/>
                    <a:pt x="8006" y="260"/>
                  </a:cubicBezTo>
                  <a:cubicBezTo>
                    <a:pt x="7441" y="84"/>
                    <a:pt x="6871" y="1"/>
                    <a:pt x="631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5607925" y="1586100"/>
              <a:ext cx="322750" cy="282850"/>
            </a:xfrm>
            <a:custGeom>
              <a:avLst/>
              <a:gdLst/>
              <a:ahLst/>
              <a:cxnLst/>
              <a:rect l="l" t="t" r="r" b="b"/>
              <a:pathLst>
                <a:path w="12910" h="11314" extrusionOk="0">
                  <a:moveTo>
                    <a:pt x="6447" y="1"/>
                  </a:moveTo>
                  <a:cubicBezTo>
                    <a:pt x="4540" y="1"/>
                    <a:pt x="2682" y="961"/>
                    <a:pt x="1635" y="2705"/>
                  </a:cubicBezTo>
                  <a:cubicBezTo>
                    <a:pt x="1" y="5374"/>
                    <a:pt x="835" y="8876"/>
                    <a:pt x="3503" y="10477"/>
                  </a:cubicBezTo>
                  <a:cubicBezTo>
                    <a:pt x="4428" y="11044"/>
                    <a:pt x="5453" y="11314"/>
                    <a:pt x="6464" y="11314"/>
                  </a:cubicBezTo>
                  <a:cubicBezTo>
                    <a:pt x="8371" y="11314"/>
                    <a:pt x="10229" y="10353"/>
                    <a:pt x="11275" y="8609"/>
                  </a:cubicBezTo>
                  <a:cubicBezTo>
                    <a:pt x="12910" y="5941"/>
                    <a:pt x="12076" y="2438"/>
                    <a:pt x="9407" y="837"/>
                  </a:cubicBezTo>
                  <a:cubicBezTo>
                    <a:pt x="8483" y="271"/>
                    <a:pt x="7458" y="1"/>
                    <a:pt x="6447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5212650" y="1445225"/>
              <a:ext cx="316075" cy="316925"/>
            </a:xfrm>
            <a:custGeom>
              <a:avLst/>
              <a:gdLst/>
              <a:ahLst/>
              <a:cxnLst/>
              <a:rect l="l" t="t" r="r" b="b"/>
              <a:pathLst>
                <a:path w="12643" h="12677" fill="none" extrusionOk="0">
                  <a:moveTo>
                    <a:pt x="11709" y="8007"/>
                  </a:moveTo>
                  <a:cubicBezTo>
                    <a:pt x="10808" y="11009"/>
                    <a:pt x="7639" y="12677"/>
                    <a:pt x="4637" y="11743"/>
                  </a:cubicBezTo>
                  <a:cubicBezTo>
                    <a:pt x="1668" y="10809"/>
                    <a:pt x="0" y="7640"/>
                    <a:pt x="934" y="4671"/>
                  </a:cubicBezTo>
                  <a:cubicBezTo>
                    <a:pt x="1835" y="1669"/>
                    <a:pt x="5004" y="1"/>
                    <a:pt x="8006" y="935"/>
                  </a:cubicBezTo>
                  <a:cubicBezTo>
                    <a:pt x="10975" y="1869"/>
                    <a:pt x="12643" y="5038"/>
                    <a:pt x="11709" y="800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5607925" y="1566150"/>
              <a:ext cx="322750" cy="322750"/>
            </a:xfrm>
            <a:custGeom>
              <a:avLst/>
              <a:gdLst/>
              <a:ahLst/>
              <a:cxnLst/>
              <a:rect l="l" t="t" r="r" b="b"/>
              <a:pathLst>
                <a:path w="12910" h="12910" fill="none" extrusionOk="0">
                  <a:moveTo>
                    <a:pt x="9407" y="1635"/>
                  </a:moveTo>
                  <a:cubicBezTo>
                    <a:pt x="12076" y="3236"/>
                    <a:pt x="12910" y="6739"/>
                    <a:pt x="11275" y="9407"/>
                  </a:cubicBezTo>
                  <a:cubicBezTo>
                    <a:pt x="9674" y="12076"/>
                    <a:pt x="6172" y="12910"/>
                    <a:pt x="3503" y="11275"/>
                  </a:cubicBezTo>
                  <a:cubicBezTo>
                    <a:pt x="835" y="9674"/>
                    <a:pt x="1" y="6172"/>
                    <a:pt x="1635" y="3503"/>
                  </a:cubicBezTo>
                  <a:cubicBezTo>
                    <a:pt x="3236" y="835"/>
                    <a:pt x="6739" y="1"/>
                    <a:pt x="9407" y="1635"/>
                  </a:cubicBezTo>
                  <a:close/>
                </a:path>
              </a:pathLst>
            </a:custGeom>
            <a:solidFill>
              <a:srgbClr val="FCEFE7"/>
            </a:solidFill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5509525" y="1521950"/>
              <a:ext cx="165150" cy="112600"/>
            </a:xfrm>
            <a:custGeom>
              <a:avLst/>
              <a:gdLst/>
              <a:ahLst/>
              <a:cxnLst/>
              <a:rect l="l" t="t" r="r" b="b"/>
              <a:pathLst>
                <a:path w="6606" h="4504" fill="none" extrusionOk="0">
                  <a:moveTo>
                    <a:pt x="1" y="2603"/>
                  </a:moveTo>
                  <a:cubicBezTo>
                    <a:pt x="501" y="935"/>
                    <a:pt x="2302" y="1"/>
                    <a:pt x="3970" y="501"/>
                  </a:cubicBezTo>
                  <a:cubicBezTo>
                    <a:pt x="5671" y="1035"/>
                    <a:pt x="6605" y="2836"/>
                    <a:pt x="6072" y="4504"/>
                  </a:cubicBezTo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5903975" y="1696250"/>
              <a:ext cx="176825" cy="73400"/>
            </a:xfrm>
            <a:custGeom>
              <a:avLst/>
              <a:gdLst/>
              <a:ahLst/>
              <a:cxnLst/>
              <a:rect l="l" t="t" r="r" b="b"/>
              <a:pathLst>
                <a:path w="7073" h="2936" fill="none" extrusionOk="0">
                  <a:moveTo>
                    <a:pt x="0" y="2936"/>
                  </a:moveTo>
                  <a:lnTo>
                    <a:pt x="4304" y="668"/>
                  </a:lnTo>
                  <a:cubicBezTo>
                    <a:pt x="5604" y="0"/>
                    <a:pt x="7072" y="1201"/>
                    <a:pt x="6639" y="2602"/>
                  </a:cubicBezTo>
                  <a:lnTo>
                    <a:pt x="6639" y="2602"/>
                  </a:lnTo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5328575" y="1577825"/>
              <a:ext cx="89250" cy="47575"/>
            </a:xfrm>
            <a:custGeom>
              <a:avLst/>
              <a:gdLst/>
              <a:ahLst/>
              <a:cxnLst/>
              <a:rect l="l" t="t" r="r" b="b"/>
              <a:pathLst>
                <a:path w="3570" h="1903" fill="none" extrusionOk="0">
                  <a:moveTo>
                    <a:pt x="3569" y="1"/>
                  </a:moveTo>
                  <a:lnTo>
                    <a:pt x="0" y="1902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5371925" y="1630375"/>
              <a:ext cx="48400" cy="25875"/>
            </a:xfrm>
            <a:custGeom>
              <a:avLst/>
              <a:gdLst/>
              <a:ahLst/>
              <a:cxnLst/>
              <a:rect l="l" t="t" r="r" b="b"/>
              <a:pathLst>
                <a:path w="1936" h="1035" fill="none" extrusionOk="0">
                  <a:moveTo>
                    <a:pt x="1935" y="0"/>
                  </a:moveTo>
                  <a:lnTo>
                    <a:pt x="1" y="1034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743025" y="1707100"/>
              <a:ext cx="89250" cy="46725"/>
            </a:xfrm>
            <a:custGeom>
              <a:avLst/>
              <a:gdLst/>
              <a:ahLst/>
              <a:cxnLst/>
              <a:rect l="l" t="t" r="r" b="b"/>
              <a:pathLst>
                <a:path w="3570" h="1869" fill="none" extrusionOk="0">
                  <a:moveTo>
                    <a:pt x="3570" y="0"/>
                  </a:moveTo>
                  <a:lnTo>
                    <a:pt x="1" y="1868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5786400" y="1758800"/>
              <a:ext cx="48375" cy="25875"/>
            </a:xfrm>
            <a:custGeom>
              <a:avLst/>
              <a:gdLst/>
              <a:ahLst/>
              <a:cxnLst/>
              <a:rect l="l" t="t" r="r" b="b"/>
              <a:pathLst>
                <a:path w="1935" h="1035" fill="none" extrusionOk="0">
                  <a:moveTo>
                    <a:pt x="1935" y="0"/>
                  </a:moveTo>
                  <a:lnTo>
                    <a:pt x="0" y="1034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83" name="Google Shape;483;p33"/>
          <p:cNvGrpSpPr/>
          <p:nvPr/>
        </p:nvGrpSpPr>
        <p:grpSpPr>
          <a:xfrm>
            <a:off x="3129460" y="1364263"/>
            <a:ext cx="971643" cy="999054"/>
            <a:chOff x="6723350" y="2220250"/>
            <a:chExt cx="1420946" cy="1461032"/>
          </a:xfrm>
        </p:grpSpPr>
        <p:sp>
          <p:nvSpPr>
            <p:cNvPr id="484" name="Google Shape;484;p33"/>
            <p:cNvSpPr/>
            <p:nvPr/>
          </p:nvSpPr>
          <p:spPr>
            <a:xfrm>
              <a:off x="7474955" y="2220250"/>
              <a:ext cx="669333" cy="395909"/>
            </a:xfrm>
            <a:custGeom>
              <a:avLst/>
              <a:gdLst/>
              <a:ahLst/>
              <a:cxnLst/>
              <a:rect l="l" t="t" r="r" b="b"/>
              <a:pathLst>
                <a:path w="10041" h="5939" extrusionOk="0">
                  <a:moveTo>
                    <a:pt x="0" y="1"/>
                  </a:moveTo>
                  <a:lnTo>
                    <a:pt x="1601" y="2602"/>
                  </a:lnTo>
                  <a:lnTo>
                    <a:pt x="10041" y="59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A4E7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7474955" y="2220250"/>
              <a:ext cx="669333" cy="395909"/>
            </a:xfrm>
            <a:custGeom>
              <a:avLst/>
              <a:gdLst/>
              <a:ahLst/>
              <a:cxnLst/>
              <a:rect l="l" t="t" r="r" b="b"/>
              <a:pathLst>
                <a:path w="10041" h="5939" fill="none" extrusionOk="0">
                  <a:moveTo>
                    <a:pt x="0" y="1"/>
                  </a:moveTo>
                  <a:lnTo>
                    <a:pt x="10041" y="5938"/>
                  </a:lnTo>
                  <a:lnTo>
                    <a:pt x="1601" y="2602"/>
                  </a:lnTo>
                  <a:close/>
                </a:path>
              </a:pathLst>
            </a:custGeom>
            <a:solidFill>
              <a:srgbClr val="80A4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7581680" y="2393704"/>
              <a:ext cx="562610" cy="740554"/>
            </a:xfrm>
            <a:custGeom>
              <a:avLst/>
              <a:gdLst/>
              <a:ahLst/>
              <a:cxnLst/>
              <a:rect l="l" t="t" r="r" b="b"/>
              <a:pathLst>
                <a:path w="8440" h="11109" extrusionOk="0">
                  <a:moveTo>
                    <a:pt x="0" y="0"/>
                  </a:moveTo>
                  <a:lnTo>
                    <a:pt x="5237" y="11108"/>
                  </a:lnTo>
                  <a:lnTo>
                    <a:pt x="8440" y="3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78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7581680" y="2393704"/>
              <a:ext cx="562610" cy="740554"/>
            </a:xfrm>
            <a:custGeom>
              <a:avLst/>
              <a:gdLst/>
              <a:ahLst/>
              <a:cxnLst/>
              <a:rect l="l" t="t" r="r" b="b"/>
              <a:pathLst>
                <a:path w="8440" h="11109" fill="none" extrusionOk="0">
                  <a:moveTo>
                    <a:pt x="8440" y="3336"/>
                  </a:moveTo>
                  <a:lnTo>
                    <a:pt x="0" y="0"/>
                  </a:lnTo>
                  <a:lnTo>
                    <a:pt x="5237" y="11108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7930784" y="2616087"/>
              <a:ext cx="213512" cy="807216"/>
            </a:xfrm>
            <a:custGeom>
              <a:avLst/>
              <a:gdLst/>
              <a:ahLst/>
              <a:cxnLst/>
              <a:rect l="l" t="t" r="r" b="b"/>
              <a:pathLst>
                <a:path w="3203" h="12109" extrusionOk="0">
                  <a:moveTo>
                    <a:pt x="3203" y="0"/>
                  </a:moveTo>
                  <a:lnTo>
                    <a:pt x="0" y="7772"/>
                  </a:lnTo>
                  <a:lnTo>
                    <a:pt x="1435" y="12109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832274" y="2220250"/>
              <a:ext cx="749458" cy="278049"/>
            </a:xfrm>
            <a:custGeom>
              <a:avLst/>
              <a:gdLst/>
              <a:ahLst/>
              <a:cxnLst/>
              <a:rect l="l" t="t" r="r" b="b"/>
              <a:pathLst>
                <a:path w="11243" h="4171" extrusionOk="0">
                  <a:moveTo>
                    <a:pt x="9641" y="1"/>
                  </a:moveTo>
                  <a:lnTo>
                    <a:pt x="1" y="4170"/>
                  </a:lnTo>
                  <a:lnTo>
                    <a:pt x="11242" y="2602"/>
                  </a:lnTo>
                  <a:lnTo>
                    <a:pt x="9641" y="1"/>
                  </a:lnTo>
                  <a:close/>
                </a:path>
              </a:pathLst>
            </a:custGeom>
            <a:solidFill>
              <a:srgbClr val="EF9690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7930784" y="2616087"/>
              <a:ext cx="213512" cy="807216"/>
            </a:xfrm>
            <a:custGeom>
              <a:avLst/>
              <a:gdLst/>
              <a:ahLst/>
              <a:cxnLst/>
              <a:rect l="l" t="t" r="r" b="b"/>
              <a:pathLst>
                <a:path w="3203" h="12109" fill="none" extrusionOk="0">
                  <a:moveTo>
                    <a:pt x="3203" y="0"/>
                  </a:moveTo>
                  <a:lnTo>
                    <a:pt x="0" y="7772"/>
                  </a:lnTo>
                  <a:lnTo>
                    <a:pt x="1435" y="12109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832274" y="2393704"/>
              <a:ext cx="749458" cy="649359"/>
            </a:xfrm>
            <a:custGeom>
              <a:avLst/>
              <a:gdLst/>
              <a:ahLst/>
              <a:cxnLst/>
              <a:rect l="l" t="t" r="r" b="b"/>
              <a:pathLst>
                <a:path w="11243" h="9741" extrusionOk="0">
                  <a:moveTo>
                    <a:pt x="11242" y="0"/>
                  </a:moveTo>
                  <a:lnTo>
                    <a:pt x="1" y="1568"/>
                  </a:lnTo>
                  <a:lnTo>
                    <a:pt x="4337" y="9741"/>
                  </a:lnTo>
                  <a:lnTo>
                    <a:pt x="11242" y="0"/>
                  </a:lnTo>
                  <a:close/>
                </a:path>
              </a:pathLst>
            </a:custGeom>
            <a:solidFill>
              <a:srgbClr val="AC99CE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832274" y="2220250"/>
              <a:ext cx="749458" cy="278049"/>
            </a:xfrm>
            <a:custGeom>
              <a:avLst/>
              <a:gdLst/>
              <a:ahLst/>
              <a:cxnLst/>
              <a:rect l="l" t="t" r="r" b="b"/>
              <a:pathLst>
                <a:path w="11243" h="4171" fill="none" extrusionOk="0">
                  <a:moveTo>
                    <a:pt x="9641" y="1"/>
                  </a:moveTo>
                  <a:lnTo>
                    <a:pt x="1" y="4170"/>
                  </a:lnTo>
                  <a:lnTo>
                    <a:pt x="11242" y="2602"/>
                  </a:lnTo>
                  <a:close/>
                </a:path>
              </a:pathLst>
            </a:custGeom>
            <a:solidFill>
              <a:srgbClr val="FFBBBB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832274" y="2393704"/>
              <a:ext cx="749458" cy="649359"/>
            </a:xfrm>
            <a:custGeom>
              <a:avLst/>
              <a:gdLst/>
              <a:ahLst/>
              <a:cxnLst/>
              <a:rect l="l" t="t" r="r" b="b"/>
              <a:pathLst>
                <a:path w="11243" h="9741" fill="none" extrusionOk="0">
                  <a:moveTo>
                    <a:pt x="11242" y="0"/>
                  </a:moveTo>
                  <a:lnTo>
                    <a:pt x="4337" y="9741"/>
                  </a:lnTo>
                  <a:lnTo>
                    <a:pt x="1" y="1568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7121384" y="2393704"/>
              <a:ext cx="809452" cy="740554"/>
            </a:xfrm>
            <a:custGeom>
              <a:avLst/>
              <a:gdLst/>
              <a:ahLst/>
              <a:cxnLst/>
              <a:rect l="l" t="t" r="r" b="b"/>
              <a:pathLst>
                <a:path w="12143" h="11109" extrusionOk="0">
                  <a:moveTo>
                    <a:pt x="6905" y="0"/>
                  </a:moveTo>
                  <a:lnTo>
                    <a:pt x="0" y="9741"/>
                  </a:lnTo>
                  <a:lnTo>
                    <a:pt x="12142" y="11108"/>
                  </a:lnTo>
                  <a:lnTo>
                    <a:pt x="6905" y="0"/>
                  </a:ln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7121384" y="2393704"/>
              <a:ext cx="809452" cy="740554"/>
            </a:xfrm>
            <a:custGeom>
              <a:avLst/>
              <a:gdLst/>
              <a:ahLst/>
              <a:cxnLst/>
              <a:rect l="l" t="t" r="r" b="b"/>
              <a:pathLst>
                <a:path w="12143" h="11109" fill="none" extrusionOk="0">
                  <a:moveTo>
                    <a:pt x="0" y="9741"/>
                  </a:moveTo>
                  <a:lnTo>
                    <a:pt x="12142" y="11108"/>
                  </a:lnTo>
                  <a:lnTo>
                    <a:pt x="6905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6723350" y="2498229"/>
              <a:ext cx="398094" cy="785018"/>
            </a:xfrm>
            <a:custGeom>
              <a:avLst/>
              <a:gdLst/>
              <a:ahLst/>
              <a:cxnLst/>
              <a:rect l="l" t="t" r="r" b="b"/>
              <a:pathLst>
                <a:path w="5972" h="11776" extrusionOk="0">
                  <a:moveTo>
                    <a:pt x="1635" y="0"/>
                  </a:moveTo>
                  <a:lnTo>
                    <a:pt x="0" y="11775"/>
                  </a:lnTo>
                  <a:lnTo>
                    <a:pt x="0" y="11775"/>
                  </a:lnTo>
                  <a:lnTo>
                    <a:pt x="5971" y="8173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FFBBBB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6723350" y="2498229"/>
              <a:ext cx="398094" cy="785018"/>
            </a:xfrm>
            <a:custGeom>
              <a:avLst/>
              <a:gdLst/>
              <a:ahLst/>
              <a:cxnLst/>
              <a:rect l="l" t="t" r="r" b="b"/>
              <a:pathLst>
                <a:path w="5972" h="11776" fill="none" extrusionOk="0">
                  <a:moveTo>
                    <a:pt x="1635" y="0"/>
                  </a:moveTo>
                  <a:lnTo>
                    <a:pt x="0" y="11775"/>
                  </a:lnTo>
                  <a:lnTo>
                    <a:pt x="5971" y="8173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7121384" y="3042989"/>
              <a:ext cx="809452" cy="638293"/>
            </a:xfrm>
            <a:custGeom>
              <a:avLst/>
              <a:gdLst/>
              <a:ahLst/>
              <a:cxnLst/>
              <a:rect l="l" t="t" r="r" b="b"/>
              <a:pathLst>
                <a:path w="12143" h="9575" extrusionOk="0">
                  <a:moveTo>
                    <a:pt x="0" y="1"/>
                  </a:moveTo>
                  <a:lnTo>
                    <a:pt x="4203" y="9574"/>
                  </a:lnTo>
                  <a:lnTo>
                    <a:pt x="12142" y="13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99CE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7121384" y="3042989"/>
              <a:ext cx="809452" cy="638293"/>
            </a:xfrm>
            <a:custGeom>
              <a:avLst/>
              <a:gdLst/>
              <a:ahLst/>
              <a:cxnLst/>
              <a:rect l="l" t="t" r="r" b="b"/>
              <a:pathLst>
                <a:path w="12143" h="9575" fill="none" extrusionOk="0">
                  <a:moveTo>
                    <a:pt x="12142" y="1368"/>
                  </a:moveTo>
                  <a:lnTo>
                    <a:pt x="4203" y="957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7401561" y="3134182"/>
              <a:ext cx="624871" cy="547099"/>
            </a:xfrm>
            <a:custGeom>
              <a:avLst/>
              <a:gdLst/>
              <a:ahLst/>
              <a:cxnLst/>
              <a:rect l="l" t="t" r="r" b="b"/>
              <a:pathLst>
                <a:path w="9374" h="8207" extrusionOk="0">
                  <a:moveTo>
                    <a:pt x="7939" y="0"/>
                  </a:moveTo>
                  <a:lnTo>
                    <a:pt x="0" y="8206"/>
                  </a:lnTo>
                  <a:lnTo>
                    <a:pt x="9374" y="4337"/>
                  </a:lnTo>
                  <a:lnTo>
                    <a:pt x="7939" y="0"/>
                  </a:lnTo>
                  <a:close/>
                </a:path>
              </a:pathLst>
            </a:custGeom>
            <a:solidFill>
              <a:srgbClr val="80A4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7401561" y="3134182"/>
              <a:ext cx="624871" cy="547099"/>
            </a:xfrm>
            <a:custGeom>
              <a:avLst/>
              <a:gdLst/>
              <a:ahLst/>
              <a:cxnLst/>
              <a:rect l="l" t="t" r="r" b="b"/>
              <a:pathLst>
                <a:path w="9374" h="8207" fill="none" extrusionOk="0">
                  <a:moveTo>
                    <a:pt x="9374" y="4337"/>
                  </a:moveTo>
                  <a:lnTo>
                    <a:pt x="7939" y="0"/>
                  </a:lnTo>
                  <a:lnTo>
                    <a:pt x="0" y="8206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6723350" y="3042989"/>
              <a:ext cx="678265" cy="638293"/>
            </a:xfrm>
            <a:custGeom>
              <a:avLst/>
              <a:gdLst/>
              <a:ahLst/>
              <a:cxnLst/>
              <a:rect l="l" t="t" r="r" b="b"/>
              <a:pathLst>
                <a:path w="10175" h="9575" extrusionOk="0">
                  <a:moveTo>
                    <a:pt x="5971" y="1"/>
                  </a:moveTo>
                  <a:lnTo>
                    <a:pt x="0" y="3603"/>
                  </a:lnTo>
                  <a:lnTo>
                    <a:pt x="10174" y="9574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rgbClr val="FCEF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6723350" y="3042989"/>
              <a:ext cx="678265" cy="638293"/>
            </a:xfrm>
            <a:custGeom>
              <a:avLst/>
              <a:gdLst/>
              <a:ahLst/>
              <a:cxnLst/>
              <a:rect l="l" t="t" r="r" b="b"/>
              <a:pathLst>
                <a:path w="10175" h="9575" fill="none" extrusionOk="0">
                  <a:moveTo>
                    <a:pt x="5971" y="1"/>
                  </a:moveTo>
                  <a:lnTo>
                    <a:pt x="0" y="3603"/>
                  </a:lnTo>
                  <a:lnTo>
                    <a:pt x="10174" y="9574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04" name="Google Shape;504;p33"/>
          <p:cNvGrpSpPr/>
          <p:nvPr/>
        </p:nvGrpSpPr>
        <p:grpSpPr>
          <a:xfrm>
            <a:off x="76466" y="1752333"/>
            <a:ext cx="3675188" cy="2347450"/>
            <a:chOff x="175855" y="1545896"/>
            <a:chExt cx="3924386" cy="2506620"/>
          </a:xfrm>
        </p:grpSpPr>
        <p:grpSp>
          <p:nvGrpSpPr>
            <p:cNvPr id="505" name="Google Shape;505;p33"/>
            <p:cNvGrpSpPr/>
            <p:nvPr/>
          </p:nvGrpSpPr>
          <p:grpSpPr>
            <a:xfrm>
              <a:off x="175855" y="1545896"/>
              <a:ext cx="3924386" cy="2506620"/>
              <a:chOff x="404400" y="1746028"/>
              <a:chExt cx="4559529" cy="2912304"/>
            </a:xfrm>
          </p:grpSpPr>
          <p:sp>
            <p:nvSpPr>
              <p:cNvPr id="506" name="Google Shape;506;p33"/>
              <p:cNvSpPr/>
              <p:nvPr/>
            </p:nvSpPr>
            <p:spPr>
              <a:xfrm>
                <a:off x="404400" y="2226148"/>
                <a:ext cx="4559529" cy="2432184"/>
              </a:xfrm>
              <a:custGeom>
                <a:avLst/>
                <a:gdLst/>
                <a:ahLst/>
                <a:cxnLst/>
                <a:rect l="l" t="t" r="r" b="b"/>
                <a:pathLst>
                  <a:path w="144426" h="77041" extrusionOk="0">
                    <a:moveTo>
                      <a:pt x="63064" y="1"/>
                    </a:moveTo>
                    <a:cubicBezTo>
                      <a:pt x="50875" y="1"/>
                      <a:pt x="42233" y="14970"/>
                      <a:pt x="22796" y="16082"/>
                    </a:cubicBezTo>
                    <a:cubicBezTo>
                      <a:pt x="21395" y="16182"/>
                      <a:pt x="20161" y="17082"/>
                      <a:pt x="19694" y="18417"/>
                    </a:cubicBezTo>
                    <a:lnTo>
                      <a:pt x="247" y="75624"/>
                    </a:lnTo>
                    <a:cubicBezTo>
                      <a:pt x="0" y="76332"/>
                      <a:pt x="521" y="77040"/>
                      <a:pt x="1232" y="77040"/>
                    </a:cubicBezTo>
                    <a:cubicBezTo>
                      <a:pt x="1292" y="77040"/>
                      <a:pt x="1352" y="77036"/>
                      <a:pt x="1414" y="77025"/>
                    </a:cubicBezTo>
                    <a:cubicBezTo>
                      <a:pt x="9720" y="75624"/>
                      <a:pt x="44545" y="67252"/>
                      <a:pt x="62091" y="63015"/>
                    </a:cubicBezTo>
                    <a:cubicBezTo>
                      <a:pt x="64959" y="64783"/>
                      <a:pt x="68329" y="65817"/>
                      <a:pt x="71964" y="65817"/>
                    </a:cubicBezTo>
                    <a:cubicBezTo>
                      <a:pt x="75734" y="65817"/>
                      <a:pt x="79236" y="64683"/>
                      <a:pt x="82172" y="62782"/>
                    </a:cubicBezTo>
                    <a:lnTo>
                      <a:pt x="142982" y="76525"/>
                    </a:lnTo>
                    <a:cubicBezTo>
                      <a:pt x="143054" y="76540"/>
                      <a:pt x="143126" y="76547"/>
                      <a:pt x="143195" y="76547"/>
                    </a:cubicBezTo>
                    <a:cubicBezTo>
                      <a:pt x="143895" y="76547"/>
                      <a:pt x="144425" y="75822"/>
                      <a:pt x="144183" y="75124"/>
                    </a:cubicBezTo>
                    <a:lnTo>
                      <a:pt x="124735" y="18417"/>
                    </a:lnTo>
                    <a:cubicBezTo>
                      <a:pt x="124268" y="17082"/>
                      <a:pt x="123068" y="16182"/>
                      <a:pt x="121633" y="16082"/>
                    </a:cubicBezTo>
                    <a:cubicBezTo>
                      <a:pt x="102223" y="14970"/>
                      <a:pt x="93586" y="1"/>
                      <a:pt x="81399" y="1"/>
                    </a:cubicBezTo>
                    <a:cubicBezTo>
                      <a:pt x="78590" y="1"/>
                      <a:pt x="75593" y="796"/>
                      <a:pt x="72231" y="2739"/>
                    </a:cubicBezTo>
                    <a:cubicBezTo>
                      <a:pt x="68870" y="796"/>
                      <a:pt x="65873" y="1"/>
                      <a:pt x="63064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7" name="Google Shape;507;p33"/>
              <p:cNvSpPr/>
              <p:nvPr/>
            </p:nvSpPr>
            <p:spPr>
              <a:xfrm>
                <a:off x="722818" y="3622657"/>
                <a:ext cx="1961949" cy="860377"/>
              </a:xfrm>
              <a:custGeom>
                <a:avLst/>
                <a:gdLst/>
                <a:ahLst/>
                <a:cxnLst/>
                <a:rect l="l" t="t" r="r" b="b"/>
                <a:pathLst>
                  <a:path w="62146" h="27253" extrusionOk="0">
                    <a:moveTo>
                      <a:pt x="62145" y="0"/>
                    </a:moveTo>
                    <a:lnTo>
                      <a:pt x="1" y="19981"/>
                    </a:lnTo>
                    <a:lnTo>
                      <a:pt x="1" y="27253"/>
                    </a:lnTo>
                    <a:lnTo>
                      <a:pt x="62145" y="12542"/>
                    </a:lnTo>
                    <a:lnTo>
                      <a:pt x="62145" y="0"/>
                    </a:ln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8" name="Google Shape;508;p33"/>
              <p:cNvSpPr/>
              <p:nvPr/>
            </p:nvSpPr>
            <p:spPr>
              <a:xfrm>
                <a:off x="2684756" y="3622657"/>
                <a:ext cx="1961918" cy="860377"/>
              </a:xfrm>
              <a:custGeom>
                <a:avLst/>
                <a:gdLst/>
                <a:ahLst/>
                <a:cxnLst/>
                <a:rect l="l" t="t" r="r" b="b"/>
                <a:pathLst>
                  <a:path w="62145" h="27253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62145" y="27253"/>
                    </a:lnTo>
                    <a:lnTo>
                      <a:pt x="62145" y="19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9" name="Google Shape;509;p33"/>
              <p:cNvSpPr/>
              <p:nvPr/>
            </p:nvSpPr>
            <p:spPr>
              <a:xfrm>
                <a:off x="1496859" y="3651039"/>
                <a:ext cx="2353670" cy="566618"/>
              </a:xfrm>
              <a:custGeom>
                <a:avLst/>
                <a:gdLst/>
                <a:ahLst/>
                <a:cxnLst/>
                <a:rect l="l" t="t" r="r" b="b"/>
                <a:pathLst>
                  <a:path w="74554" h="17948" extrusionOk="0">
                    <a:moveTo>
                      <a:pt x="34896" y="0"/>
                    </a:moveTo>
                    <a:cubicBezTo>
                      <a:pt x="34896" y="0"/>
                      <a:pt x="34894" y="1"/>
                      <a:pt x="34892" y="2"/>
                    </a:cubicBezTo>
                    <a:cubicBezTo>
                      <a:pt x="34890" y="2"/>
                      <a:pt x="34889" y="3"/>
                      <a:pt x="34889" y="4"/>
                    </a:cubicBezTo>
                    <a:lnTo>
                      <a:pt x="34889" y="4"/>
                    </a:lnTo>
                    <a:cubicBezTo>
                      <a:pt x="34894" y="2"/>
                      <a:pt x="34896" y="0"/>
                      <a:pt x="34896" y="0"/>
                    </a:cubicBezTo>
                    <a:close/>
                    <a:moveTo>
                      <a:pt x="34889" y="4"/>
                    </a:moveTo>
                    <a:cubicBezTo>
                      <a:pt x="34314" y="321"/>
                      <a:pt x="0" y="17948"/>
                      <a:pt x="0" y="17948"/>
                    </a:cubicBezTo>
                    <a:lnTo>
                      <a:pt x="37827" y="9075"/>
                    </a:lnTo>
                    <a:lnTo>
                      <a:pt x="74554" y="17481"/>
                    </a:lnTo>
                    <a:lnTo>
                      <a:pt x="74554" y="10976"/>
                    </a:lnTo>
                    <a:cubicBezTo>
                      <a:pt x="74554" y="10976"/>
                      <a:pt x="34796" y="259"/>
                      <a:pt x="34889" y="4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0" name="Google Shape;510;p33"/>
              <p:cNvSpPr/>
              <p:nvPr/>
            </p:nvSpPr>
            <p:spPr>
              <a:xfrm>
                <a:off x="1496859" y="3644756"/>
                <a:ext cx="2353670" cy="572901"/>
              </a:xfrm>
              <a:custGeom>
                <a:avLst/>
                <a:gdLst/>
                <a:ahLst/>
                <a:cxnLst/>
                <a:rect l="l" t="t" r="r" b="b"/>
                <a:pathLst>
                  <a:path w="74554" h="18147" fill="none" extrusionOk="0">
                    <a:moveTo>
                      <a:pt x="0" y="18147"/>
                    </a:moveTo>
                    <a:lnTo>
                      <a:pt x="37827" y="9274"/>
                    </a:lnTo>
                    <a:lnTo>
                      <a:pt x="74554" y="17680"/>
                    </a:lnTo>
                    <a:lnTo>
                      <a:pt x="74554" y="11175"/>
                    </a:lnTo>
                    <a:cubicBezTo>
                      <a:pt x="74554" y="11175"/>
                      <a:pt x="34458" y="368"/>
                      <a:pt x="34892" y="201"/>
                    </a:cubicBezTo>
                    <a:cubicBezTo>
                      <a:pt x="35326" y="1"/>
                      <a:pt x="0" y="18147"/>
                      <a:pt x="0" y="1814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1" name="Google Shape;511;p33"/>
              <p:cNvSpPr/>
              <p:nvPr/>
            </p:nvSpPr>
            <p:spPr>
              <a:xfrm>
                <a:off x="596474" y="2036095"/>
                <a:ext cx="2088292" cy="2351113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74473" extrusionOk="0">
                    <a:moveTo>
                      <a:pt x="57190" y="1"/>
                    </a:moveTo>
                    <a:cubicBezTo>
                      <a:pt x="46699" y="1"/>
                      <a:pt x="41896" y="13890"/>
                      <a:pt x="22983" y="14963"/>
                    </a:cubicBezTo>
                    <a:cubicBezTo>
                      <a:pt x="21582" y="15030"/>
                      <a:pt x="20348" y="15964"/>
                      <a:pt x="19881" y="17298"/>
                    </a:cubicBezTo>
                    <a:lnTo>
                      <a:pt x="167" y="73505"/>
                    </a:lnTo>
                    <a:cubicBezTo>
                      <a:pt x="0" y="74005"/>
                      <a:pt x="334" y="74472"/>
                      <a:pt x="834" y="74472"/>
                    </a:cubicBezTo>
                    <a:cubicBezTo>
                      <a:pt x="36344" y="74181"/>
                      <a:pt x="41794" y="58649"/>
                      <a:pt x="54313" y="58649"/>
                    </a:cubicBezTo>
                    <a:cubicBezTo>
                      <a:pt x="57565" y="58649"/>
                      <a:pt x="61292" y="59697"/>
                      <a:pt x="66147" y="62330"/>
                    </a:cubicBezTo>
                    <a:lnTo>
                      <a:pt x="66147" y="2854"/>
                    </a:lnTo>
                    <a:cubicBezTo>
                      <a:pt x="62634" y="824"/>
                      <a:pt x="59744" y="1"/>
                      <a:pt x="57190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2" name="Google Shape;512;p33"/>
              <p:cNvSpPr/>
              <p:nvPr/>
            </p:nvSpPr>
            <p:spPr>
              <a:xfrm>
                <a:off x="596474" y="1798687"/>
                <a:ext cx="2088292" cy="2588519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81993" fill="none" extrusionOk="0">
                    <a:moveTo>
                      <a:pt x="22983" y="22483"/>
                    </a:moveTo>
                    <a:cubicBezTo>
                      <a:pt x="46500" y="21149"/>
                      <a:pt x="48201" y="0"/>
                      <a:pt x="66147" y="10374"/>
                    </a:cubicBezTo>
                    <a:lnTo>
                      <a:pt x="66147" y="69850"/>
                    </a:lnTo>
                    <a:cubicBezTo>
                      <a:pt x="42597" y="57075"/>
                      <a:pt x="45566" y="81625"/>
                      <a:pt x="834" y="81992"/>
                    </a:cubicBezTo>
                    <a:cubicBezTo>
                      <a:pt x="334" y="81992"/>
                      <a:pt x="0" y="81525"/>
                      <a:pt x="167" y="81025"/>
                    </a:cubicBezTo>
                    <a:lnTo>
                      <a:pt x="19881" y="24818"/>
                    </a:lnTo>
                    <a:cubicBezTo>
                      <a:pt x="20348" y="23484"/>
                      <a:pt x="21582" y="22550"/>
                      <a:pt x="22983" y="2248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3" name="Google Shape;513;p33"/>
              <p:cNvSpPr/>
              <p:nvPr/>
            </p:nvSpPr>
            <p:spPr>
              <a:xfrm>
                <a:off x="2684756" y="2009765"/>
                <a:ext cx="2088292" cy="2351113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74473" extrusionOk="0">
                    <a:moveTo>
                      <a:pt x="8942" y="1"/>
                    </a:moveTo>
                    <a:cubicBezTo>
                      <a:pt x="6392" y="1"/>
                      <a:pt x="3507" y="824"/>
                      <a:pt x="0" y="2855"/>
                    </a:cubicBezTo>
                    <a:lnTo>
                      <a:pt x="0" y="62330"/>
                    </a:lnTo>
                    <a:cubicBezTo>
                      <a:pt x="4855" y="59697"/>
                      <a:pt x="8583" y="58649"/>
                      <a:pt x="11834" y="58649"/>
                    </a:cubicBezTo>
                    <a:cubicBezTo>
                      <a:pt x="24352" y="58649"/>
                      <a:pt x="29796" y="74181"/>
                      <a:pt x="65280" y="74472"/>
                    </a:cubicBezTo>
                    <a:cubicBezTo>
                      <a:pt x="65781" y="74472"/>
                      <a:pt x="66148" y="74005"/>
                      <a:pt x="65981" y="73505"/>
                    </a:cubicBezTo>
                    <a:lnTo>
                      <a:pt x="46267" y="17298"/>
                    </a:lnTo>
                    <a:cubicBezTo>
                      <a:pt x="45800" y="15964"/>
                      <a:pt x="44565" y="15030"/>
                      <a:pt x="43164" y="14963"/>
                    </a:cubicBezTo>
                    <a:cubicBezTo>
                      <a:pt x="24224" y="13890"/>
                      <a:pt x="19416" y="1"/>
                      <a:pt x="8942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4" name="Google Shape;514;p33"/>
              <p:cNvSpPr/>
              <p:nvPr/>
            </p:nvSpPr>
            <p:spPr>
              <a:xfrm>
                <a:off x="2684756" y="1772357"/>
                <a:ext cx="2088292" cy="2588519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81993" fill="none" extrusionOk="0">
                    <a:moveTo>
                      <a:pt x="43164" y="22483"/>
                    </a:moveTo>
                    <a:cubicBezTo>
                      <a:pt x="19614" y="21149"/>
                      <a:pt x="17913" y="0"/>
                      <a:pt x="0" y="10375"/>
                    </a:cubicBezTo>
                    <a:lnTo>
                      <a:pt x="0" y="69850"/>
                    </a:lnTo>
                    <a:cubicBezTo>
                      <a:pt x="23550" y="57075"/>
                      <a:pt x="20582" y="81626"/>
                      <a:pt x="65280" y="81992"/>
                    </a:cubicBezTo>
                    <a:cubicBezTo>
                      <a:pt x="65781" y="81992"/>
                      <a:pt x="66148" y="81525"/>
                      <a:pt x="65981" y="81025"/>
                    </a:cubicBezTo>
                    <a:lnTo>
                      <a:pt x="46267" y="24818"/>
                    </a:lnTo>
                    <a:cubicBezTo>
                      <a:pt x="45800" y="23484"/>
                      <a:pt x="44565" y="22550"/>
                      <a:pt x="43164" y="2248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5" name="Google Shape;515;p33"/>
              <p:cNvSpPr/>
              <p:nvPr/>
            </p:nvSpPr>
            <p:spPr>
              <a:xfrm>
                <a:off x="2684756" y="1990697"/>
                <a:ext cx="2114622" cy="2212205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0073" extrusionOk="0">
                    <a:moveTo>
                      <a:pt x="10773" y="0"/>
                    </a:moveTo>
                    <a:cubicBezTo>
                      <a:pt x="7735" y="0"/>
                      <a:pt x="4313" y="961"/>
                      <a:pt x="0" y="3459"/>
                    </a:cubicBezTo>
                    <a:lnTo>
                      <a:pt x="0" y="62934"/>
                    </a:lnTo>
                    <a:cubicBezTo>
                      <a:pt x="5787" y="59795"/>
                      <a:pt x="10024" y="58607"/>
                      <a:pt x="13785" y="58607"/>
                    </a:cubicBezTo>
                    <a:cubicBezTo>
                      <a:pt x="25329" y="58607"/>
                      <a:pt x="32400" y="69796"/>
                      <a:pt x="66114" y="70073"/>
                    </a:cubicBezTo>
                    <a:cubicBezTo>
                      <a:pt x="66615" y="70073"/>
                      <a:pt x="66981" y="69606"/>
                      <a:pt x="66815" y="69106"/>
                    </a:cubicBezTo>
                    <a:lnTo>
                      <a:pt x="47101" y="12899"/>
                    </a:lnTo>
                    <a:cubicBezTo>
                      <a:pt x="46634" y="11564"/>
                      <a:pt x="45399" y="10630"/>
                      <a:pt x="43998" y="10564"/>
                    </a:cubicBezTo>
                    <a:cubicBezTo>
                      <a:pt x="26118" y="9551"/>
                      <a:pt x="20352" y="0"/>
                      <a:pt x="10773" y="0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6" name="Google Shape;516;p33"/>
              <p:cNvSpPr/>
              <p:nvPr/>
            </p:nvSpPr>
            <p:spPr>
              <a:xfrm>
                <a:off x="2684756" y="1772357"/>
                <a:ext cx="2114622" cy="2430543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6989" fill="none" extrusionOk="0">
                    <a:moveTo>
                      <a:pt x="43998" y="17480"/>
                    </a:moveTo>
                    <a:cubicBezTo>
                      <a:pt x="20448" y="16145"/>
                      <a:pt x="17913" y="0"/>
                      <a:pt x="0" y="10375"/>
                    </a:cubicBezTo>
                    <a:lnTo>
                      <a:pt x="0" y="70551"/>
                    </a:lnTo>
                    <a:cubicBezTo>
                      <a:pt x="23550" y="57775"/>
                      <a:pt x="21416" y="76622"/>
                      <a:pt x="66114" y="76989"/>
                    </a:cubicBezTo>
                    <a:cubicBezTo>
                      <a:pt x="66615" y="76989"/>
                      <a:pt x="66981" y="76522"/>
                      <a:pt x="66815" y="76022"/>
                    </a:cubicBezTo>
                    <a:lnTo>
                      <a:pt x="47101" y="19815"/>
                    </a:lnTo>
                    <a:cubicBezTo>
                      <a:pt x="46634" y="18480"/>
                      <a:pt x="45399" y="17546"/>
                      <a:pt x="43998" y="174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7" name="Google Shape;517;p33"/>
              <p:cNvSpPr/>
              <p:nvPr/>
            </p:nvSpPr>
            <p:spPr>
              <a:xfrm>
                <a:off x="2684756" y="1938385"/>
                <a:ext cx="2153579" cy="2093943"/>
              </a:xfrm>
              <a:custGeom>
                <a:avLst/>
                <a:gdLst/>
                <a:ahLst/>
                <a:cxnLst/>
                <a:rect l="l" t="t" r="r" b="b"/>
                <a:pathLst>
                  <a:path w="68216" h="66327" extrusionOk="0">
                    <a:moveTo>
                      <a:pt x="13386" y="0"/>
                    </a:moveTo>
                    <a:cubicBezTo>
                      <a:pt x="9595" y="0"/>
                      <a:pt x="5451" y="1125"/>
                      <a:pt x="0" y="4282"/>
                    </a:cubicBezTo>
                    <a:lnTo>
                      <a:pt x="0" y="64325"/>
                    </a:lnTo>
                    <a:cubicBezTo>
                      <a:pt x="7205" y="60416"/>
                      <a:pt x="12122" y="59052"/>
                      <a:pt x="16756" y="59052"/>
                    </a:cubicBezTo>
                    <a:cubicBezTo>
                      <a:pt x="27268" y="59052"/>
                      <a:pt x="36325" y="66071"/>
                      <a:pt x="67348" y="66326"/>
                    </a:cubicBezTo>
                    <a:cubicBezTo>
                      <a:pt x="67849" y="66326"/>
                      <a:pt x="68216" y="65826"/>
                      <a:pt x="68049" y="65359"/>
                    </a:cubicBezTo>
                    <a:lnTo>
                      <a:pt x="48335" y="9118"/>
                    </a:lnTo>
                    <a:cubicBezTo>
                      <a:pt x="47868" y="7784"/>
                      <a:pt x="46634" y="6883"/>
                      <a:pt x="45233" y="6783"/>
                    </a:cubicBezTo>
                    <a:cubicBezTo>
                      <a:pt x="28872" y="5878"/>
                      <a:pt x="22053" y="0"/>
                      <a:pt x="13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CEFE7"/>
                  </a:solidFill>
                </a:endParaRPr>
              </a:p>
            </p:txBody>
          </p:sp>
          <p:sp>
            <p:nvSpPr>
              <p:cNvPr id="518" name="Google Shape;518;p33"/>
              <p:cNvSpPr/>
              <p:nvPr/>
            </p:nvSpPr>
            <p:spPr>
              <a:xfrm>
                <a:off x="2684756" y="1746028"/>
                <a:ext cx="2153579" cy="2286299"/>
              </a:xfrm>
              <a:custGeom>
                <a:avLst/>
                <a:gdLst/>
                <a:ahLst/>
                <a:cxnLst/>
                <a:rect l="l" t="t" r="r" b="b"/>
                <a:pathLst>
                  <a:path w="68216" h="72420" fill="none" extrusionOk="0">
                    <a:moveTo>
                      <a:pt x="45233" y="12876"/>
                    </a:moveTo>
                    <a:cubicBezTo>
                      <a:pt x="21716" y="11575"/>
                      <a:pt x="17913" y="1"/>
                      <a:pt x="0" y="10375"/>
                    </a:cubicBezTo>
                    <a:lnTo>
                      <a:pt x="0" y="70684"/>
                    </a:lnTo>
                    <a:cubicBezTo>
                      <a:pt x="23550" y="57909"/>
                      <a:pt x="22650" y="72052"/>
                      <a:pt x="67348" y="72419"/>
                    </a:cubicBezTo>
                    <a:cubicBezTo>
                      <a:pt x="67849" y="72419"/>
                      <a:pt x="68216" y="71919"/>
                      <a:pt x="68049" y="71452"/>
                    </a:cubicBezTo>
                    <a:lnTo>
                      <a:pt x="48335" y="15211"/>
                    </a:lnTo>
                    <a:cubicBezTo>
                      <a:pt x="47868" y="13877"/>
                      <a:pt x="46634" y="12976"/>
                      <a:pt x="45233" y="1287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9" name="Google Shape;519;p33"/>
              <p:cNvSpPr/>
              <p:nvPr/>
            </p:nvSpPr>
            <p:spPr>
              <a:xfrm>
                <a:off x="576458" y="1990697"/>
                <a:ext cx="2114622" cy="2212205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0073" extrusionOk="0">
                    <a:moveTo>
                      <a:pt x="56191" y="0"/>
                    </a:moveTo>
                    <a:cubicBezTo>
                      <a:pt x="46598" y="0"/>
                      <a:pt x="40838" y="9551"/>
                      <a:pt x="22983" y="10564"/>
                    </a:cubicBezTo>
                    <a:cubicBezTo>
                      <a:pt x="21549" y="10630"/>
                      <a:pt x="20348" y="11564"/>
                      <a:pt x="19881" y="12899"/>
                    </a:cubicBezTo>
                    <a:lnTo>
                      <a:pt x="167" y="69106"/>
                    </a:lnTo>
                    <a:cubicBezTo>
                      <a:pt x="0" y="69606"/>
                      <a:pt x="334" y="70073"/>
                      <a:pt x="834" y="70073"/>
                    </a:cubicBezTo>
                    <a:cubicBezTo>
                      <a:pt x="34574" y="69796"/>
                      <a:pt x="41631" y="58607"/>
                      <a:pt x="53183" y="58607"/>
                    </a:cubicBezTo>
                    <a:cubicBezTo>
                      <a:pt x="56946" y="58607"/>
                      <a:pt x="61186" y="59795"/>
                      <a:pt x="66981" y="62934"/>
                    </a:cubicBezTo>
                    <a:lnTo>
                      <a:pt x="66981" y="3459"/>
                    </a:lnTo>
                    <a:cubicBezTo>
                      <a:pt x="62661" y="961"/>
                      <a:pt x="59233" y="0"/>
                      <a:pt x="56191" y="0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0" name="Google Shape;520;p33"/>
              <p:cNvSpPr/>
              <p:nvPr/>
            </p:nvSpPr>
            <p:spPr>
              <a:xfrm>
                <a:off x="576458" y="1772357"/>
                <a:ext cx="2114622" cy="2430543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6989" fill="none" extrusionOk="0">
                    <a:moveTo>
                      <a:pt x="22983" y="17480"/>
                    </a:moveTo>
                    <a:cubicBezTo>
                      <a:pt x="46500" y="16145"/>
                      <a:pt x="49035" y="0"/>
                      <a:pt x="66981" y="10375"/>
                    </a:cubicBezTo>
                    <a:lnTo>
                      <a:pt x="66981" y="70551"/>
                    </a:lnTo>
                    <a:cubicBezTo>
                      <a:pt x="43398" y="57775"/>
                      <a:pt x="45566" y="76622"/>
                      <a:pt x="834" y="76989"/>
                    </a:cubicBezTo>
                    <a:cubicBezTo>
                      <a:pt x="334" y="76989"/>
                      <a:pt x="0" y="76522"/>
                      <a:pt x="167" y="76022"/>
                    </a:cubicBezTo>
                    <a:lnTo>
                      <a:pt x="19881" y="19815"/>
                    </a:lnTo>
                    <a:cubicBezTo>
                      <a:pt x="20348" y="18480"/>
                      <a:pt x="21549" y="17546"/>
                      <a:pt x="22983" y="174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1" name="Google Shape;521;p33"/>
              <p:cNvSpPr/>
              <p:nvPr/>
            </p:nvSpPr>
            <p:spPr>
              <a:xfrm>
                <a:off x="536427" y="1938385"/>
                <a:ext cx="2154652" cy="2093943"/>
              </a:xfrm>
              <a:custGeom>
                <a:avLst/>
                <a:gdLst/>
                <a:ahLst/>
                <a:cxnLst/>
                <a:rect l="l" t="t" r="r" b="b"/>
                <a:pathLst>
                  <a:path w="68250" h="66327" extrusionOk="0">
                    <a:moveTo>
                      <a:pt x="54842" y="0"/>
                    </a:moveTo>
                    <a:cubicBezTo>
                      <a:pt x="46164" y="0"/>
                      <a:pt x="39345" y="5878"/>
                      <a:pt x="22984" y="6783"/>
                    </a:cubicBezTo>
                    <a:cubicBezTo>
                      <a:pt x="21583" y="6883"/>
                      <a:pt x="20349" y="7784"/>
                      <a:pt x="19882" y="9118"/>
                    </a:cubicBezTo>
                    <a:lnTo>
                      <a:pt x="168" y="65359"/>
                    </a:lnTo>
                    <a:cubicBezTo>
                      <a:pt x="1" y="65826"/>
                      <a:pt x="368" y="66326"/>
                      <a:pt x="868" y="66326"/>
                    </a:cubicBezTo>
                    <a:cubicBezTo>
                      <a:pt x="31715" y="66073"/>
                      <a:pt x="40845" y="59258"/>
                      <a:pt x="51293" y="59258"/>
                    </a:cubicBezTo>
                    <a:cubicBezTo>
                      <a:pt x="55984" y="59258"/>
                      <a:pt x="60941" y="60632"/>
                      <a:pt x="68249" y="64591"/>
                    </a:cubicBezTo>
                    <a:lnTo>
                      <a:pt x="68249" y="4282"/>
                    </a:lnTo>
                    <a:cubicBezTo>
                      <a:pt x="62789" y="1125"/>
                      <a:pt x="58637" y="0"/>
                      <a:pt x="548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CEFE7"/>
                  </a:solidFill>
                </a:endParaRPr>
              </a:p>
            </p:txBody>
          </p:sp>
          <p:sp>
            <p:nvSpPr>
              <p:cNvPr id="522" name="Google Shape;522;p33"/>
              <p:cNvSpPr/>
              <p:nvPr/>
            </p:nvSpPr>
            <p:spPr>
              <a:xfrm>
                <a:off x="536427" y="1746028"/>
                <a:ext cx="2154652" cy="2286299"/>
              </a:xfrm>
              <a:custGeom>
                <a:avLst/>
                <a:gdLst/>
                <a:ahLst/>
                <a:cxnLst/>
                <a:rect l="l" t="t" r="r" b="b"/>
                <a:pathLst>
                  <a:path w="68250" h="72420" fill="none" extrusionOk="0">
                    <a:moveTo>
                      <a:pt x="22984" y="12876"/>
                    </a:moveTo>
                    <a:cubicBezTo>
                      <a:pt x="46501" y="11575"/>
                      <a:pt x="50303" y="1"/>
                      <a:pt x="68249" y="10375"/>
                    </a:cubicBezTo>
                    <a:lnTo>
                      <a:pt x="68249" y="70684"/>
                    </a:lnTo>
                    <a:cubicBezTo>
                      <a:pt x="44666" y="57909"/>
                      <a:pt x="45567" y="72052"/>
                      <a:pt x="868" y="72419"/>
                    </a:cubicBezTo>
                    <a:cubicBezTo>
                      <a:pt x="368" y="72419"/>
                      <a:pt x="1" y="71919"/>
                      <a:pt x="168" y="71452"/>
                    </a:cubicBezTo>
                    <a:lnTo>
                      <a:pt x="19882" y="15211"/>
                    </a:lnTo>
                    <a:cubicBezTo>
                      <a:pt x="20349" y="13877"/>
                      <a:pt x="21583" y="12976"/>
                      <a:pt x="22984" y="1287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23" name="Google Shape;523;p33"/>
            <p:cNvSpPr/>
            <p:nvPr/>
          </p:nvSpPr>
          <p:spPr>
            <a:xfrm>
              <a:off x="2152500" y="1757375"/>
              <a:ext cx="199025" cy="1679073"/>
            </a:xfrm>
            <a:custGeom>
              <a:avLst/>
              <a:gdLst/>
              <a:ahLst/>
              <a:cxnLst/>
              <a:rect l="l" t="t" r="r" b="b"/>
              <a:pathLst>
                <a:path w="7473" h="63046" extrusionOk="0">
                  <a:moveTo>
                    <a:pt x="7472" y="1"/>
                  </a:moveTo>
                  <a:cubicBezTo>
                    <a:pt x="3536" y="468"/>
                    <a:pt x="0" y="2836"/>
                    <a:pt x="0" y="2836"/>
                  </a:cubicBezTo>
                  <a:lnTo>
                    <a:pt x="0" y="63046"/>
                  </a:lnTo>
                  <a:lnTo>
                    <a:pt x="1735" y="62145"/>
                  </a:lnTo>
                  <a:lnTo>
                    <a:pt x="7472" y="1"/>
                  </a:lnTo>
                  <a:close/>
                </a:path>
              </a:pathLst>
            </a:custGeom>
            <a:solidFill>
              <a:srgbClr val="FC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24" name="Google Shape;524;p33"/>
          <p:cNvGrpSpPr/>
          <p:nvPr/>
        </p:nvGrpSpPr>
        <p:grpSpPr>
          <a:xfrm>
            <a:off x="2018174" y="892117"/>
            <a:ext cx="739186" cy="1131427"/>
            <a:chOff x="2781325" y="673325"/>
            <a:chExt cx="437000" cy="668850"/>
          </a:xfrm>
        </p:grpSpPr>
        <p:sp>
          <p:nvSpPr>
            <p:cNvPr id="525" name="Google Shape;525;p33"/>
            <p:cNvSpPr/>
            <p:nvPr/>
          </p:nvSpPr>
          <p:spPr>
            <a:xfrm>
              <a:off x="2979800" y="1126975"/>
              <a:ext cx="238525" cy="215200"/>
            </a:xfrm>
            <a:custGeom>
              <a:avLst/>
              <a:gdLst/>
              <a:ahLst/>
              <a:cxnLst/>
              <a:rect l="l" t="t" r="r" b="b"/>
              <a:pathLst>
                <a:path w="9541" h="8608" extrusionOk="0">
                  <a:moveTo>
                    <a:pt x="7606" y="1"/>
                  </a:moveTo>
                  <a:lnTo>
                    <a:pt x="0" y="2336"/>
                  </a:lnTo>
                  <a:lnTo>
                    <a:pt x="1969" y="8607"/>
                  </a:lnTo>
                  <a:lnTo>
                    <a:pt x="9541" y="6239"/>
                  </a:lnTo>
                  <a:lnTo>
                    <a:pt x="7606" y="1"/>
                  </a:lnTo>
                  <a:close/>
                </a:path>
              </a:pathLst>
            </a:custGeom>
            <a:solidFill>
              <a:srgbClr val="FCEFE7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3005650" y="1207875"/>
              <a:ext cx="209350" cy="130950"/>
            </a:xfrm>
            <a:custGeom>
              <a:avLst/>
              <a:gdLst/>
              <a:ahLst/>
              <a:cxnLst/>
              <a:rect l="l" t="t" r="r" b="b"/>
              <a:pathLst>
                <a:path w="8374" h="5238" fill="none" extrusionOk="0">
                  <a:moveTo>
                    <a:pt x="7639" y="3270"/>
                  </a:moveTo>
                  <a:lnTo>
                    <a:pt x="1768" y="5104"/>
                  </a:lnTo>
                  <a:cubicBezTo>
                    <a:pt x="1301" y="5238"/>
                    <a:pt x="801" y="4971"/>
                    <a:pt x="668" y="4504"/>
                  </a:cubicBezTo>
                  <a:lnTo>
                    <a:pt x="1" y="2369"/>
                  </a:lnTo>
                  <a:lnTo>
                    <a:pt x="7573" y="1"/>
                  </a:lnTo>
                  <a:lnTo>
                    <a:pt x="8240" y="2169"/>
                  </a:lnTo>
                  <a:cubicBezTo>
                    <a:pt x="8373" y="2636"/>
                    <a:pt x="8106" y="3136"/>
                    <a:pt x="7639" y="327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2781325" y="704850"/>
              <a:ext cx="426150" cy="480525"/>
            </a:xfrm>
            <a:custGeom>
              <a:avLst/>
              <a:gdLst/>
              <a:ahLst/>
              <a:cxnLst/>
              <a:rect l="l" t="t" r="r" b="b"/>
              <a:pathLst>
                <a:path w="17046" h="19221" extrusionOk="0">
                  <a:moveTo>
                    <a:pt x="8648" y="1"/>
                  </a:moveTo>
                  <a:cubicBezTo>
                    <a:pt x="7572" y="1"/>
                    <a:pt x="6472" y="216"/>
                    <a:pt x="5404" y="674"/>
                  </a:cubicBezTo>
                  <a:cubicBezTo>
                    <a:pt x="2002" y="2142"/>
                    <a:pt x="0" y="5911"/>
                    <a:pt x="701" y="9547"/>
                  </a:cubicBezTo>
                  <a:cubicBezTo>
                    <a:pt x="1168" y="12049"/>
                    <a:pt x="2702" y="14017"/>
                    <a:pt x="4670" y="15151"/>
                  </a:cubicBezTo>
                  <a:cubicBezTo>
                    <a:pt x="6205" y="16019"/>
                    <a:pt x="7372" y="17353"/>
                    <a:pt x="7906" y="19021"/>
                  </a:cubicBezTo>
                  <a:lnTo>
                    <a:pt x="7939" y="19221"/>
                  </a:lnTo>
                  <a:lnTo>
                    <a:pt x="15545" y="16886"/>
                  </a:lnTo>
                  <a:lnTo>
                    <a:pt x="15478" y="16652"/>
                  </a:lnTo>
                  <a:cubicBezTo>
                    <a:pt x="14978" y="15051"/>
                    <a:pt x="15111" y="13283"/>
                    <a:pt x="15878" y="11782"/>
                  </a:cubicBezTo>
                  <a:cubicBezTo>
                    <a:pt x="16812" y="9948"/>
                    <a:pt x="17046" y="7813"/>
                    <a:pt x="16412" y="5711"/>
                  </a:cubicBezTo>
                  <a:cubicBezTo>
                    <a:pt x="15318" y="2225"/>
                    <a:pt x="12108" y="1"/>
                    <a:pt x="8648" y="1"/>
                  </a:cubicBezTo>
                  <a:close/>
                </a:path>
              </a:pathLst>
            </a:custGeom>
            <a:solidFill>
              <a:srgbClr val="FFD378"/>
            </a:solidFill>
            <a:ln w="2857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3013150" y="762475"/>
              <a:ext cx="104275" cy="81075"/>
            </a:xfrm>
            <a:custGeom>
              <a:avLst/>
              <a:gdLst/>
              <a:ahLst/>
              <a:cxnLst/>
              <a:rect l="l" t="t" r="r" b="b"/>
              <a:pathLst>
                <a:path w="4171" h="3243" extrusionOk="0">
                  <a:moveTo>
                    <a:pt x="1321" y="1"/>
                  </a:moveTo>
                  <a:cubicBezTo>
                    <a:pt x="633" y="1"/>
                    <a:pt x="139" y="334"/>
                    <a:pt x="67" y="904"/>
                  </a:cubicBezTo>
                  <a:cubicBezTo>
                    <a:pt x="1" y="1705"/>
                    <a:pt x="868" y="2672"/>
                    <a:pt x="1969" y="3073"/>
                  </a:cubicBezTo>
                  <a:cubicBezTo>
                    <a:pt x="2286" y="3188"/>
                    <a:pt x="2591" y="3242"/>
                    <a:pt x="2868" y="3242"/>
                  </a:cubicBezTo>
                  <a:cubicBezTo>
                    <a:pt x="3552" y="3242"/>
                    <a:pt x="4056" y="2909"/>
                    <a:pt x="4104" y="2339"/>
                  </a:cubicBezTo>
                  <a:cubicBezTo>
                    <a:pt x="4170" y="1505"/>
                    <a:pt x="3336" y="538"/>
                    <a:pt x="2236" y="171"/>
                  </a:cubicBezTo>
                  <a:cubicBezTo>
                    <a:pt x="1909" y="55"/>
                    <a:pt x="1599" y="1"/>
                    <a:pt x="1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2781325" y="673325"/>
              <a:ext cx="426150" cy="512050"/>
            </a:xfrm>
            <a:custGeom>
              <a:avLst/>
              <a:gdLst/>
              <a:ahLst/>
              <a:cxnLst/>
              <a:rect l="l" t="t" r="r" b="b"/>
              <a:pathLst>
                <a:path w="17046" h="20482" fill="none" extrusionOk="0">
                  <a:moveTo>
                    <a:pt x="16412" y="6972"/>
                  </a:moveTo>
                  <a:cubicBezTo>
                    <a:pt x="14978" y="2402"/>
                    <a:pt x="9908" y="1"/>
                    <a:pt x="5404" y="1935"/>
                  </a:cubicBezTo>
                  <a:cubicBezTo>
                    <a:pt x="2002" y="3403"/>
                    <a:pt x="0" y="7172"/>
                    <a:pt x="701" y="10808"/>
                  </a:cubicBezTo>
                  <a:cubicBezTo>
                    <a:pt x="1168" y="13310"/>
                    <a:pt x="2702" y="15278"/>
                    <a:pt x="4670" y="16412"/>
                  </a:cubicBezTo>
                  <a:cubicBezTo>
                    <a:pt x="6205" y="17280"/>
                    <a:pt x="7372" y="18614"/>
                    <a:pt x="7906" y="20282"/>
                  </a:cubicBezTo>
                  <a:lnTo>
                    <a:pt x="7939" y="20482"/>
                  </a:lnTo>
                  <a:lnTo>
                    <a:pt x="15545" y="18147"/>
                  </a:lnTo>
                  <a:lnTo>
                    <a:pt x="15478" y="17913"/>
                  </a:lnTo>
                  <a:cubicBezTo>
                    <a:pt x="14978" y="16312"/>
                    <a:pt x="15111" y="14544"/>
                    <a:pt x="15878" y="13043"/>
                  </a:cubicBezTo>
                  <a:cubicBezTo>
                    <a:pt x="16812" y="11209"/>
                    <a:pt x="17046" y="9074"/>
                    <a:pt x="16412" y="6972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2979800" y="1126975"/>
              <a:ext cx="215175" cy="139300"/>
            </a:xfrm>
            <a:custGeom>
              <a:avLst/>
              <a:gdLst/>
              <a:ahLst/>
              <a:cxnLst/>
              <a:rect l="l" t="t" r="r" b="b"/>
              <a:pathLst>
                <a:path w="8607" h="5572" fill="none" extrusionOk="0">
                  <a:moveTo>
                    <a:pt x="0" y="2336"/>
                  </a:moveTo>
                  <a:lnTo>
                    <a:pt x="7606" y="1"/>
                  </a:lnTo>
                  <a:lnTo>
                    <a:pt x="8607" y="3237"/>
                  </a:lnTo>
                  <a:lnTo>
                    <a:pt x="1035" y="5572"/>
                  </a:ln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2903075" y="928500"/>
              <a:ext cx="171825" cy="227700"/>
            </a:xfrm>
            <a:custGeom>
              <a:avLst/>
              <a:gdLst/>
              <a:ahLst/>
              <a:cxnLst/>
              <a:rect l="l" t="t" r="r" b="b"/>
              <a:pathLst>
                <a:path w="6873" h="9108" fill="none" extrusionOk="0">
                  <a:moveTo>
                    <a:pt x="6872" y="9107"/>
                  </a:moveTo>
                  <a:lnTo>
                    <a:pt x="4837" y="2569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3024000" y="870125"/>
              <a:ext cx="65075" cy="122625"/>
            </a:xfrm>
            <a:custGeom>
              <a:avLst/>
              <a:gdLst/>
              <a:ahLst/>
              <a:cxnLst/>
              <a:rect l="l" t="t" r="r" b="b"/>
              <a:pathLst>
                <a:path w="2603" h="4905" fill="none" extrusionOk="0">
                  <a:moveTo>
                    <a:pt x="0" y="4904"/>
                  </a:moveTo>
                  <a:lnTo>
                    <a:pt x="2602" y="1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266">
            <a:off x="527191" y="2934868"/>
            <a:ext cx="404557" cy="4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ATIA ARTES - BLOG DE LETRAS PERSONALIZADAS E ALGUMAS COISINHAS: Numerais Rei e Rainha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9" y="2836332"/>
            <a:ext cx="396302" cy="61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1.bp.blogspot.com/-Voh8xtF3sZY/Ugj6lIUdUAI/AAAAAAAALKU/-sku5M61mlQ/s320/2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89" y="2226809"/>
            <a:ext cx="558875" cy="82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2.bp.blogspot.com/-RcIdmM7vw1E/Ugj6n44IprI/AAAAAAAALKo/hw7NDAcFMsU/s320/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78" y="1784679"/>
            <a:ext cx="621515" cy="90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1.bp.blogspot.com/-NYBlvi0O6VI/Ugj6ofZIypI/AAAAAAAALKs/NIgz0r3h4wo/s320/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54" y="2268051"/>
            <a:ext cx="508946" cy="7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3.bp.blogspot.com/-I6DS4d7bg0A/Ugj6qIGPGSI/AAAAAAAALK4/Xs3e-AjwkTE/s320/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53" y="2748741"/>
            <a:ext cx="498708" cy="7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20787" y="1366683"/>
            <a:ext cx="8810875" cy="1566152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  <a:endParaRPr lang="en-US" sz="4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CHUNG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12445" y="1253067"/>
            <a:ext cx="2235200" cy="1614311"/>
          </a:xfrm>
          <a:prstGeom prst="ellipse">
            <a:avLst/>
          </a:prstGeom>
          <a:solidFill>
            <a:schemeClr val="accent5"/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mail.google.com/mail/u/2?ui=2&amp;ik=495de36cd8&amp;attid=0.1&amp;permmsgid=msg-a:r-1057427215856479440&amp;th=173fc209bbfd835b&amp;view=fimg&amp;realattid=f_kdyf7q8x0&amp;disp=thd&amp;attbid=ANGjdJ8NMbmLFLJAj9xgKUVvxAUghzUHhdVP5tlAiekeGZSIibprnpUKRsGGH8V3Or7RSCsqybodInj526s8mDeK4NVrDjLRG_N2BOmf6UgxSDjBWPRQW6XcsIuHkbU&amp;ats=2524608000000&amp;sz=w1865-h873"/>
          <p:cNvSpPr>
            <a:spLocks noChangeAspect="1" noChangeArrowheads="1"/>
          </p:cNvSpPr>
          <p:nvPr/>
        </p:nvSpPr>
        <p:spPr bwMode="auto">
          <a:xfrm>
            <a:off x="155574" y="-144463"/>
            <a:ext cx="3014653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AutoShape 6" descr="https://mail.google.com/mail/u/2?ui=2&amp;ik=495de36cd8&amp;attid=0.1&amp;permmsgid=msg-a:r-1057427215856479440&amp;th=173fc209bbfd835b&amp;view=fimg&amp;realattid=f_kdyf7q8x0&amp;disp=thd&amp;attbid=ANGjdJ8NMbmLFLJAj9xgKUVvxAUghzUHhdVP5tlAiekeGZSIibprnpUKRsGGH8V3Or7RSCsqybodInj526s8mDeK4NVrDjLRG_N2BOmf6UgxSDjBWPRQW6XcsIuHkbU&amp;ats=2524608000000&amp;sz=w1865-h8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117"/>
            <a:ext cx="9144000" cy="3721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117"/>
            <a:ext cx="9144000" cy="3721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>
            <a:fillRect/>
          </a:stretch>
        </p:blipFill>
        <p:spPr>
          <a:xfrm>
            <a:off x="155573" y="-144463"/>
            <a:ext cx="2153921" cy="962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1014" r="86289" b="84413"/>
          <a:stretch>
            <a:fillRect/>
          </a:stretch>
        </p:blipFill>
        <p:spPr>
          <a:xfrm>
            <a:off x="550439" y="818953"/>
            <a:ext cx="660245" cy="667928"/>
          </a:xfrm>
          <a:prstGeom prst="rect">
            <a:avLst/>
          </a:prstGeom>
        </p:spPr>
      </p:pic>
      <p:sp>
        <p:nvSpPr>
          <p:cNvPr id="11" name="Google Shape;701;p42"/>
          <p:cNvSpPr txBox="1">
            <a:spLocks noGrp="1"/>
          </p:cNvSpPr>
          <p:nvPr>
            <p:ph type="title"/>
          </p:nvPr>
        </p:nvSpPr>
        <p:spPr>
          <a:xfrm>
            <a:off x="1208733" y="718225"/>
            <a:ext cx="7648333" cy="869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2"/>
          <p:cNvSpPr txBox="1">
            <a:spLocks noGrp="1"/>
          </p:cNvSpPr>
          <p:nvPr>
            <p:ph type="title"/>
          </p:nvPr>
        </p:nvSpPr>
        <p:spPr>
          <a:xfrm>
            <a:off x="1495667" y="641630"/>
            <a:ext cx="7648333" cy="869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/>
          <p:nvPr/>
        </p:nvPicPr>
        <p:blipFill rotWithShape="1">
          <a:blip r:embed="rId1"/>
          <a:srcRect l="4744" t="20741" r="26025" b="7237"/>
          <a:stretch>
            <a:fillRect/>
          </a:stretch>
        </p:blipFill>
        <p:spPr bwMode="auto">
          <a:xfrm>
            <a:off x="1072445" y="1400099"/>
            <a:ext cx="7416800" cy="3582498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23157" y="2536443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92696" y="4414746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57219" y="4392292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1742" y="4371188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95529" y="2494307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66164" y="2536443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03122" y="2529206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56666" y="4392292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4</a:t>
            </a:r>
            <a:endParaRPr lang="en-US" sz="3200" dirty="0">
              <a:solidFill>
                <a:srgbClr val="FF0000"/>
              </a:solidFill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21189" y="4403603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85713" y="4375262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0</a:t>
            </a:r>
            <a:endParaRPr lang="en-US" sz="3200" dirty="0">
              <a:solidFill>
                <a:srgbClr val="FF0000"/>
              </a:solidFill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68886" y="2505725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3200" dirty="0">
              <a:solidFill>
                <a:srgbClr val="FF0000"/>
              </a:solidFill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30134" y="2547754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3" b="95150" l="8995" r="96963">
                        <a14:foregroundMark x1="11215" y1="73646" x2="25467" y2="73888"/>
                        <a14:foregroundMark x1="11215" y1="72514" x2="11215" y2="72514"/>
                        <a14:foregroundMark x1="11215" y1="72514" x2="11215" y2="72514"/>
                        <a14:foregroundMark x1="10047" y1="72514" x2="10047" y2="73080"/>
                        <a14:foregroundMark x1="9463" y1="73080" x2="9463" y2="73080"/>
                        <a14:foregroundMark x1="23131" y1="78820" x2="24299" y2="78011"/>
                        <a14:foregroundMark x1="87734" y1="77850" x2="88551" y2="88116"/>
                        <a14:foregroundMark x1="18575" y1="76880" x2="16822" y2="85934"/>
                        <a14:foregroundMark x1="13201" y1="86742" x2="15187" y2="88278"/>
                        <a14:foregroundMark x1="11682" y1="88521" x2="54556" y2="86500"/>
                        <a14:foregroundMark x1="55140" y1="86500" x2="44860" y2="89895"/>
                        <a14:foregroundMark x1="17407" y1="89086" x2="12617" y2="89248"/>
                        <a14:foregroundMark x1="48832" y1="92239" x2="86215" y2="92078"/>
                        <a14:foregroundMark x1="12033" y1="72110" x2="88551" y2="72918"/>
                        <a14:foregroundMark x1="9229" y1="73080" x2="8995" y2="72757"/>
                        <a14:foregroundMark x1="8879" y1="72595" x2="10981" y2="71867"/>
                        <a14:foregroundMark x1="10864" y1="72029" x2="12033" y2="72029"/>
                        <a14:backgroundMark x1="12033" y1="66209" x2="93925" y2="67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97" t="71516" r="86442" b="25558"/>
          <a:stretch>
            <a:fillRect/>
          </a:stretch>
        </p:blipFill>
        <p:spPr>
          <a:xfrm>
            <a:off x="1072445" y="756103"/>
            <a:ext cx="406401" cy="5527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>
            <a:fillRect/>
          </a:stretch>
        </p:blipFill>
        <p:spPr>
          <a:xfrm>
            <a:off x="0" y="-24625"/>
            <a:ext cx="2022625" cy="90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903" y="733778"/>
            <a:ext cx="4732867" cy="711200"/>
          </a:xfrm>
        </p:spPr>
        <p:txBody>
          <a:bodyPr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1"/>
          <a:srcRect l="4103" t="16182" r="3077" b="8604"/>
          <a:stretch>
            <a:fillRect/>
          </a:stretch>
        </p:blipFill>
        <p:spPr bwMode="auto">
          <a:xfrm>
            <a:off x="76200" y="1444978"/>
            <a:ext cx="9000067" cy="36985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797" y="3159555"/>
            <a:ext cx="1386229" cy="6436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68" y="3207727"/>
            <a:ext cx="663474" cy="616998"/>
          </a:xfrm>
          <a:prstGeom prst="rect">
            <a:avLst/>
          </a:prstGeom>
          <a:ln>
            <a:noFill/>
          </a:ln>
        </p:spPr>
      </p:pic>
      <p:cxnSp>
        <p:nvCxnSpPr>
          <p:cNvPr id="22" name="Curved Connector 21"/>
          <p:cNvCxnSpPr/>
          <p:nvPr/>
        </p:nvCxnSpPr>
        <p:spPr>
          <a:xfrm>
            <a:off x="6293807" y="3148267"/>
            <a:ext cx="1634067" cy="64360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flipV="1">
            <a:off x="6119082" y="3181118"/>
            <a:ext cx="1583267" cy="61699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4585" r="90054" b="91545"/>
          <a:stretch>
            <a:fillRect/>
          </a:stretch>
        </p:blipFill>
        <p:spPr>
          <a:xfrm>
            <a:off x="981229" y="843673"/>
            <a:ext cx="355347" cy="491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>
            <a:fillRect/>
          </a:stretch>
        </p:blipFill>
        <p:spPr>
          <a:xfrm>
            <a:off x="0" y="-36837"/>
            <a:ext cx="2022625" cy="90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>
            <a:fillRect/>
          </a:stretch>
        </p:blipFill>
        <p:spPr>
          <a:xfrm>
            <a:off x="0" y="-24625"/>
            <a:ext cx="2022625" cy="904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35685" r="5873" b="5848"/>
          <a:stretch>
            <a:fillRect/>
          </a:stretch>
        </p:blipFill>
        <p:spPr>
          <a:xfrm>
            <a:off x="1090334" y="879583"/>
            <a:ext cx="7022203" cy="42639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2625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51102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79579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22625" y="4604973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0617" y="4597734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46621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Arithmetic Lesson by Slidesgo">
  <a:themeElements>
    <a:clrScheme name="Simple Light">
      <a:dk1>
        <a:srgbClr val="352A53"/>
      </a:dk1>
      <a:lt1>
        <a:srgbClr val="80A4E7"/>
      </a:lt1>
      <a:dk2>
        <a:srgbClr val="AC99CE"/>
      </a:dk2>
      <a:lt2>
        <a:srgbClr val="FFD378"/>
      </a:lt2>
      <a:accent1>
        <a:srgbClr val="352A53"/>
      </a:accent1>
      <a:accent2>
        <a:srgbClr val="FFBBBB"/>
      </a:accent2>
      <a:accent3>
        <a:srgbClr val="80A4E7"/>
      </a:accent3>
      <a:accent4>
        <a:srgbClr val="FCEFE7"/>
      </a:accent4>
      <a:accent5>
        <a:srgbClr val="FFFFFF"/>
      </a:accent5>
      <a:accent6>
        <a:srgbClr val="80A4E7"/>
      </a:accent6>
      <a:hlink>
        <a:srgbClr val="8E7BA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WPS Presentation</Application>
  <PresentationFormat>On-screen Show (16:9)</PresentationFormat>
  <Paragraphs>49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SimSun</vt:lpstr>
      <vt:lpstr>Wingdings</vt:lpstr>
      <vt:lpstr>Arial</vt:lpstr>
      <vt:lpstr>DM Serif Display</vt:lpstr>
      <vt:lpstr>Montserrat Medium</vt:lpstr>
      <vt:lpstr>Raleway Thin</vt:lpstr>
      <vt:lpstr>Montserrat</vt:lpstr>
      <vt:lpstr>Muli</vt:lpstr>
      <vt:lpstr>Segoe Print</vt:lpstr>
      <vt:lpstr>Times New Roman</vt:lpstr>
      <vt:lpstr>.VnArialH</vt:lpstr>
      <vt:lpstr>Microsoft YaHei</vt:lpstr>
      <vt:lpstr>Arial Unicode MS</vt:lpstr>
      <vt:lpstr>Arithmetic Lesson by Slidesgo</vt:lpstr>
      <vt:lpstr>Giáo viên: </vt:lpstr>
      <vt:lpstr>PowerPoint 演示文稿</vt:lpstr>
      <vt:lpstr>Trong hình dưới đây có những số nào?</vt:lpstr>
      <vt:lpstr>Trong mỗi bể có bao nhiêu con cá?</vt:lpstr>
      <vt:lpstr>Tìm chậu hoa thích hợp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GV: Đồng Thị Lý Môn: Toán</dc:title>
  <dc:creator/>
  <cp:lastModifiedBy>hiền mai thị</cp:lastModifiedBy>
  <cp:revision>19</cp:revision>
  <dcterms:created xsi:type="dcterms:W3CDTF">2026-01-11T15:32:39Z</dcterms:created>
  <dcterms:modified xsi:type="dcterms:W3CDTF">2026-01-11T15:33:03Z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ED07D7E8FD5A413D9961EB3E56C034F1_12</vt:lpwstr>
  </property>
  <property fmtid="{D5CDD505-2E9C-101B-9397-08002B2CF9AE}" pid="3" name="KSOProductBuildVer">
    <vt:lpwstr>1033-12.2.0.21931</vt:lpwstr>
  </property>
</Properties>
</file>