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81" r:id="rId4"/>
    <p:sldId id="289" r:id="rId6"/>
    <p:sldId id="290" r:id="rId7"/>
    <p:sldId id="282" r:id="rId8"/>
    <p:sldId id="283" r:id="rId9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  <p14:sldId id="281"/>
          </p14:sldIdLst>
        </p14:section>
        <p14:section name="Tiết 1" id="{29C178FB-5098-4551-BE1B-302196ADB65A}">
          <p14:sldIdLst>
            <p14:sldId id="289"/>
            <p14:sldId id="290"/>
            <p14:sldId id="282"/>
            <p14:sldId id="283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86885" autoAdjust="0"/>
  </p:normalViewPr>
  <p:slideViewPr>
    <p:cSldViewPr snapToGrid="0" showGuides="1">
      <p:cViewPr varScale="1">
        <p:scale>
          <a:sx n="79" d="100"/>
          <a:sy n="79" d="100"/>
        </p:scale>
        <p:origin x="1134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</a:fld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</a:fld>
            <a:endParaRPr lang="vi-V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THỰC HÀNH LẮP GHÉP, XẾP HÌNH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48812" y="2367439"/>
            <a:ext cx="2446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vi-VN" altLang="zh-CN" sz="14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Đặng Thị Tú Uyên</a:t>
            </a:r>
            <a:endParaRPr lang="zh-CN" altLang="en-US" sz="14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1637538"/>
            <a:ext cx="8766313" cy="296096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6" r="16265"/>
          <a:stretch>
            <a:fillRect/>
          </a:stretch>
        </p:blipFill>
        <p:spPr>
          <a:xfrm>
            <a:off x="2156857" y="1364761"/>
            <a:ext cx="6170280" cy="337973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1629358"/>
            <a:ext cx="9144000" cy="824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5" y="2790855"/>
            <a:ext cx="6735115" cy="43821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97" y="1348958"/>
            <a:ext cx="6480312" cy="3462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171450" y="140587"/>
            <a:ext cx="2257316" cy="9566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/>
          <a:stretch>
            <a:fillRect/>
          </a:stretch>
        </p:blipFill>
        <p:spPr>
          <a:xfrm>
            <a:off x="2249159" y="1475232"/>
            <a:ext cx="5771322" cy="327742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865924" y="1899039"/>
            <a:ext cx="0" cy="894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65924" y="1899039"/>
            <a:ext cx="1086678" cy="8945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807368" y="2535143"/>
            <a:ext cx="1033669" cy="132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841037" y="2535143"/>
            <a:ext cx="4505" cy="9255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18845" y="3747717"/>
            <a:ext cx="107342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67750" y="2859822"/>
            <a:ext cx="0" cy="8878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07368" y="3747717"/>
            <a:ext cx="0" cy="911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77613" y="3747717"/>
            <a:ext cx="0" cy="9112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77" b="86826"/>
          <a:stretch>
            <a:fillRect/>
          </a:stretch>
        </p:blipFill>
        <p:spPr>
          <a:xfrm>
            <a:off x="2415076" y="818358"/>
            <a:ext cx="4462537" cy="804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</Words>
  <Application>WPS Presentation</Application>
  <PresentationFormat>On-screen Show (16:9)</PresentationFormat>
  <Paragraphs>5</Paragraphs>
  <Slides>6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AvantGarde Md BT</vt:lpstr>
      <vt:lpstr>Microsoft YaHei</vt:lpstr>
      <vt:lpstr>Arial Unicode MS</vt:lpstr>
      <vt:lpstr>Calibri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hiền mai thị</cp:lastModifiedBy>
  <cp:revision>37</cp:revision>
  <dcterms:created xsi:type="dcterms:W3CDTF">2017-01-10T13:46:00Z</dcterms:created>
  <dcterms:modified xsi:type="dcterms:W3CDTF">2026-01-11T15:36:53Z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3D44E12432294614A7C5F34A3A8E3EF2_12</vt:lpwstr>
  </property>
  <property fmtid="{D5CDD505-2E9C-101B-9397-08002B2CF9AE}" pid="3" name="KSOProductBuildVer">
    <vt:lpwstr>1033-12.2.0.21931</vt:lpwstr>
  </property>
</Properties>
</file>