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3" r:id="rId2"/>
  </p:sldMasterIdLst>
  <p:notesMasterIdLst>
    <p:notesMasterId r:id="rId28"/>
  </p:notesMasterIdLst>
  <p:sldIdLst>
    <p:sldId id="296" r:id="rId3"/>
    <p:sldId id="297" r:id="rId4"/>
    <p:sldId id="281" r:id="rId5"/>
    <p:sldId id="289" r:id="rId6"/>
    <p:sldId id="315" r:id="rId7"/>
    <p:sldId id="293" r:id="rId8"/>
    <p:sldId id="294" r:id="rId9"/>
    <p:sldId id="316" r:id="rId10"/>
    <p:sldId id="317" r:id="rId11"/>
    <p:sldId id="292" r:id="rId12"/>
    <p:sldId id="288" r:id="rId13"/>
    <p:sldId id="320" r:id="rId14"/>
    <p:sldId id="321" r:id="rId15"/>
    <p:sldId id="322" r:id="rId16"/>
    <p:sldId id="323" r:id="rId17"/>
    <p:sldId id="325" r:id="rId18"/>
    <p:sldId id="326" r:id="rId19"/>
    <p:sldId id="327" r:id="rId20"/>
    <p:sldId id="328" r:id="rId21"/>
    <p:sldId id="319" r:id="rId22"/>
    <p:sldId id="318" r:id="rId23"/>
    <p:sldId id="260" r:id="rId24"/>
    <p:sldId id="258" r:id="rId25"/>
    <p:sldId id="259" r:id="rId26"/>
    <p:sldId id="3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60"/>
  </p:normalViewPr>
  <p:slideViewPr>
    <p:cSldViewPr snapToGrid="0">
      <p:cViewPr varScale="1">
        <p:scale>
          <a:sx n="83" d="100"/>
          <a:sy n="83" d="100"/>
        </p:scale>
        <p:origin x="55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12/22/2025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003" y="3935631"/>
            <a:ext cx="3282237" cy="2052220"/>
          </a:xfrm>
          <a:prstGeom prst="rect">
            <a:avLst/>
          </a:prstGeom>
        </p:spPr>
      </p:pic>
      <p:pic>
        <p:nvPicPr>
          <p:cNvPr id="15" name="Picture 14"/>
          <p:cNvPicPr>
            <a:picLocks noChangeAspect="1"/>
          </p:cNvPicPr>
          <p:nvPr/>
        </p:nvPicPr>
        <p:blipFill>
          <a:blip r:embed="rId3"/>
          <a:stretch>
            <a:fillRect/>
          </a:stretch>
        </p:blipFill>
        <p:spPr>
          <a:xfrm>
            <a:off x="8829053" y="3908992"/>
            <a:ext cx="3113797" cy="2078858"/>
          </a:xfrm>
          <a:prstGeom prst="rect">
            <a:avLst/>
          </a:prstGeom>
        </p:spPr>
      </p:pic>
      <p:pic>
        <p:nvPicPr>
          <p:cNvPr id="16" name="Picture 15"/>
          <p:cNvPicPr>
            <a:picLocks noChangeAspect="1"/>
          </p:cNvPicPr>
          <p:nvPr/>
        </p:nvPicPr>
        <p:blipFill>
          <a:blip r:embed="rId4"/>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lướt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ươt</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dược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000"/>
                                        <p:tgtEl>
                                          <p:spTgt spid="42"/>
                                        </p:tgtEl>
                                      </p:cBhvr>
                                    </p:animEffect>
                                    <p:anim calcmode="lin" valueType="num">
                                      <p:cBhvr>
                                        <p:cTn id="53" dur="1000" fill="hold"/>
                                        <p:tgtEl>
                                          <p:spTgt spid="42"/>
                                        </p:tgtEl>
                                        <p:attrNameLst>
                                          <p:attrName>ppt_x</p:attrName>
                                        </p:attrNameLst>
                                      </p:cBhvr>
                                      <p:tavLst>
                                        <p:tav tm="0">
                                          <p:val>
                                            <p:strVal val="#ppt_x"/>
                                          </p:val>
                                        </p:tav>
                                        <p:tav tm="100000">
                                          <p:val>
                                            <p:strVal val="#ppt_x"/>
                                          </p:val>
                                        </p:tav>
                                      </p:tavLst>
                                    </p:anim>
                                    <p:anim calcmode="lin" valueType="num">
                                      <p:cBhvr>
                                        <p:cTn id="54" dur="1000" fill="hold"/>
                                        <p:tgtEl>
                                          <p:spTgt spid="4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11</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a:solidFill>
                  <a:srgbClr val="FF0000"/>
                </a:solidFill>
                <a:latin typeface=".VnAvant" panose="020B7200000000000000" pitchFamily="34" charset="0"/>
              </a:rPr>
              <a:t>b¶ng</a:t>
            </a:r>
            <a:r>
              <a:rPr lang="vi-VN" sz="6600" b="1" kern="0" dirty="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0978" y="-218940"/>
            <a:ext cx="8366897" cy="7631346"/>
          </a:xfrm>
          <a:prstGeom prst="rect">
            <a:avLst/>
          </a:prstGeom>
        </p:spPr>
      </p:pic>
    </p:spTree>
    <p:extLst>
      <p:ext uri="{BB962C8B-B14F-4D97-AF65-F5344CB8AC3E}">
        <p14:creationId xmlns:p14="http://schemas.microsoft.com/office/powerpoint/2010/main" val="14985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769" y="0"/>
            <a:ext cx="9562826" cy="6750231"/>
          </a:xfrm>
          <a:prstGeom prst="rect">
            <a:avLst/>
          </a:prstGeom>
        </p:spPr>
      </p:pic>
    </p:spTree>
    <p:extLst>
      <p:ext uri="{BB962C8B-B14F-4D97-AF65-F5344CB8AC3E}">
        <p14:creationId xmlns:p14="http://schemas.microsoft.com/office/powerpoint/2010/main" val="4314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5653" y="0"/>
            <a:ext cx="8277090" cy="6647742"/>
          </a:xfrm>
          <a:prstGeom prst="rect">
            <a:avLst/>
          </a:prstGeom>
        </p:spPr>
      </p:pic>
    </p:spTree>
    <p:extLst>
      <p:ext uri="{BB962C8B-B14F-4D97-AF65-F5344CB8AC3E}">
        <p14:creationId xmlns:p14="http://schemas.microsoft.com/office/powerpoint/2010/main" val="40294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3418" y="0"/>
            <a:ext cx="7698513" cy="6763180"/>
          </a:xfrm>
          <a:prstGeom prst="rect">
            <a:avLst/>
          </a:prstGeom>
        </p:spPr>
      </p:pic>
    </p:spTree>
    <p:extLst>
      <p:ext uri="{BB962C8B-B14F-4D97-AF65-F5344CB8AC3E}">
        <p14:creationId xmlns:p14="http://schemas.microsoft.com/office/powerpoint/2010/main" val="281492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6274" y="0"/>
            <a:ext cx="8167279" cy="7071669"/>
          </a:xfrm>
          <a:prstGeom prst="rect">
            <a:avLst/>
          </a:prstGeom>
        </p:spPr>
      </p:pic>
    </p:spTree>
    <p:extLst>
      <p:ext uri="{BB962C8B-B14F-4D97-AF65-F5344CB8AC3E}">
        <p14:creationId xmlns:p14="http://schemas.microsoft.com/office/powerpoint/2010/main" val="71478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9335" y="0"/>
            <a:ext cx="8148094" cy="6931960"/>
          </a:xfrm>
          <a:prstGeom prst="rect">
            <a:avLst/>
          </a:prstGeom>
        </p:spPr>
      </p:pic>
    </p:spTree>
    <p:extLst>
      <p:ext uri="{BB962C8B-B14F-4D97-AF65-F5344CB8AC3E}">
        <p14:creationId xmlns:p14="http://schemas.microsoft.com/office/powerpoint/2010/main" val="384449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6966" y="156482"/>
            <a:ext cx="11105373" cy="6701518"/>
          </a:xfrm>
          <a:prstGeom prst="rect">
            <a:avLst/>
          </a:prstGeom>
        </p:spPr>
      </p:pic>
    </p:spTree>
    <p:extLst>
      <p:ext uri="{BB962C8B-B14F-4D97-AF65-F5344CB8AC3E}">
        <p14:creationId xmlns:p14="http://schemas.microsoft.com/office/powerpoint/2010/main" val="825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052" y="277722"/>
            <a:ext cx="12130706" cy="5522187"/>
          </a:xfrm>
          <a:prstGeom prst="rect">
            <a:avLst/>
          </a:prstGeom>
        </p:spPr>
      </p:pic>
    </p:spTree>
    <p:extLst>
      <p:ext uri="{BB962C8B-B14F-4D97-AF65-F5344CB8AC3E}">
        <p14:creationId xmlns:p14="http://schemas.microsoft.com/office/powerpoint/2010/main" val="200148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3"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ươc</a:t>
            </a:r>
            <a:r>
              <a:rPr lang="en-US" sz="8800" b="1" kern="0" dirty="0">
                <a:solidFill>
                  <a:srgbClr val="FF0000"/>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75716-362E-4DCD-832E-F58A3C942EE2}"/>
              </a:ext>
            </a:extLst>
          </p:cNvPr>
          <p:cNvPicPr>
            <a:picLocks noChangeAspect="1"/>
          </p:cNvPicPr>
          <p:nvPr/>
        </p:nvPicPr>
        <p:blipFill>
          <a:blip r:embed="rId2"/>
          <a:stretch>
            <a:fillRect/>
          </a:stretch>
        </p:blipFill>
        <p:spPr>
          <a:xfrm>
            <a:off x="-699989" y="-108489"/>
            <a:ext cx="10651984" cy="2696705"/>
          </a:xfrm>
          <a:prstGeom prst="rect">
            <a:avLst/>
          </a:prstGeom>
        </p:spPr>
      </p:pic>
      <p:pic>
        <p:nvPicPr>
          <p:cNvPr id="7" name="Picture 6">
            <a:extLst>
              <a:ext uri="{FF2B5EF4-FFF2-40B4-BE49-F238E27FC236}">
                <a16:creationId xmlns:a16="http://schemas.microsoft.com/office/drawing/2014/main" id="{38D5F222-0525-4C61-9933-9BAE990C5EEE}"/>
              </a:ext>
            </a:extLst>
          </p:cNvPr>
          <p:cNvPicPr>
            <a:picLocks noChangeAspect="1"/>
          </p:cNvPicPr>
          <p:nvPr/>
        </p:nvPicPr>
        <p:blipFill>
          <a:blip r:embed="rId3"/>
          <a:stretch>
            <a:fillRect/>
          </a:stretch>
        </p:blipFill>
        <p:spPr>
          <a:xfrm>
            <a:off x="238042" y="2409987"/>
            <a:ext cx="4279473" cy="2501846"/>
          </a:xfrm>
          <a:prstGeom prst="rect">
            <a:avLst/>
          </a:prstGeom>
        </p:spPr>
      </p:pic>
      <p:pic>
        <p:nvPicPr>
          <p:cNvPr id="11" name="Picture 10">
            <a:extLst>
              <a:ext uri="{FF2B5EF4-FFF2-40B4-BE49-F238E27FC236}">
                <a16:creationId xmlns:a16="http://schemas.microsoft.com/office/drawing/2014/main" id="{9998D076-0B86-45CA-B2B6-833B14AC40B1}"/>
              </a:ext>
            </a:extLst>
          </p:cNvPr>
          <p:cNvPicPr>
            <a:picLocks noChangeAspect="1"/>
          </p:cNvPicPr>
          <p:nvPr/>
        </p:nvPicPr>
        <p:blipFill>
          <a:blip r:embed="rId4"/>
          <a:stretch>
            <a:fillRect/>
          </a:stretch>
        </p:blipFill>
        <p:spPr>
          <a:xfrm>
            <a:off x="345030" y="4448013"/>
            <a:ext cx="4065498" cy="2501845"/>
          </a:xfrm>
          <a:prstGeom prst="rect">
            <a:avLst/>
          </a:prstGeom>
        </p:spPr>
      </p:pic>
    </p:spTree>
    <p:extLst>
      <p:ext uri="{BB962C8B-B14F-4D97-AF65-F5344CB8AC3E}">
        <p14:creationId xmlns:p14="http://schemas.microsoft.com/office/powerpoint/2010/main" val="355023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08964-C456-4CB8-9303-04B298F6E0EC}"/>
              </a:ext>
            </a:extLst>
          </p:cNvPr>
          <p:cNvPicPr>
            <a:picLocks noChangeAspect="1"/>
          </p:cNvPicPr>
          <p:nvPr/>
        </p:nvPicPr>
        <p:blipFill>
          <a:blip r:embed="rId2"/>
          <a:stretch>
            <a:fillRect/>
          </a:stretch>
        </p:blipFill>
        <p:spPr>
          <a:xfrm>
            <a:off x="-1471128" y="342980"/>
            <a:ext cx="13832319" cy="3640084"/>
          </a:xfrm>
          <a:prstGeom prst="rect">
            <a:avLst/>
          </a:prstGeom>
        </p:spPr>
      </p:pic>
    </p:spTree>
    <p:extLst>
      <p:ext uri="{BB962C8B-B14F-4D97-AF65-F5344CB8AC3E}">
        <p14:creationId xmlns:p14="http://schemas.microsoft.com/office/powerpoint/2010/main" val="190523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2"/>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332960" y="3717806"/>
            <a:ext cx="11797048" cy="3170099"/>
          </a:xfrm>
          <a:prstGeom prst="rect">
            <a:avLst/>
          </a:prstGeom>
          <a:noFill/>
        </p:spPr>
        <p:txBody>
          <a:bodyPr wrap="square" rtlCol="0">
            <a:spAutoFit/>
          </a:bodyPr>
          <a:lstStyle/>
          <a:p>
            <a:pPr algn="just"/>
            <a:r>
              <a:rPr lang="vi-VN" sz="3600" b="1" dirty="0">
                <a:latin typeface="+mj-lt"/>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Lúc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hát</a:t>
            </a:r>
            <a:r>
              <a:rPr lang="en-US" sz="4000" b="1" dirty="0">
                <a:latin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cs typeface="Times New Roman" panose="02020603050405020304" pitchFamily="18" charset="0"/>
              </a:rPr>
              <a:t> Nam ước làm ca sĩ. Lúc nghe mẹ đọc thơ, Nam lại ước trở thành nhà thơ. Khi ra biển, Nam ước là người lái tàu, vượt qua những con sóng lớn. Nhìn lên bầu trời,</a:t>
            </a: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Nam lại ước</a:t>
            </a: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làm phi công. Nam tự hỏi: </a:t>
            </a:r>
            <a:r>
              <a:rPr lang="en-US" sz="4000" b="1" dirty="0">
                <a:latin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cs typeface="Times New Roman" panose="02020603050405020304" pitchFamily="18" charset="0"/>
              </a:rPr>
              <a:t>Bao giờ mình mới lớn nhỉ</a:t>
            </a:r>
            <a:r>
              <a:rPr lang="en-US" sz="4000" b="1"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55020D5E-7EF4-4F7F-9AFA-BFE6A18D9DC0}"/>
              </a:ext>
            </a:extLst>
          </p:cNvPr>
          <p:cNvSpPr txBox="1"/>
          <p:nvPr/>
        </p:nvSpPr>
        <p:spPr>
          <a:xfrm>
            <a:off x="7961547" y="3551632"/>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2C9BDE6-8F36-47E2-B991-56406C04658B}"/>
              </a:ext>
            </a:extLst>
          </p:cNvPr>
          <p:cNvSpPr txBox="1"/>
          <p:nvPr/>
        </p:nvSpPr>
        <p:spPr>
          <a:xfrm>
            <a:off x="8873107" y="4105957"/>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CF727DBD-3D80-4147-BE48-36D2B74C8B46}"/>
              </a:ext>
            </a:extLst>
          </p:cNvPr>
          <p:cNvSpPr txBox="1"/>
          <p:nvPr/>
        </p:nvSpPr>
        <p:spPr>
          <a:xfrm>
            <a:off x="1203754" y="5360057"/>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FFED24F0-33DE-4063-8346-3E17C505FC7D}"/>
              </a:ext>
            </a:extLst>
          </p:cNvPr>
          <p:cNvSpPr txBox="1"/>
          <p:nvPr/>
        </p:nvSpPr>
        <p:spPr>
          <a:xfrm>
            <a:off x="11869427" y="5406551"/>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C2E4EFB2-205B-43E6-9B8C-A12BBF6989C9}"/>
              </a:ext>
            </a:extLst>
          </p:cNvPr>
          <p:cNvSpPr txBox="1"/>
          <p:nvPr/>
        </p:nvSpPr>
        <p:spPr>
          <a:xfrm>
            <a:off x="9361304" y="5976424"/>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3B39E21-74CE-4E38-9C4E-DE8FBC4A81CF}"/>
              </a:ext>
            </a:extLst>
          </p:cNvPr>
          <p:cNvSpPr txBox="1"/>
          <p:nvPr/>
        </p:nvSpPr>
        <p:spPr>
          <a:xfrm>
            <a:off x="4815975" y="3717806"/>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4B7022C-92B8-4356-B434-DC4C7CBE54B5}"/>
              </a:ext>
            </a:extLst>
          </p:cNvPr>
          <p:cNvSpPr txBox="1"/>
          <p:nvPr/>
        </p:nvSpPr>
        <p:spPr>
          <a:xfrm>
            <a:off x="3501240" y="4317317"/>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39AC214-7148-4028-BE54-3EC46475F389}"/>
              </a:ext>
            </a:extLst>
          </p:cNvPr>
          <p:cNvSpPr txBox="1"/>
          <p:nvPr/>
        </p:nvSpPr>
        <p:spPr>
          <a:xfrm>
            <a:off x="1590409" y="4914893"/>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B48A1B0-8CC0-4B8D-ACA1-A81636C2CFBF}"/>
              </a:ext>
            </a:extLst>
          </p:cNvPr>
          <p:cNvSpPr txBox="1"/>
          <p:nvPr/>
        </p:nvSpPr>
        <p:spPr>
          <a:xfrm>
            <a:off x="6561256" y="4952460"/>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4A586EE-E94D-4DCA-9AAA-5E224A77F117}"/>
              </a:ext>
            </a:extLst>
          </p:cNvPr>
          <p:cNvSpPr txBox="1"/>
          <p:nvPr/>
        </p:nvSpPr>
        <p:spPr>
          <a:xfrm>
            <a:off x="7822496" y="5511942"/>
            <a:ext cx="2022764"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ươc</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p:bldP spid="10" grpId="0"/>
      <p:bldP spid="11" grpId="0"/>
      <p:bldP spid="12" grpId="0"/>
      <p:bldP spid="13" grpId="0"/>
      <p:bldP spid="14" grpId="0"/>
      <p:bldP spid="16" grpId="0"/>
      <p:bldP spid="19"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a:solidFill>
                  <a:srgbClr val="0070C0"/>
                </a:solidFill>
                <a:latin typeface="Times New Roman" panose="02020603050405020304" pitchFamily="18" charset="0"/>
                <a:cs typeface="Times New Roman" panose="02020603050405020304" pitchFamily="18" charset="0"/>
              </a:rPr>
              <a:t>Ư</a:t>
            </a:r>
            <a:r>
              <a:rPr lang="en-US" sz="4000" b="1" dirty="0" err="1">
                <a:solidFill>
                  <a:srgbClr val="0070C0"/>
                </a:solidFill>
                <a:latin typeface="Times New Roman" panose="02020603050405020304" pitchFamily="18" charset="0"/>
                <a:cs typeface="Times New Roman" panose="02020603050405020304" pitchFamily="18" charset="0"/>
              </a:rPr>
              <a:t>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mơ</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pitchFamily="18" charset="0"/>
                <a:cs typeface="Times New Roman" panose="02020603050405020304" pitchFamily="18" charset="0"/>
              </a:rPr>
              <a:t>Tiết</a:t>
            </a:r>
            <a:r>
              <a:rPr lang="en-US" sz="9600" b="1" kern="0" dirty="0">
                <a:solidFill>
                  <a:srgbClr val="FF0000"/>
                </a:solidFill>
                <a:latin typeface="Times New Roman" panose="02020603050405020304" pitchFamily="18" charset="0"/>
                <a:cs typeface="Times New Roman" panose="02020603050405020304" pitchFamily="18" charset="0"/>
              </a:rPr>
              <a:t>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2093843" y="329035"/>
            <a:ext cx="3262648" cy="1008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Đọc</a:t>
            </a:r>
            <a:r>
              <a:rPr lang="en-US" sz="48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D726EFFD-E267-4BA7-83EC-D27352279434}"/>
              </a:ext>
            </a:extLst>
          </p:cNvPr>
          <p:cNvSpPr txBox="1"/>
          <p:nvPr/>
        </p:nvSpPr>
        <p:spPr>
          <a:xfrm>
            <a:off x="2453607" y="1504482"/>
            <a:ext cx="6162261" cy="3046988"/>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đuối</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nhuộm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vải</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thuốc</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luống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cuống</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4818-2D40-4A0F-BBAE-BF9DD76763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810255-B804-44B7-AF29-395CCD75B6F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797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lướt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biển</a:t>
            </a:r>
            <a:r>
              <a:rPr lang="en-US" sz="4400" b="1" dirty="0">
                <a:latin typeface=".VnAvant" panose="020B7200000000000000" pitchFamily="34" charset="0"/>
              </a:rPr>
              <a:t>.</a:t>
            </a: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ươt</a:t>
            </a:r>
            <a:r>
              <a:rPr lang="en-US" sz="60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4" grpId="0"/>
      <p:bldP spid="14" grpId="0"/>
      <p:bldP spid="15" grpId="0"/>
      <p:bldP spid="16"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DD9535-DC90-47B6-AEEA-A67B0FD8DDFE}"/>
              </a:ext>
            </a:extLst>
          </p:cNvPr>
          <p:cNvPicPr>
            <a:picLocks noChangeAspect="1"/>
          </p:cNvPicPr>
          <p:nvPr/>
        </p:nvPicPr>
        <p:blipFill>
          <a:blip r:embed="rId2"/>
          <a:stretch>
            <a:fillRect/>
          </a:stretch>
        </p:blipFill>
        <p:spPr>
          <a:xfrm>
            <a:off x="724327" y="1049846"/>
            <a:ext cx="3619351" cy="2379154"/>
          </a:xfrm>
          <a:prstGeom prst="rect">
            <a:avLst/>
          </a:prstGeom>
        </p:spPr>
      </p:pic>
      <p:pic>
        <p:nvPicPr>
          <p:cNvPr id="7" name="Picture 6">
            <a:extLst>
              <a:ext uri="{FF2B5EF4-FFF2-40B4-BE49-F238E27FC236}">
                <a16:creationId xmlns:a16="http://schemas.microsoft.com/office/drawing/2014/main" id="{963EBC5C-B3BC-4359-80E3-237F2FF8FB74}"/>
              </a:ext>
            </a:extLst>
          </p:cNvPr>
          <p:cNvPicPr>
            <a:picLocks noChangeAspect="1"/>
          </p:cNvPicPr>
          <p:nvPr/>
        </p:nvPicPr>
        <p:blipFill>
          <a:blip r:embed="rId3"/>
          <a:stretch>
            <a:fillRect/>
          </a:stretch>
        </p:blipFill>
        <p:spPr>
          <a:xfrm>
            <a:off x="4410510" y="853949"/>
            <a:ext cx="3890855" cy="2790152"/>
          </a:xfrm>
          <a:prstGeom prst="rect">
            <a:avLst/>
          </a:prstGeom>
        </p:spPr>
      </p:pic>
      <p:pic>
        <p:nvPicPr>
          <p:cNvPr id="9" name="Picture 8">
            <a:extLst>
              <a:ext uri="{FF2B5EF4-FFF2-40B4-BE49-F238E27FC236}">
                <a16:creationId xmlns:a16="http://schemas.microsoft.com/office/drawing/2014/main" id="{10A998D6-EF8A-4591-89B8-40F27FE6DB26}"/>
              </a:ext>
            </a:extLst>
          </p:cNvPr>
          <p:cNvPicPr>
            <a:picLocks noChangeAspect="1"/>
          </p:cNvPicPr>
          <p:nvPr/>
        </p:nvPicPr>
        <p:blipFill>
          <a:blip r:embed="rId4"/>
          <a:stretch>
            <a:fillRect/>
          </a:stretch>
        </p:blipFill>
        <p:spPr>
          <a:xfrm>
            <a:off x="8368197" y="800253"/>
            <a:ext cx="3649183" cy="2679471"/>
          </a:xfrm>
          <a:prstGeom prst="rect">
            <a:avLst/>
          </a:prstGeom>
        </p:spPr>
      </p:pic>
      <p:pic>
        <p:nvPicPr>
          <p:cNvPr id="11" name="Picture 10">
            <a:extLst>
              <a:ext uri="{FF2B5EF4-FFF2-40B4-BE49-F238E27FC236}">
                <a16:creationId xmlns:a16="http://schemas.microsoft.com/office/drawing/2014/main" id="{BB9C8FAB-E432-4109-BA5D-31D547D47787}"/>
              </a:ext>
            </a:extLst>
          </p:cNvPr>
          <p:cNvPicPr>
            <a:picLocks noChangeAspect="1"/>
          </p:cNvPicPr>
          <p:nvPr/>
        </p:nvPicPr>
        <p:blipFill>
          <a:blip r:embed="rId5"/>
          <a:stretch>
            <a:fillRect/>
          </a:stretch>
        </p:blipFill>
        <p:spPr>
          <a:xfrm>
            <a:off x="208035" y="3440805"/>
            <a:ext cx="4410728" cy="1667047"/>
          </a:xfrm>
          <a:prstGeom prst="rect">
            <a:avLst/>
          </a:prstGeom>
        </p:spPr>
      </p:pic>
      <p:pic>
        <p:nvPicPr>
          <p:cNvPr id="13" name="Picture 12">
            <a:extLst>
              <a:ext uri="{FF2B5EF4-FFF2-40B4-BE49-F238E27FC236}">
                <a16:creationId xmlns:a16="http://schemas.microsoft.com/office/drawing/2014/main" id="{2B57C508-E2A3-472C-989A-5F469025464D}"/>
              </a:ext>
            </a:extLst>
          </p:cNvPr>
          <p:cNvPicPr>
            <a:picLocks noChangeAspect="1"/>
          </p:cNvPicPr>
          <p:nvPr/>
        </p:nvPicPr>
        <p:blipFill>
          <a:blip r:embed="rId6"/>
          <a:stretch>
            <a:fillRect/>
          </a:stretch>
        </p:blipFill>
        <p:spPr>
          <a:xfrm>
            <a:off x="3924053" y="3474733"/>
            <a:ext cx="4410728" cy="1514130"/>
          </a:xfrm>
          <a:prstGeom prst="rect">
            <a:avLst/>
          </a:prstGeom>
        </p:spPr>
      </p:pic>
      <p:pic>
        <p:nvPicPr>
          <p:cNvPr id="15" name="Picture 14">
            <a:extLst>
              <a:ext uri="{FF2B5EF4-FFF2-40B4-BE49-F238E27FC236}">
                <a16:creationId xmlns:a16="http://schemas.microsoft.com/office/drawing/2014/main" id="{11FE61C7-EEA8-4CDB-A158-CDDB94354D68}"/>
              </a:ext>
            </a:extLst>
          </p:cNvPr>
          <p:cNvPicPr>
            <a:picLocks noChangeAspect="1"/>
          </p:cNvPicPr>
          <p:nvPr/>
        </p:nvPicPr>
        <p:blipFill>
          <a:blip r:embed="rId7"/>
          <a:stretch>
            <a:fillRect/>
          </a:stretch>
        </p:blipFill>
        <p:spPr>
          <a:xfrm>
            <a:off x="7840328" y="3567738"/>
            <a:ext cx="4696928" cy="1336818"/>
          </a:xfrm>
          <a:prstGeom prst="rect">
            <a:avLst/>
          </a:prstGeom>
        </p:spPr>
      </p:pic>
    </p:spTree>
    <p:extLst>
      <p:ext uri="{BB962C8B-B14F-4D97-AF65-F5344CB8AC3E}">
        <p14:creationId xmlns:p14="http://schemas.microsoft.com/office/powerpoint/2010/main" val="23431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F2768-C748-406A-BC3C-893A1A95C682}"/>
              </a:ext>
            </a:extLst>
          </p:cNvPr>
          <p:cNvPicPr>
            <a:picLocks noChangeAspect="1"/>
          </p:cNvPicPr>
          <p:nvPr/>
        </p:nvPicPr>
        <p:blipFill>
          <a:blip r:embed="rId2"/>
          <a:stretch>
            <a:fillRect/>
          </a:stretch>
        </p:blipFill>
        <p:spPr>
          <a:xfrm>
            <a:off x="899411" y="-150052"/>
            <a:ext cx="11292590" cy="7502208"/>
          </a:xfrm>
          <a:prstGeom prst="rect">
            <a:avLst/>
          </a:prstGeom>
        </p:spPr>
      </p:pic>
    </p:spTree>
    <p:extLst>
      <p:ext uri="{BB962C8B-B14F-4D97-AF65-F5344CB8AC3E}">
        <p14:creationId xmlns:p14="http://schemas.microsoft.com/office/powerpoint/2010/main" val="41446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194</Words>
  <Application>Microsoft Office PowerPoint</Application>
  <PresentationFormat>Widescreen</PresentationFormat>
  <Paragraphs>75</Paragraphs>
  <Slides>25</Slides>
  <Notes>4</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SimSun</vt:lpstr>
      <vt:lpstr>.VnAvant</vt:lpstr>
      <vt:lpstr>.VnAvantH</vt:lpstr>
      <vt:lpstr>Arial</vt:lpstr>
      <vt:lpstr>Calibri</vt:lpstr>
      <vt:lpstr>Calibri Light</vt:lpstr>
      <vt:lpstr>Chivo Light</vt:lpstr>
      <vt:lpstr>Tahoma</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60</cp:revision>
  <dcterms:created xsi:type="dcterms:W3CDTF">2020-08-13T09:32:00Z</dcterms:created>
  <dcterms:modified xsi:type="dcterms:W3CDTF">2025-12-22T01:10:28Z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