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1"/>
  </p:notesMasterIdLst>
  <p:sldIdLst>
    <p:sldId id="296" r:id="rId3"/>
    <p:sldId id="297" r:id="rId4"/>
    <p:sldId id="281" r:id="rId5"/>
    <p:sldId id="316" r:id="rId6"/>
    <p:sldId id="289" r:id="rId7"/>
    <p:sldId id="293" r:id="rId8"/>
    <p:sldId id="294" r:id="rId9"/>
    <p:sldId id="283" r:id="rId10"/>
    <p:sldId id="285" r:id="rId11"/>
    <p:sldId id="284" r:id="rId12"/>
    <p:sldId id="317" r:id="rId13"/>
    <p:sldId id="318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19" r:id="rId23"/>
    <p:sldId id="260" r:id="rId24"/>
    <p:sldId id="257" r:id="rId25"/>
    <p:sldId id="258" r:id="rId26"/>
    <p:sldId id="320" r:id="rId27"/>
    <p:sldId id="259" r:id="rId28"/>
    <p:sldId id="314" r:id="rId29"/>
    <p:sldId id="3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1C16B-F899-43FD-9F5A-F2EA90B69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29" y="625518"/>
            <a:ext cx="4237754" cy="3017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D48FA-4252-408D-81EB-646A3E00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859" y="1046869"/>
            <a:ext cx="4984627" cy="2572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8C90E8-0F4D-4119-B740-95D89C813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893" y="727054"/>
            <a:ext cx="5001893" cy="2934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45AFDC-BEA9-4F8C-980A-DB009FFA4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38" y="3848099"/>
            <a:ext cx="4214646" cy="1247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07C750-413C-4BD0-B0D4-9D01E5F92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883" y="3939395"/>
            <a:ext cx="4005067" cy="1315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A3ECAC-367C-4B4C-841A-E8B90EF496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601" y="3784516"/>
            <a:ext cx="4486476" cy="15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6CD2D8-16CD-4D9A-AA78-EFC9A6A5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7" y="33003"/>
            <a:ext cx="10629093" cy="682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0" y="282348"/>
            <a:ext cx="11481791" cy="62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0"/>
            <a:ext cx="7965758" cy="660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6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90" y="198255"/>
            <a:ext cx="9867764" cy="679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9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9" y="-185796"/>
            <a:ext cx="8379688" cy="70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4" y="443865"/>
            <a:ext cx="11716823" cy="569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62" y="169408"/>
            <a:ext cx="11427824" cy="642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4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579"/>
            <a:ext cx="11917769" cy="48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0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43"/>
            <a:ext cx="11931561" cy="56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DB871B-95E5-4D17-8775-7342BE46C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475"/>
            <a:ext cx="12155671" cy="34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1"/>
            <a:ext cx="11518790" cy="370409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43F511-3DE6-4445-B752-52C40205D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48" y="3879785"/>
            <a:ext cx="12074465" cy="2978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DE551D-844D-4E04-8D31-857331D794AE}"/>
              </a:ext>
            </a:extLst>
          </p:cNvPr>
          <p:cNvSpPr txBox="1"/>
          <p:nvPr/>
        </p:nvSpPr>
        <p:spPr>
          <a:xfrm>
            <a:off x="8785021" y="3609747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0AF12-A61A-4A7F-9125-14964CDFB1B9}"/>
              </a:ext>
            </a:extLst>
          </p:cNvPr>
          <p:cNvSpPr txBox="1"/>
          <p:nvPr/>
        </p:nvSpPr>
        <p:spPr>
          <a:xfrm>
            <a:off x="7901618" y="4198683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AE4E06-841D-4550-99C3-7F488238FD01}"/>
              </a:ext>
            </a:extLst>
          </p:cNvPr>
          <p:cNvSpPr txBox="1"/>
          <p:nvPr/>
        </p:nvSpPr>
        <p:spPr>
          <a:xfrm>
            <a:off x="3267624" y="4786426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4688B-0C13-428B-8E7A-2FBBE8E0631A}"/>
              </a:ext>
            </a:extLst>
          </p:cNvPr>
          <p:cNvSpPr txBox="1"/>
          <p:nvPr/>
        </p:nvSpPr>
        <p:spPr>
          <a:xfrm>
            <a:off x="8358821" y="4811959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8E74F7-A34A-446E-930E-AAD9641DFC40}"/>
              </a:ext>
            </a:extLst>
          </p:cNvPr>
          <p:cNvSpPr txBox="1"/>
          <p:nvPr/>
        </p:nvSpPr>
        <p:spPr>
          <a:xfrm>
            <a:off x="6373710" y="5415386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080D0-0C2A-4057-8CA3-ACD0C2ECA5C3}"/>
              </a:ext>
            </a:extLst>
          </p:cNvPr>
          <p:cNvSpPr txBox="1"/>
          <p:nvPr/>
        </p:nvSpPr>
        <p:spPr>
          <a:xfrm>
            <a:off x="2220159" y="6012160"/>
            <a:ext cx="55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6BC8C4-2FF2-4270-8502-582FDB8FB15F}"/>
              </a:ext>
            </a:extLst>
          </p:cNvPr>
          <p:cNvSpPr txBox="1"/>
          <p:nvPr/>
        </p:nvSpPr>
        <p:spPr>
          <a:xfrm>
            <a:off x="3376014" y="3802294"/>
            <a:ext cx="13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A2743-4CE7-43D6-818E-95053EB4F691}"/>
              </a:ext>
            </a:extLst>
          </p:cNvPr>
          <p:cNvSpPr txBox="1"/>
          <p:nvPr/>
        </p:nvSpPr>
        <p:spPr>
          <a:xfrm>
            <a:off x="11199089" y="3780228"/>
            <a:ext cx="13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8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57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59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2093843" y="329035"/>
            <a:ext cx="3262648" cy="10087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26EFFD-E267-4BA7-83EC-D27352279434}"/>
              </a:ext>
            </a:extLst>
          </p:cNvPr>
          <p:cNvSpPr txBox="1"/>
          <p:nvPr/>
        </p:nvSpPr>
        <p:spPr>
          <a:xfrm>
            <a:off x="2453607" y="1504482"/>
            <a:ext cx="61622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454" y="5089453"/>
            <a:ext cx="11555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64361" y="5069852"/>
            <a:ext cx="5376475" cy="802294"/>
            <a:chOff x="5228738" y="3909780"/>
            <a:chExt cx="5376475" cy="802294"/>
          </a:xfrm>
        </p:grpSpPr>
        <p:sp>
          <p:nvSpPr>
            <p:cNvPr id="12" name="TextBox 11"/>
            <p:cNvSpPr txBox="1"/>
            <p:nvPr/>
          </p:nvSpPr>
          <p:spPr>
            <a:xfrm>
              <a:off x="9310565" y="3942633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28738" y="3942633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7382" y="3909780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91181" y="-370244"/>
            <a:ext cx="12544930" cy="5140493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664" y="0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72631" y="5463878"/>
            <a:ext cx="8016666" cy="966575"/>
            <a:chOff x="3672631" y="5463878"/>
            <a:chExt cx="8016666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2631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4" grpId="0"/>
      <p:bldP spid="14" grpId="0"/>
      <p:bldP spid="15" grpId="0"/>
      <p:bldP spid="16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133</Words>
  <Application>Microsoft Office PowerPoint</Application>
  <PresentationFormat>Widescreen</PresentationFormat>
  <Paragraphs>62</Paragraphs>
  <Slides>28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Microsoft YaHei</vt:lpstr>
      <vt:lpstr>SimSun</vt:lpstr>
      <vt:lpstr>.VnAvant</vt:lpstr>
      <vt:lpstr>.VnAvantH</vt:lpstr>
      <vt:lpstr>Arial</vt:lpstr>
      <vt:lpstr>Calibri</vt:lpstr>
      <vt:lpstr>Calibri Light</vt:lpstr>
      <vt:lpstr>Chivo Light</vt:lpstr>
      <vt:lpstr>等线</vt:lpstr>
      <vt:lpstr>Tahoma</vt:lpstr>
      <vt:lpstr>Times New Roman</vt:lpstr>
      <vt:lpstr>Verdana</vt:lpstr>
      <vt:lpstr>VNI-Brush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Quyen</cp:lastModifiedBy>
  <cp:revision>73</cp:revision>
  <dcterms:created xsi:type="dcterms:W3CDTF">2020-08-13T09:32:00Z</dcterms:created>
  <dcterms:modified xsi:type="dcterms:W3CDTF">2022-12-19T15:17:18Z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