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Lst>
  <p:notesMasterIdLst>
    <p:notesMasterId r:id="rId30"/>
  </p:notesMasterIdLst>
  <p:sldIdLst>
    <p:sldId id="296" r:id="rId3"/>
    <p:sldId id="315" r:id="rId4"/>
    <p:sldId id="316" r:id="rId5"/>
    <p:sldId id="317" r:id="rId6"/>
    <p:sldId id="294" r:id="rId7"/>
    <p:sldId id="283" r:id="rId8"/>
    <p:sldId id="285" r:id="rId9"/>
    <p:sldId id="284" r:id="rId10"/>
    <p:sldId id="320" r:id="rId11"/>
    <p:sldId id="321" r:id="rId12"/>
    <p:sldId id="322" r:id="rId13"/>
    <p:sldId id="288" r:id="rId14"/>
    <p:sldId id="324" r:id="rId15"/>
    <p:sldId id="325" r:id="rId16"/>
    <p:sldId id="326" r:id="rId17"/>
    <p:sldId id="327" r:id="rId18"/>
    <p:sldId id="328" r:id="rId19"/>
    <p:sldId id="329" r:id="rId20"/>
    <p:sldId id="330" r:id="rId21"/>
    <p:sldId id="331" r:id="rId22"/>
    <p:sldId id="323" r:id="rId23"/>
    <p:sldId id="260" r:id="rId24"/>
    <p:sldId id="257" r:id="rId25"/>
    <p:sldId id="258" r:id="rId26"/>
    <p:sldId id="299" r:id="rId27"/>
    <p:sldId id="259" r:id="rId28"/>
    <p:sldId id="31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13B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412E15-125A-4A36-87A6-68660807AD8B}" type="datetimeFigureOut">
              <a:rPr lang="en-US" smtClean="0"/>
              <a:t>12/20/2022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898D2-1677-4DA8-A20D-C0C5D373E58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solidFill>
                  <a:prstClr val="black"/>
                </a:solidFill>
                <a:ea typeface="SimSun" panose="02010600030101010101" pitchFamily="2" charset="-122"/>
              </a:rPr>
              <a:t>1</a:t>
            </a:fld>
            <a:endParaRPr lang="zh-CN" altLang="en-US">
              <a:solidFill>
                <a:prstClr val="black"/>
              </a:solidFill>
              <a:ea typeface="SimSun"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ỗ dành sẵn cho Ghi chú 2"/>
          <p:cNvSpPr>
            <a:spLocks noGrp="1"/>
          </p:cNvSpPr>
          <p:nvPr>
            <p:ph type="body" idx="1"/>
          </p:nvPr>
        </p:nvSpPr>
        <p:spPr/>
        <p:txBody>
          <a:bodyPr rtlCol="0"/>
          <a:lstStyle/>
          <a:p>
            <a:pPr rtl="0"/>
            <a:endParaRPr lang="vi-VN" dirty="0"/>
          </a:p>
        </p:txBody>
      </p:sp>
      <p:sp>
        <p:nvSpPr>
          <p:cNvPr id="4" name="Chỗ dành sẵn cho Số Trang chiếu 3"/>
          <p:cNvSpPr>
            <a:spLocks noGrp="1"/>
          </p:cNvSpPr>
          <p:nvPr>
            <p:ph type="sldNum" sz="quarter" idx="10"/>
          </p:nvPr>
        </p:nvSpPr>
        <p:spPr/>
        <p:txBody>
          <a:bodyPr rtlCol="0"/>
          <a:lstStyle/>
          <a:p>
            <a:pPr rtl="0"/>
            <a:fld id="{935E2820-AFE1-45FA-949E-17BDB534E1DC}" type="slidenum">
              <a:rPr lang="vi-VN" smtClean="0"/>
              <a:t>27</a:t>
            </a:fld>
            <a:endParaRPr lang="vi-V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5F3456-2B02-4FC3-9B3D-9B550E85FD30}" type="datetimeFigureOut">
              <a:rPr lang="en-US" smtClean="0"/>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t>‹#›</a:t>
            </a:fld>
            <a:endParaRPr lang="en-GB"/>
          </a:p>
        </p:txBody>
      </p:sp>
      <p:sp>
        <p:nvSpPr>
          <p:cNvPr id="126" name="Google Shape;126;p5"/>
          <p:cNvSpPr/>
          <p:nvPr/>
        </p:nvSpPr>
        <p:spPr>
          <a:xfrm rot="-1209093">
            <a:off x="11292123" y="5438995"/>
            <a:ext cx="905652" cy="8206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5"/>
          <p:cNvSpPr/>
          <p:nvPr/>
        </p:nvSpPr>
        <p:spPr>
          <a:xfrm>
            <a:off x="11578018" y="536089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5"/>
          <p:cNvSpPr/>
          <p:nvPr/>
        </p:nvSpPr>
        <p:spPr>
          <a:xfrm>
            <a:off x="9416645" y="-146300"/>
            <a:ext cx="512617" cy="52480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5"/>
          <p:cNvSpPr/>
          <p:nvPr/>
        </p:nvSpPr>
        <p:spPr>
          <a:xfrm>
            <a:off x="11352533" y="2180867"/>
            <a:ext cx="1066011" cy="111071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5"/>
          <p:cNvSpPr/>
          <p:nvPr/>
        </p:nvSpPr>
        <p:spPr>
          <a:xfrm rot="3741344">
            <a:off x="11358665" y="1904650"/>
            <a:ext cx="600748" cy="615029"/>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5"/>
          <p:cNvSpPr/>
          <p:nvPr/>
        </p:nvSpPr>
        <p:spPr>
          <a:xfrm>
            <a:off x="9392951" y="1080003"/>
            <a:ext cx="1242053" cy="112549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5"/>
          <p:cNvSpPr/>
          <p:nvPr/>
        </p:nvSpPr>
        <p:spPr>
          <a:xfrm>
            <a:off x="10050466" y="183256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5"/>
          <p:cNvSpPr/>
          <p:nvPr/>
        </p:nvSpPr>
        <p:spPr>
          <a:xfrm rot="-6335216">
            <a:off x="9154434" y="6070214"/>
            <a:ext cx="1196772" cy="88892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5"/>
          <p:cNvSpPr/>
          <p:nvPr/>
        </p:nvSpPr>
        <p:spPr>
          <a:xfrm>
            <a:off x="10549166" y="-173966"/>
            <a:ext cx="1065993" cy="107957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5"/>
          <p:cNvSpPr/>
          <p:nvPr/>
        </p:nvSpPr>
        <p:spPr>
          <a:xfrm rot="-6692267">
            <a:off x="9055853" y="3187153"/>
            <a:ext cx="923320" cy="68581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5"/>
          <p:cNvSpPr/>
          <p:nvPr/>
        </p:nvSpPr>
        <p:spPr>
          <a:xfrm>
            <a:off x="9756737" y="3195233"/>
            <a:ext cx="374668" cy="3835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5"/>
          <p:cNvSpPr/>
          <p:nvPr/>
        </p:nvSpPr>
        <p:spPr>
          <a:xfrm>
            <a:off x="10218184" y="4196534"/>
            <a:ext cx="905659" cy="9171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5"/>
          <p:cNvSpPr/>
          <p:nvPr/>
        </p:nvSpPr>
        <p:spPr>
          <a:xfrm rot="1318871">
            <a:off x="95605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5"/>
          <p:cNvSpPr/>
          <p:nvPr/>
        </p:nvSpPr>
        <p:spPr>
          <a:xfrm>
            <a:off x="103646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5"/>
          <p:cNvSpPr/>
          <p:nvPr/>
        </p:nvSpPr>
        <p:spPr>
          <a:xfrm rot="-548659">
            <a:off x="112977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5"/>
          <p:cNvSpPr/>
          <p:nvPr/>
        </p:nvSpPr>
        <p:spPr>
          <a:xfrm rot="-9290062">
            <a:off x="111410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5"/>
          <p:cNvSpPr/>
          <p:nvPr/>
        </p:nvSpPr>
        <p:spPr>
          <a:xfrm rot="5503490">
            <a:off x="92354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5"/>
          <p:cNvSpPr/>
          <p:nvPr/>
        </p:nvSpPr>
        <p:spPr>
          <a:xfrm>
            <a:off x="9756750" y="33716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5"/>
          <p:cNvSpPr/>
          <p:nvPr/>
        </p:nvSpPr>
        <p:spPr>
          <a:xfrm rot="-830047">
            <a:off x="9262252" y="29385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5"/>
          <p:cNvSpPr/>
          <p:nvPr/>
        </p:nvSpPr>
        <p:spPr>
          <a:xfrm>
            <a:off x="92638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5"/>
          <p:cNvSpPr/>
          <p:nvPr/>
        </p:nvSpPr>
        <p:spPr>
          <a:xfrm rot="8224608">
            <a:off x="104789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5"/>
          <p:cNvSpPr txBox="1">
            <a:spLocks noGrp="1"/>
          </p:cNvSpPr>
          <p:nvPr>
            <p:ph type="title"/>
          </p:nvPr>
        </p:nvSpPr>
        <p:spPr>
          <a:xfrm>
            <a:off x="609600" y="579433"/>
            <a:ext cx="7979600" cy="11432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48" name="Google Shape;148;p5"/>
          <p:cNvSpPr txBox="1">
            <a:spLocks noGrp="1"/>
          </p:cNvSpPr>
          <p:nvPr>
            <p:ph type="body" idx="1"/>
          </p:nvPr>
        </p:nvSpPr>
        <p:spPr>
          <a:xfrm>
            <a:off x="609600" y="1905000"/>
            <a:ext cx="7979600" cy="4227200"/>
          </a:xfrm>
          <a:prstGeom prst="rect">
            <a:avLst/>
          </a:prstGeom>
        </p:spPr>
        <p:txBody>
          <a:bodyPr spcFirstLastPara="1" wrap="square" lIns="91425" tIns="91425" rIns="91425" bIns="91425" anchor="t" anchorCtr="0">
            <a:noAutofit/>
          </a:bodyPr>
          <a:lstStyle>
            <a:lvl1pPr marL="609600" lvl="0" indent="-525145">
              <a:spcBef>
                <a:spcPts val="800"/>
              </a:spcBef>
              <a:spcAft>
                <a:spcPts val="0"/>
              </a:spcAft>
              <a:buSzPts val="2600"/>
              <a:buChar char="༝"/>
              <a:defRPr/>
            </a:lvl1pPr>
            <a:lvl2pPr marL="1219200" lvl="1" indent="-525145">
              <a:spcBef>
                <a:spcPts val="0"/>
              </a:spcBef>
              <a:spcAft>
                <a:spcPts val="0"/>
              </a:spcAft>
              <a:buSzPts val="2600"/>
              <a:buChar char="○"/>
              <a:defRPr/>
            </a:lvl2pPr>
            <a:lvl3pPr marL="1828800" lvl="2" indent="-525145">
              <a:spcBef>
                <a:spcPts val="0"/>
              </a:spcBef>
              <a:spcAft>
                <a:spcPts val="0"/>
              </a:spcAft>
              <a:buSzPts val="2600"/>
              <a:buChar char="■"/>
              <a:defRPr/>
            </a:lvl3pPr>
            <a:lvl4pPr marL="2438400" lvl="3" indent="-525145">
              <a:spcBef>
                <a:spcPts val="0"/>
              </a:spcBef>
              <a:spcAft>
                <a:spcPts val="0"/>
              </a:spcAft>
              <a:buSzPts val="2600"/>
              <a:buChar char="●"/>
              <a:defRPr/>
            </a:lvl4pPr>
            <a:lvl5pPr marL="3048000" lvl="4" indent="-525145">
              <a:spcBef>
                <a:spcPts val="0"/>
              </a:spcBef>
              <a:spcAft>
                <a:spcPts val="0"/>
              </a:spcAft>
              <a:buSzPts val="2600"/>
              <a:buChar char="○"/>
              <a:defRPr/>
            </a:lvl5pPr>
            <a:lvl6pPr marL="3657600" lvl="5" indent="-525145">
              <a:spcBef>
                <a:spcPts val="0"/>
              </a:spcBef>
              <a:spcAft>
                <a:spcPts val="0"/>
              </a:spcAft>
              <a:buSzPts val="2600"/>
              <a:buChar char="■"/>
              <a:defRPr/>
            </a:lvl6pPr>
            <a:lvl7pPr marL="4267200" lvl="6" indent="-525145">
              <a:spcBef>
                <a:spcPts val="0"/>
              </a:spcBef>
              <a:spcAft>
                <a:spcPts val="0"/>
              </a:spcAft>
              <a:buSzPts val="2600"/>
              <a:buChar char="●"/>
              <a:defRPr/>
            </a:lvl7pPr>
            <a:lvl8pPr marL="4876800" lvl="7" indent="-525145">
              <a:spcBef>
                <a:spcPts val="0"/>
              </a:spcBef>
              <a:spcAft>
                <a:spcPts val="0"/>
              </a:spcAft>
              <a:buSzPts val="2600"/>
              <a:buChar char="○"/>
              <a:defRPr/>
            </a:lvl8pPr>
            <a:lvl9pPr marL="5486400" lvl="8" indent="-525145">
              <a:spcBef>
                <a:spcPts val="0"/>
              </a:spcBef>
              <a:spcAft>
                <a:spcPts val="0"/>
              </a:spcAft>
              <a:buSzPts val="26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51"/>
        <p:cNvGrpSpPr/>
        <p:nvPr/>
      </p:nvGrpSpPr>
      <p:grpSpPr>
        <a:xfrm>
          <a:off x="0" y="0"/>
          <a:ext cx="0" cy="0"/>
          <a:chOff x="0" y="0"/>
          <a:chExt cx="0" cy="0"/>
        </a:xfrm>
      </p:grpSpPr>
      <p:sp>
        <p:nvSpPr>
          <p:cNvPr id="52" name="Google Shape;52;p3"/>
          <p:cNvSpPr/>
          <p:nvPr/>
        </p:nvSpPr>
        <p:spPr>
          <a:xfrm rot="2523318">
            <a:off x="291592" y="-614320"/>
            <a:ext cx="7103193" cy="727204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3"/>
          <p:cNvSpPr txBox="1">
            <a:spLocks noGrp="1"/>
          </p:cNvSpPr>
          <p:nvPr>
            <p:ph type="ctrTitle"/>
          </p:nvPr>
        </p:nvSpPr>
        <p:spPr>
          <a:xfrm>
            <a:off x="914400" y="2111133"/>
            <a:ext cx="5916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586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54" name="Google Shape;54;p3"/>
          <p:cNvSpPr txBox="1">
            <a:spLocks noGrp="1"/>
          </p:cNvSpPr>
          <p:nvPr>
            <p:ph type="subTitle" idx="1"/>
          </p:nvPr>
        </p:nvSpPr>
        <p:spPr>
          <a:xfrm>
            <a:off x="914400" y="3786735"/>
            <a:ext cx="59168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2400">
                <a:solidFill>
                  <a:schemeClr val="dk2"/>
                </a:solidFill>
              </a:defRPr>
            </a:lvl1pPr>
            <a:lvl2pPr lvl="1" rtl="0">
              <a:spcBef>
                <a:spcPts val="0"/>
              </a:spcBef>
              <a:spcAft>
                <a:spcPts val="0"/>
              </a:spcAft>
              <a:buSzPts val="1800"/>
              <a:buNone/>
              <a:defRPr sz="2400">
                <a:solidFill>
                  <a:schemeClr val="dk2"/>
                </a:solidFill>
              </a:defRPr>
            </a:lvl2pPr>
            <a:lvl3pPr lvl="2" rtl="0">
              <a:spcBef>
                <a:spcPts val="0"/>
              </a:spcBef>
              <a:spcAft>
                <a:spcPts val="0"/>
              </a:spcAft>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a:endParaRPr/>
          </a:p>
        </p:txBody>
      </p:sp>
      <p:sp>
        <p:nvSpPr>
          <p:cNvPr id="55" name="Google Shape;55;p3"/>
          <p:cNvSpPr/>
          <p:nvPr/>
        </p:nvSpPr>
        <p:spPr>
          <a:xfrm rot="6668499">
            <a:off x="7057479" y="5028249"/>
            <a:ext cx="1189645" cy="88372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3"/>
          <p:cNvSpPr/>
          <p:nvPr/>
        </p:nvSpPr>
        <p:spPr>
          <a:xfrm rot="-3835491">
            <a:off x="6981307" y="5268435"/>
            <a:ext cx="622720" cy="56437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3"/>
          <p:cNvSpPr/>
          <p:nvPr/>
        </p:nvSpPr>
        <p:spPr>
          <a:xfrm rot="-6648350">
            <a:off x="11268864" y="839618"/>
            <a:ext cx="1230440" cy="101030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3"/>
          <p:cNvSpPr/>
          <p:nvPr/>
        </p:nvSpPr>
        <p:spPr>
          <a:xfrm rot="-2488733">
            <a:off x="10998739" y="5106889"/>
            <a:ext cx="1325056" cy="98421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3"/>
          <p:cNvSpPr/>
          <p:nvPr/>
        </p:nvSpPr>
        <p:spPr>
          <a:xfrm rot="-10736906">
            <a:off x="11212782" y="3167615"/>
            <a:ext cx="1100303" cy="99705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3"/>
          <p:cNvSpPr/>
          <p:nvPr/>
        </p:nvSpPr>
        <p:spPr>
          <a:xfrm rot="-9528265">
            <a:off x="11299225" y="3644046"/>
            <a:ext cx="559591" cy="56672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3"/>
          <p:cNvSpPr/>
          <p:nvPr/>
        </p:nvSpPr>
        <p:spPr>
          <a:xfrm rot="10491037">
            <a:off x="8521356" y="3162088"/>
            <a:ext cx="1294977" cy="1349283"/>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3"/>
          <p:cNvSpPr/>
          <p:nvPr/>
        </p:nvSpPr>
        <p:spPr>
          <a:xfrm rot="-7367623">
            <a:off x="9135094" y="4072509"/>
            <a:ext cx="729807" cy="74715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3"/>
          <p:cNvSpPr/>
          <p:nvPr/>
        </p:nvSpPr>
        <p:spPr>
          <a:xfrm rot="-10076712">
            <a:off x="11034689" y="3267535"/>
            <a:ext cx="1240441" cy="928907"/>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3"/>
          <p:cNvSpPr/>
          <p:nvPr/>
        </p:nvSpPr>
        <p:spPr>
          <a:xfrm rot="1200934">
            <a:off x="8802391" y="2995677"/>
            <a:ext cx="1258623" cy="1384019"/>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3"/>
          <p:cNvSpPr/>
          <p:nvPr/>
        </p:nvSpPr>
        <p:spPr>
          <a:xfrm rot="-2801891">
            <a:off x="11133323" y="524341"/>
            <a:ext cx="990460" cy="1554865"/>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6" name="Google Shape;66;p3"/>
          <p:cNvSpPr/>
          <p:nvPr/>
        </p:nvSpPr>
        <p:spPr>
          <a:xfrm>
            <a:off x="11045988" y="4766678"/>
            <a:ext cx="1163472" cy="1269436"/>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7" name="Google Shape;67;p3"/>
          <p:cNvSpPr/>
          <p:nvPr/>
        </p:nvSpPr>
        <p:spPr>
          <a:xfrm rot="-3835551">
            <a:off x="6805178" y="5184299"/>
            <a:ext cx="1381909" cy="804500"/>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8" name="Google Shape;68;p3"/>
          <p:cNvSpPr/>
          <p:nvPr/>
        </p:nvSpPr>
        <p:spPr>
          <a:xfrm>
            <a:off x="8776858" y="5615026"/>
            <a:ext cx="1294999" cy="13115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3"/>
          <p:cNvSpPr/>
          <p:nvPr/>
        </p:nvSpPr>
        <p:spPr>
          <a:xfrm>
            <a:off x="8950841" y="5987446"/>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3"/>
          <p:cNvSpPr/>
          <p:nvPr/>
        </p:nvSpPr>
        <p:spPr>
          <a:xfrm>
            <a:off x="8552648" y="5577668"/>
            <a:ext cx="1355931" cy="1386221"/>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3"/>
          <p:cNvSpPr/>
          <p:nvPr/>
        </p:nvSpPr>
        <p:spPr>
          <a:xfrm>
            <a:off x="9836131" y="1562035"/>
            <a:ext cx="622756" cy="63756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3"/>
          <p:cNvSpPr/>
          <p:nvPr/>
        </p:nvSpPr>
        <p:spPr>
          <a:xfrm>
            <a:off x="9650551" y="1632989"/>
            <a:ext cx="741787" cy="56662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3"/>
          <p:cNvSpPr/>
          <p:nvPr/>
        </p:nvSpPr>
        <p:spPr>
          <a:xfrm rot="-7924870">
            <a:off x="9569636" y="-189027"/>
            <a:ext cx="1121632" cy="83319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3"/>
          <p:cNvSpPr/>
          <p:nvPr/>
        </p:nvSpPr>
        <p:spPr>
          <a:xfrm rot="-1232320">
            <a:off x="10327147" y="-349957"/>
            <a:ext cx="455155" cy="4659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3"/>
          <p:cNvSpPr/>
          <p:nvPr/>
        </p:nvSpPr>
        <p:spPr>
          <a:xfrm rot="-1232584">
            <a:off x="10391275" y="-129512"/>
            <a:ext cx="356848" cy="38500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3"/>
          <p:cNvSpPr/>
          <p:nvPr/>
        </p:nvSpPr>
        <p:spPr>
          <a:xfrm rot="-2062504">
            <a:off x="9782199" y="-456001"/>
            <a:ext cx="464973" cy="119163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p:nvPr/>
        </p:nvSpPr>
        <p:spPr>
          <a:xfrm>
            <a:off x="7557479" y="527116"/>
            <a:ext cx="1508883" cy="136728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3"/>
          <p:cNvSpPr/>
          <p:nvPr/>
        </p:nvSpPr>
        <p:spPr>
          <a:xfrm>
            <a:off x="8356259" y="1441362"/>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3"/>
          <p:cNvSpPr/>
          <p:nvPr/>
        </p:nvSpPr>
        <p:spPr>
          <a:xfrm rot="1319022">
            <a:off x="7761060" y="564144"/>
            <a:ext cx="996904" cy="1561289"/>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t>‹#›</a:t>
            </a:fld>
            <a:endParaRPr lang="en-GB"/>
          </a:p>
        </p:txBody>
      </p:sp>
      <p:sp>
        <p:nvSpPr>
          <p:cNvPr id="322" name="Google Shape;322;p13"/>
          <p:cNvSpPr/>
          <p:nvPr/>
        </p:nvSpPr>
        <p:spPr>
          <a:xfrm rot="1318871">
            <a:off x="104749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13"/>
          <p:cNvSpPr/>
          <p:nvPr/>
        </p:nvSpPr>
        <p:spPr>
          <a:xfrm>
            <a:off x="109742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13"/>
          <p:cNvSpPr/>
          <p:nvPr/>
        </p:nvSpPr>
        <p:spPr>
          <a:xfrm rot="-548659">
            <a:off x="115009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13"/>
          <p:cNvSpPr/>
          <p:nvPr/>
        </p:nvSpPr>
        <p:spPr>
          <a:xfrm rot="-9290062">
            <a:off x="113442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3"/>
          <p:cNvSpPr/>
          <p:nvPr/>
        </p:nvSpPr>
        <p:spPr>
          <a:xfrm>
            <a:off x="10975950"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3"/>
          <p:cNvSpPr/>
          <p:nvPr/>
        </p:nvSpPr>
        <p:spPr>
          <a:xfrm>
            <a:off x="101782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3"/>
          <p:cNvSpPr/>
          <p:nvPr/>
        </p:nvSpPr>
        <p:spPr>
          <a:xfrm rot="8224608">
            <a:off x="110885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rang chiếu Tiêu đề">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1065213" y="304800"/>
            <a:ext cx="7091361" cy="2793906"/>
          </a:xfrm>
        </p:spPr>
        <p:txBody>
          <a:bodyPr rtlCol="0" anchor="b">
            <a:normAutofit/>
          </a:bodyPr>
          <a:lstStyle>
            <a:lvl1pPr algn="l">
              <a:lnSpc>
                <a:spcPct val="80000"/>
              </a:lnSpc>
              <a:defRPr sz="6600"/>
            </a:lvl1pPr>
          </a:lstStyle>
          <a:p>
            <a:pPr rtl="0"/>
            <a:r>
              <a:rPr lang="vi-VN" noProof="0" dirty="0"/>
              <a:t>Bấm để sửa kiểu tiêu đề Bản cái</a:t>
            </a:r>
          </a:p>
        </p:txBody>
      </p:sp>
      <p:sp>
        <p:nvSpPr>
          <p:cNvPr id="3" name="Phụ đề 2"/>
          <p:cNvSpPr>
            <a:spLocks noGrp="1"/>
          </p:cNvSpPr>
          <p:nvPr>
            <p:ph type="subTitle" idx="1" hasCustomPrompt="1"/>
          </p:nvPr>
        </p:nvSpPr>
        <p:spPr>
          <a:xfrm>
            <a:off x="1065213" y="3108804"/>
            <a:ext cx="7091361" cy="838200"/>
          </a:xfrm>
        </p:spPr>
        <p:txBody>
          <a:bodyPr rtlCol="0"/>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a:t>
            </a:r>
            <a:r>
              <a:rPr lang="vi-VN" noProof="0" dirty="0" err="1"/>
              <a:t>phụ</a:t>
            </a:r>
            <a:r>
              <a:rPr lang="vi-VN" noProof="0" dirty="0"/>
              <a:t> </a:t>
            </a:r>
            <a:r>
              <a:rPr lang="vi-VN" noProof="0" dirty="0" err="1"/>
              <a:t>đề</a:t>
            </a:r>
            <a:r>
              <a:rPr lang="vi-VN" noProof="0" dirty="0"/>
              <a:t> </a:t>
            </a:r>
            <a:r>
              <a:rPr lang="vi-VN" noProof="0" dirty="0" err="1"/>
              <a:t>của</a:t>
            </a:r>
            <a:r>
              <a:rPr lang="vi-VN" noProof="0" dirty="0"/>
              <a:t> </a:t>
            </a:r>
            <a:r>
              <a:rPr lang="vi-VN" noProof="0" dirty="0" err="1"/>
              <a:t>Bản</a:t>
            </a:r>
            <a:r>
              <a:rPr lang="vi-VN" noProof="0" dirty="0"/>
              <a:t> </a:t>
            </a:r>
            <a:r>
              <a:rPr lang="vi-VN" noProof="0" dirty="0" err="1"/>
              <a:t>cái</a:t>
            </a:r>
            <a:endParaRPr lang="vi-VN" noProof="0" dirty="0"/>
          </a:p>
        </p:txBody>
      </p:sp>
      <p:sp>
        <p:nvSpPr>
          <p:cNvPr id="8" name="Chỗ dành sẵn cho Ngày tháng 7"/>
          <p:cNvSpPr>
            <a:spLocks noGrp="1"/>
          </p:cNvSpPr>
          <p:nvPr>
            <p:ph type="dt" sz="half" idx="10"/>
          </p:nvPr>
        </p:nvSpPr>
        <p:spPr/>
        <p:txBody>
          <a:bodyPr rtlCol="0"/>
          <a:lstStyle/>
          <a:p>
            <a:pPr rtl="0"/>
            <a:fld id="{4160A937-CCB1-4E1C-B936-FD9CD2E337BB}" type="datetime1">
              <a:rPr lang="vi-VN" noProof="0" smtClean="0"/>
              <a:t>20/12/2022</a:t>
            </a:fld>
            <a:endParaRPr lang="vi-VN" noProof="0" dirty="0"/>
          </a:p>
        </p:txBody>
      </p:sp>
      <p:sp>
        <p:nvSpPr>
          <p:cNvPr id="9" name="Chỗ dành sẵn cho Chân trang 8"/>
          <p:cNvSpPr>
            <a:spLocks noGrp="1"/>
          </p:cNvSpPr>
          <p:nvPr>
            <p:ph type="ftr" sz="quarter" idx="11"/>
          </p:nvPr>
        </p:nvSpPr>
        <p:spPr/>
        <p:txBody>
          <a:bodyPr rtlCol="0"/>
          <a:lstStyle/>
          <a:p>
            <a:pPr rtl="0"/>
            <a:endParaRPr lang="vi-VN" noProof="0" dirty="0"/>
          </a:p>
        </p:txBody>
      </p:sp>
      <p:sp>
        <p:nvSpPr>
          <p:cNvPr id="10" name="Chỗ dành sẵn cho Số Trang chiếu 9"/>
          <p:cNvSpPr>
            <a:spLocks noGrp="1"/>
          </p:cNvSpPr>
          <p:nvPr>
            <p:ph type="sldNum" sz="quarter" idx="12"/>
          </p:nvPr>
        </p:nvSpPr>
        <p:spPr/>
        <p:txBody>
          <a:bodyPr rtlCol="0"/>
          <a:lstStyle/>
          <a:p>
            <a:pPr rtl="0"/>
            <a:fld id="{8FDBFFB2-86D9-4B8F-A59A-553A60B94BBE}" type="slidenum">
              <a:rPr lang="vi-VN" noProof="0"/>
              <a:t>‹#›</a:t>
            </a:fld>
            <a:endParaRPr lang="vi-VN"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dirty="0"/>
              <a:t>Bấm để sửa kiểu tiêu đề Bản cái</a:t>
            </a:r>
          </a:p>
        </p:txBody>
      </p:sp>
      <p:sp>
        <p:nvSpPr>
          <p:cNvPr id="3" name="Chỗ dành sẵn cho Nội dung 2"/>
          <p:cNvSpPr>
            <a:spLocks noGrp="1"/>
          </p:cNvSpPr>
          <p:nvPr>
            <p:ph idx="1" hasCustomPrompt="1"/>
          </p:nvPr>
        </p:nvSpPr>
        <p:spPr/>
        <p:txBody>
          <a:bodyPr rtlCol="0"/>
          <a:lstStyle/>
          <a:p>
            <a:pPr lvl="0" rtl="0"/>
            <a:r>
              <a:rPr lang="vi-VN"/>
              <a:t>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4" name="Chỗ dành sẵn cho Ngày tháng 3"/>
          <p:cNvSpPr>
            <a:spLocks noGrp="1"/>
          </p:cNvSpPr>
          <p:nvPr>
            <p:ph type="dt" sz="half" idx="10"/>
          </p:nvPr>
        </p:nvSpPr>
        <p:spPr/>
        <p:txBody>
          <a:bodyPr rtlCol="0"/>
          <a:lstStyle/>
          <a:p>
            <a:pPr rtl="0"/>
            <a:fld id="{38C3A219-E93E-4A57-8AB8-4746A4C196E5}" type="datetime1">
              <a:rPr lang="vi-VN" smtClean="0"/>
              <a:t>20/12/2022</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iêu đề của Mục">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5180013" y="1600200"/>
            <a:ext cx="6400801" cy="2486025"/>
          </a:xfrm>
        </p:spPr>
        <p:txBody>
          <a:bodyPr rtlCol="0" anchor="b">
            <a:normAutofit/>
          </a:bodyPr>
          <a:lstStyle>
            <a:lvl1pPr>
              <a:defRPr sz="5200"/>
            </a:lvl1pPr>
          </a:lstStyle>
          <a:p>
            <a:pPr rtl="0"/>
            <a:r>
              <a:rPr lang="vi-VN"/>
              <a:t>Bấm để sửa kiểu tiêu đề Bản cái</a:t>
            </a:r>
            <a:endParaRPr lang="vi-VN" dirty="0"/>
          </a:p>
        </p:txBody>
      </p:sp>
      <p:sp>
        <p:nvSpPr>
          <p:cNvPr id="3" name="Chỗ dành sẵn cho Văn bản 2"/>
          <p:cNvSpPr>
            <a:spLocks noGrp="1"/>
          </p:cNvSpPr>
          <p:nvPr>
            <p:ph type="body" idx="1" hasCustomPrompt="1"/>
          </p:nvPr>
        </p:nvSpPr>
        <p:spPr>
          <a:xfrm>
            <a:off x="5180011" y="4105029"/>
            <a:ext cx="6400801" cy="914400"/>
          </a:xfrm>
        </p:spPr>
        <p:txBody>
          <a:bodyPr rtlCol="0">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VN"/>
              <a:t>Chỉnh sửa kiểu văn bản của Bản cái</a:t>
            </a:r>
          </a:p>
        </p:txBody>
      </p:sp>
      <p:sp>
        <p:nvSpPr>
          <p:cNvPr id="4" name="Chỗ dành sẵn cho Ngày tháng 3"/>
          <p:cNvSpPr>
            <a:spLocks noGrp="1"/>
          </p:cNvSpPr>
          <p:nvPr>
            <p:ph type="dt" sz="half" idx="10"/>
          </p:nvPr>
        </p:nvSpPr>
        <p:spPr/>
        <p:txBody>
          <a:bodyPr rtlCol="0"/>
          <a:lstStyle/>
          <a:p>
            <a:pPr rtl="0"/>
            <a:fld id="{719677E3-5E68-4C16-8BBB-55F20A1A8FB6}" type="datetime1">
              <a:rPr lang="vi-VN" smtClean="0"/>
              <a:t>20/12/2022</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dirty="0"/>
              <a:t>Bấm để sửa kiểu tiêu đề Bản cái</a:t>
            </a:r>
          </a:p>
        </p:txBody>
      </p:sp>
      <p:sp>
        <p:nvSpPr>
          <p:cNvPr id="3" name="Chỗ dành sẵn cho Nội dung 2"/>
          <p:cNvSpPr>
            <a:spLocks noGrp="1"/>
          </p:cNvSpPr>
          <p:nvPr>
            <p:ph sz="half" idx="1" hasCustomPrompt="1"/>
          </p:nvPr>
        </p:nvSpPr>
        <p:spPr>
          <a:xfrm>
            <a:off x="2208213" y="1600200"/>
            <a:ext cx="4572000" cy="4114800"/>
          </a:xfrm>
        </p:spPr>
        <p:txBody>
          <a:bodyPr rtlCol="0"/>
          <a:lstStyle/>
          <a:p>
            <a:pPr lvl="0" rtl="0"/>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a:t>
            </a:r>
            <a:r>
              <a:rPr lang="vi-VN" noProof="0" dirty="0" err="1"/>
              <a:t>bản</a:t>
            </a:r>
            <a:r>
              <a:rPr lang="vi-VN" noProof="0" dirty="0"/>
              <a:t> </a:t>
            </a:r>
            <a:r>
              <a:rPr lang="vi-VN" noProof="0" dirty="0" err="1"/>
              <a:t>của</a:t>
            </a:r>
            <a:r>
              <a:rPr lang="vi-VN" noProof="0" dirty="0"/>
              <a:t> </a:t>
            </a:r>
            <a:r>
              <a:rPr lang="vi-VN" noProof="0" dirty="0" err="1"/>
              <a:t>Bản</a:t>
            </a:r>
            <a:r>
              <a:rPr lang="vi-VN" noProof="0" dirty="0"/>
              <a:t> </a:t>
            </a:r>
            <a:r>
              <a:rPr lang="vi-VN" noProof="0" dirty="0" err="1"/>
              <a:t>cái</a:t>
            </a:r>
            <a:endParaRPr lang="vi-VN" noProof="0" dirty="0"/>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a:t>
            </a:r>
            <a:r>
              <a:rPr lang="vi-VN" noProof="0" dirty="0" err="1"/>
              <a:t>bốn</a:t>
            </a:r>
            <a:endParaRPr lang="vi-VN" noProof="0" dirty="0"/>
          </a:p>
          <a:p>
            <a:pPr lvl="4" rtl="0"/>
            <a:r>
              <a:rPr lang="vi-VN" noProof="0" dirty="0" err="1"/>
              <a:t>Mức</a:t>
            </a:r>
            <a:r>
              <a:rPr lang="vi-VN" noProof="0" dirty="0"/>
              <a:t> năm</a:t>
            </a:r>
          </a:p>
        </p:txBody>
      </p:sp>
      <p:sp>
        <p:nvSpPr>
          <p:cNvPr id="4" name="Chỗ dành sẵn cho Nội dung 3"/>
          <p:cNvSpPr>
            <a:spLocks noGrp="1"/>
          </p:cNvSpPr>
          <p:nvPr>
            <p:ph sz="half" idx="2" hasCustomPrompt="1"/>
          </p:nvPr>
        </p:nvSpPr>
        <p:spPr>
          <a:xfrm>
            <a:off x="7008813" y="1600200"/>
            <a:ext cx="4572000" cy="4114800"/>
          </a:xfrm>
        </p:spPr>
        <p:txBody>
          <a:bodyPr rtlCol="0"/>
          <a:lstStyle/>
          <a:p>
            <a:pPr lvl="0" rtl="0"/>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a:t>
            </a:r>
            <a:r>
              <a:rPr lang="vi-VN" noProof="0" dirty="0" err="1"/>
              <a:t>bản</a:t>
            </a:r>
            <a:r>
              <a:rPr lang="vi-VN" noProof="0" dirty="0"/>
              <a:t> </a:t>
            </a:r>
            <a:r>
              <a:rPr lang="vi-VN" noProof="0" dirty="0" err="1"/>
              <a:t>của</a:t>
            </a:r>
            <a:r>
              <a:rPr lang="vi-VN" noProof="0" dirty="0"/>
              <a:t> </a:t>
            </a:r>
            <a:r>
              <a:rPr lang="vi-VN" noProof="0" dirty="0" err="1"/>
              <a:t>Bản</a:t>
            </a:r>
            <a:r>
              <a:rPr lang="vi-VN" noProof="0" dirty="0"/>
              <a:t> </a:t>
            </a:r>
            <a:r>
              <a:rPr lang="vi-VN" noProof="0" dirty="0" err="1"/>
              <a:t>cái</a:t>
            </a:r>
            <a:endParaRPr lang="vi-VN" noProof="0" dirty="0"/>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a:t>
            </a:r>
            <a:r>
              <a:rPr lang="vi-VN" noProof="0" dirty="0" err="1"/>
              <a:t>bốn</a:t>
            </a:r>
            <a:endParaRPr lang="vi-VN" noProof="0" dirty="0"/>
          </a:p>
          <a:p>
            <a:pPr lvl="4" rtl="0"/>
            <a:r>
              <a:rPr lang="vi-VN" noProof="0" dirty="0" err="1"/>
              <a:t>Mức</a:t>
            </a:r>
            <a:r>
              <a:rPr lang="vi-VN" noProof="0" dirty="0"/>
              <a:t> năm</a:t>
            </a:r>
          </a:p>
        </p:txBody>
      </p:sp>
      <p:sp>
        <p:nvSpPr>
          <p:cNvPr id="5" name="Chỗ dành sẵn cho Ngày tháng 4"/>
          <p:cNvSpPr>
            <a:spLocks noGrp="1"/>
          </p:cNvSpPr>
          <p:nvPr>
            <p:ph type="dt" sz="half" idx="10"/>
          </p:nvPr>
        </p:nvSpPr>
        <p:spPr/>
        <p:txBody>
          <a:bodyPr rtlCol="0"/>
          <a:lstStyle/>
          <a:p>
            <a:pPr rtl="0"/>
            <a:fld id="{8AD27773-524D-45C8-A1FA-602C14602A3B}" type="datetime1">
              <a:rPr lang="vi-VN" noProof="0" smtClean="0"/>
              <a:t>20/12/2022</a:t>
            </a:fld>
            <a:endParaRPr lang="vi-VN" noProof="0" dirty="0"/>
          </a:p>
        </p:txBody>
      </p:sp>
      <p:sp>
        <p:nvSpPr>
          <p:cNvPr id="6" name="Chỗ dành sẵn cho Chân trang 5"/>
          <p:cNvSpPr>
            <a:spLocks noGrp="1"/>
          </p:cNvSpPr>
          <p:nvPr>
            <p:ph type="ftr" sz="quarter" idx="11"/>
          </p:nvPr>
        </p:nvSpPr>
        <p:spPr/>
        <p:txBody>
          <a:bodyPr rtlCol="0"/>
          <a:lstStyle/>
          <a:p>
            <a:pPr rtl="0"/>
            <a:endParaRPr lang="vi-VN" noProof="0" dirty="0"/>
          </a:p>
        </p:txBody>
      </p:sp>
      <p:sp>
        <p:nvSpPr>
          <p:cNvPr id="7" name="Chỗ dành sẵn cho Số Trang chiếu 6"/>
          <p:cNvSpPr>
            <a:spLocks noGrp="1"/>
          </p:cNvSpPr>
          <p:nvPr>
            <p:ph type="sldNum" sz="quarter" idx="12"/>
          </p:nvPr>
        </p:nvSpPr>
        <p:spPr/>
        <p:txBody>
          <a:bodyPr rtlCol="0"/>
          <a:lstStyle/>
          <a:p>
            <a:pPr rtl="0"/>
            <a:fld id="{8FDBFFB2-86D9-4B8F-A59A-553A60B94BBE}" type="slidenum">
              <a:rPr lang="vi-VN" noProof="0"/>
              <a:t>‹#›</a:t>
            </a:fld>
            <a:endParaRPr lang="vi-VN"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dirty="0"/>
              <a:t>Bấm để sửa kiểu tiêu đề Bản cái</a:t>
            </a:r>
          </a:p>
        </p:txBody>
      </p:sp>
      <p:sp>
        <p:nvSpPr>
          <p:cNvPr id="3" name="Chỗ dành sẵn cho Văn bản 2"/>
          <p:cNvSpPr>
            <a:spLocks noGrp="1"/>
          </p:cNvSpPr>
          <p:nvPr>
            <p:ph type="body" idx="1" hasCustomPrompt="1"/>
          </p:nvPr>
        </p:nvSpPr>
        <p:spPr>
          <a:xfrm>
            <a:off x="2208213" y="1600200"/>
            <a:ext cx="4572000" cy="823912"/>
          </a:xfrm>
        </p:spPr>
        <p:txBody>
          <a:bodyPr rtlCol="0"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p:txBody>
      </p:sp>
      <p:sp>
        <p:nvSpPr>
          <p:cNvPr id="4" name="Chỗ dành sẵn cho Nội dung 3"/>
          <p:cNvSpPr>
            <a:spLocks noGrp="1"/>
          </p:cNvSpPr>
          <p:nvPr>
            <p:ph sz="half" idx="2" hasCustomPrompt="1"/>
          </p:nvPr>
        </p:nvSpPr>
        <p:spPr>
          <a:xfrm>
            <a:off x="2208213" y="2505075"/>
            <a:ext cx="4572000" cy="3337560"/>
          </a:xfrm>
        </p:spPr>
        <p:txBody>
          <a:bodyPr rtlCol="0"/>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a:p>
            <a:pPr lvl="1" rtl="0"/>
            <a:r>
              <a:rPr lang="vi-VN" dirty="0" err="1"/>
              <a:t>Mức</a:t>
            </a:r>
            <a:r>
              <a:rPr lang="vi-VN" dirty="0"/>
              <a:t> hai</a:t>
            </a:r>
          </a:p>
          <a:p>
            <a:pPr lvl="2" rtl="0"/>
            <a:r>
              <a:rPr lang="vi-VN" dirty="0" err="1"/>
              <a:t>Mức</a:t>
            </a:r>
            <a:r>
              <a:rPr lang="vi-VN" dirty="0"/>
              <a:t> ba</a:t>
            </a:r>
          </a:p>
          <a:p>
            <a:pPr lvl="3" rtl="0"/>
            <a:r>
              <a:rPr lang="vi-VN" dirty="0" err="1"/>
              <a:t>Mức</a:t>
            </a:r>
            <a:r>
              <a:rPr lang="vi-VN" dirty="0"/>
              <a:t> </a:t>
            </a:r>
            <a:r>
              <a:rPr lang="vi-VN" dirty="0" err="1"/>
              <a:t>bốn</a:t>
            </a:r>
            <a:endParaRPr lang="vi-VN" dirty="0"/>
          </a:p>
          <a:p>
            <a:pPr lvl="4" rtl="0"/>
            <a:r>
              <a:rPr lang="vi-VN" dirty="0" err="1"/>
              <a:t>Mức</a:t>
            </a:r>
            <a:r>
              <a:rPr lang="vi-VN" dirty="0"/>
              <a:t> năm</a:t>
            </a:r>
          </a:p>
        </p:txBody>
      </p:sp>
      <p:sp>
        <p:nvSpPr>
          <p:cNvPr id="5" name="Chỗ dành sẵn cho Văn bản 4"/>
          <p:cNvSpPr>
            <a:spLocks noGrp="1"/>
          </p:cNvSpPr>
          <p:nvPr>
            <p:ph type="body" sz="quarter" idx="3" hasCustomPrompt="1"/>
          </p:nvPr>
        </p:nvSpPr>
        <p:spPr>
          <a:xfrm>
            <a:off x="7008813" y="1600200"/>
            <a:ext cx="4572000" cy="823912"/>
          </a:xfrm>
        </p:spPr>
        <p:txBody>
          <a:bodyPr rtlCol="0"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p:txBody>
      </p:sp>
      <p:sp>
        <p:nvSpPr>
          <p:cNvPr id="6" name="Chỗ dành sẵn cho Nội dung 5"/>
          <p:cNvSpPr>
            <a:spLocks noGrp="1"/>
          </p:cNvSpPr>
          <p:nvPr>
            <p:ph sz="quarter" idx="4" hasCustomPrompt="1"/>
          </p:nvPr>
        </p:nvSpPr>
        <p:spPr>
          <a:xfrm>
            <a:off x="7008813" y="2505075"/>
            <a:ext cx="4572000" cy="3337560"/>
          </a:xfrm>
        </p:spPr>
        <p:txBody>
          <a:bodyPr rtlCol="0"/>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a:p>
            <a:pPr lvl="1" rtl="0"/>
            <a:r>
              <a:rPr lang="vi-VN" dirty="0" err="1"/>
              <a:t>Mức</a:t>
            </a:r>
            <a:r>
              <a:rPr lang="vi-VN" dirty="0"/>
              <a:t> hai</a:t>
            </a:r>
          </a:p>
          <a:p>
            <a:pPr lvl="2" rtl="0"/>
            <a:r>
              <a:rPr lang="vi-VN" dirty="0" err="1"/>
              <a:t>Mức</a:t>
            </a:r>
            <a:r>
              <a:rPr lang="vi-VN" dirty="0"/>
              <a:t> ba</a:t>
            </a:r>
          </a:p>
          <a:p>
            <a:pPr lvl="3" rtl="0"/>
            <a:r>
              <a:rPr lang="vi-VN" dirty="0" err="1"/>
              <a:t>Mức</a:t>
            </a:r>
            <a:r>
              <a:rPr lang="vi-VN" dirty="0"/>
              <a:t> </a:t>
            </a:r>
            <a:r>
              <a:rPr lang="vi-VN" dirty="0" err="1"/>
              <a:t>bốn</a:t>
            </a:r>
            <a:endParaRPr lang="vi-VN" dirty="0"/>
          </a:p>
          <a:p>
            <a:pPr lvl="4" rtl="0"/>
            <a:r>
              <a:rPr lang="vi-VN" dirty="0" err="1"/>
              <a:t>Mức</a:t>
            </a:r>
            <a:r>
              <a:rPr lang="vi-VN" dirty="0"/>
              <a:t> năm</a:t>
            </a:r>
          </a:p>
        </p:txBody>
      </p:sp>
      <p:sp>
        <p:nvSpPr>
          <p:cNvPr id="7" name="Chỗ dành sẵn cho Ngày tháng 6"/>
          <p:cNvSpPr>
            <a:spLocks noGrp="1"/>
          </p:cNvSpPr>
          <p:nvPr>
            <p:ph type="dt" sz="half" idx="10"/>
          </p:nvPr>
        </p:nvSpPr>
        <p:spPr/>
        <p:txBody>
          <a:bodyPr rtlCol="0"/>
          <a:lstStyle/>
          <a:p>
            <a:pPr rtl="0"/>
            <a:fld id="{B80A089F-08F3-472C-992E-D6619EBCE691}" type="datetime1">
              <a:rPr lang="vi-VN" smtClean="0"/>
              <a:t>20/12/2022</a:t>
            </a:fld>
            <a:endParaRPr lang="vi-VN" dirty="0"/>
          </a:p>
        </p:txBody>
      </p:sp>
      <p:sp>
        <p:nvSpPr>
          <p:cNvPr id="8" name="Chỗ dành sẵn cho Chân trang 7"/>
          <p:cNvSpPr>
            <a:spLocks noGrp="1"/>
          </p:cNvSpPr>
          <p:nvPr>
            <p:ph type="ftr" sz="quarter" idx="11"/>
          </p:nvPr>
        </p:nvSpPr>
        <p:spPr/>
        <p:txBody>
          <a:bodyPr rtlCol="0"/>
          <a:lstStyle/>
          <a:p>
            <a:pPr rtl="0"/>
            <a:endParaRPr lang="vi-VN" dirty="0"/>
          </a:p>
        </p:txBody>
      </p:sp>
      <p:sp>
        <p:nvSpPr>
          <p:cNvPr id="9" name="Chỗ dành sẵn cho Số Trang chiếu 8"/>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dirty="0"/>
              <a:t>Bấm để sửa kiểu tiêu đề Bản cái</a:t>
            </a:r>
          </a:p>
        </p:txBody>
      </p:sp>
      <p:sp>
        <p:nvSpPr>
          <p:cNvPr id="3" name="Chỗ dành sẵn cho Ngày tháng 2"/>
          <p:cNvSpPr>
            <a:spLocks noGrp="1"/>
          </p:cNvSpPr>
          <p:nvPr>
            <p:ph type="dt" sz="half" idx="10"/>
          </p:nvPr>
        </p:nvSpPr>
        <p:spPr/>
        <p:txBody>
          <a:bodyPr rtlCol="0"/>
          <a:lstStyle/>
          <a:p>
            <a:pPr rtl="0"/>
            <a:fld id="{B8092662-6564-412C-9392-266C7F9E7420}" type="datetime1">
              <a:rPr lang="vi-VN" smtClean="0"/>
              <a:t>20/12/2022</a:t>
            </a:fld>
            <a:endParaRPr lang="vi-VN" dirty="0"/>
          </a:p>
        </p:txBody>
      </p:sp>
      <p:sp>
        <p:nvSpPr>
          <p:cNvPr id="4" name="Chỗ dành sẵn cho Chân trang 3"/>
          <p:cNvSpPr>
            <a:spLocks noGrp="1"/>
          </p:cNvSpPr>
          <p:nvPr>
            <p:ph type="ftr" sz="quarter" idx="11"/>
          </p:nvPr>
        </p:nvSpPr>
        <p:spPr/>
        <p:txBody>
          <a:bodyPr rtlCol="0"/>
          <a:lstStyle/>
          <a:p>
            <a:pPr rtl="0"/>
            <a:endParaRPr lang="vi-VN" dirty="0"/>
          </a:p>
        </p:txBody>
      </p:sp>
      <p:sp>
        <p:nvSpPr>
          <p:cNvPr id="5" name="Chỗ dành sẵn cho Số Trang chiếu 4"/>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rống">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hỗ dành sẵn cho Ngày tháng 1"/>
          <p:cNvSpPr>
            <a:spLocks noGrp="1"/>
          </p:cNvSpPr>
          <p:nvPr>
            <p:ph type="dt" sz="half" idx="10"/>
          </p:nvPr>
        </p:nvSpPr>
        <p:spPr/>
        <p:txBody>
          <a:bodyPr rtlCol="0"/>
          <a:lstStyle/>
          <a:p>
            <a:pPr rtl="0"/>
            <a:fld id="{ADCFBD34-5AE3-4C91-B13A-0044E6640D70}" type="datetime1">
              <a:rPr lang="vi-VN" smtClean="0"/>
              <a:t>20/12/2022</a:t>
            </a:fld>
            <a:endParaRPr lang="vi-VN" dirty="0"/>
          </a:p>
        </p:txBody>
      </p:sp>
      <p:sp>
        <p:nvSpPr>
          <p:cNvPr id="3" name="Chỗ dành sẵn cho Chân trang 2"/>
          <p:cNvSpPr>
            <a:spLocks noGrp="1"/>
          </p:cNvSpPr>
          <p:nvPr>
            <p:ph type="ftr" sz="quarter" idx="11"/>
          </p:nvPr>
        </p:nvSpPr>
        <p:spPr/>
        <p:txBody>
          <a:bodyPr rtlCol="0"/>
          <a:lstStyle/>
          <a:p>
            <a:pPr rtl="0"/>
            <a:endParaRPr lang="vi-VN" dirty="0"/>
          </a:p>
        </p:txBody>
      </p:sp>
      <p:sp>
        <p:nvSpPr>
          <p:cNvPr id="4" name="Chỗ dành sẵn cho Số Trang chiếu 3"/>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Nội dung có Chú thích">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837612" y="2277477"/>
            <a:ext cx="2743201" cy="2322178"/>
          </a:xfrm>
        </p:spPr>
        <p:txBody>
          <a:bodyPr rtlCol="0" anchor="b">
            <a:normAutofit/>
          </a:bodyPr>
          <a:lstStyle>
            <a:lvl1pPr>
              <a:defRPr sz="2600">
                <a:solidFill>
                  <a:schemeClr val="accent2"/>
                </a:solidFill>
              </a:defRPr>
            </a:lvl1pPr>
          </a:lstStyle>
          <a:p>
            <a:pPr rtl="0"/>
            <a:r>
              <a:rPr lang="vi-VN" dirty="0"/>
              <a:t>Bấm để sửa kiểu tiêu đề Bản cái</a:t>
            </a:r>
          </a:p>
        </p:txBody>
      </p:sp>
      <p:sp>
        <p:nvSpPr>
          <p:cNvPr id="3" name="Chỗ dành sẵn cho Nội dung 2"/>
          <p:cNvSpPr>
            <a:spLocks noGrp="1"/>
          </p:cNvSpPr>
          <p:nvPr>
            <p:ph idx="1" hasCustomPrompt="1"/>
          </p:nvPr>
        </p:nvSpPr>
        <p:spPr>
          <a:xfrm>
            <a:off x="1293813" y="533400"/>
            <a:ext cx="6858000" cy="4800600"/>
          </a:xfrm>
        </p:spPr>
        <p:txBody>
          <a:bodyPr rtlCol="0">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a:p>
            <a:pPr lvl="1" rtl="0"/>
            <a:r>
              <a:rPr lang="vi-VN" dirty="0" err="1"/>
              <a:t>Mức</a:t>
            </a:r>
            <a:r>
              <a:rPr lang="vi-VN" dirty="0"/>
              <a:t> hai</a:t>
            </a:r>
          </a:p>
          <a:p>
            <a:pPr lvl="2" rtl="0"/>
            <a:r>
              <a:rPr lang="vi-VN" dirty="0" err="1"/>
              <a:t>Mức</a:t>
            </a:r>
            <a:r>
              <a:rPr lang="vi-VN" dirty="0"/>
              <a:t> ba</a:t>
            </a:r>
          </a:p>
          <a:p>
            <a:pPr lvl="3" rtl="0"/>
            <a:r>
              <a:rPr lang="vi-VN" dirty="0" err="1"/>
              <a:t>Mức</a:t>
            </a:r>
            <a:r>
              <a:rPr lang="vi-VN" dirty="0"/>
              <a:t> </a:t>
            </a:r>
            <a:r>
              <a:rPr lang="vi-VN" dirty="0" err="1"/>
              <a:t>bốn</a:t>
            </a:r>
            <a:endParaRPr lang="vi-VN" dirty="0"/>
          </a:p>
          <a:p>
            <a:pPr lvl="4" rtl="0"/>
            <a:r>
              <a:rPr lang="vi-VN" dirty="0" err="1"/>
              <a:t>Mức</a:t>
            </a:r>
            <a:r>
              <a:rPr lang="vi-VN" dirty="0"/>
              <a:t> năm</a:t>
            </a:r>
          </a:p>
        </p:txBody>
      </p:sp>
      <p:sp>
        <p:nvSpPr>
          <p:cNvPr id="4" name="Chỗ dành sẵn cho Văn bản 3"/>
          <p:cNvSpPr>
            <a:spLocks noGrp="1"/>
          </p:cNvSpPr>
          <p:nvPr>
            <p:ph type="body" sz="half" idx="2" hasCustomPrompt="1"/>
          </p:nvPr>
        </p:nvSpPr>
        <p:spPr>
          <a:xfrm>
            <a:off x="8837614" y="4583187"/>
            <a:ext cx="2743200" cy="1131813"/>
          </a:xfrm>
        </p:spPr>
        <p:txBody>
          <a:bodyPr rtlCol="0">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p:txBody>
      </p:sp>
      <p:sp>
        <p:nvSpPr>
          <p:cNvPr id="5" name="Chỗ dành sẵn cho Ngày tháng 4"/>
          <p:cNvSpPr>
            <a:spLocks noGrp="1"/>
          </p:cNvSpPr>
          <p:nvPr>
            <p:ph type="dt" sz="half" idx="10"/>
          </p:nvPr>
        </p:nvSpPr>
        <p:spPr/>
        <p:txBody>
          <a:bodyPr rtlCol="0"/>
          <a:lstStyle/>
          <a:p>
            <a:pPr rtl="0"/>
            <a:fld id="{B9AB1D4A-8458-4CC2-8BA4-421667826001}" type="datetime1">
              <a:rPr lang="vi-VN" smtClean="0"/>
              <a:t>20/12/2022</a:t>
            </a:fld>
            <a:endParaRPr lang="vi-VN" dirty="0"/>
          </a:p>
        </p:txBody>
      </p:sp>
      <p:sp>
        <p:nvSpPr>
          <p:cNvPr id="6" name="Chỗ dành sẵn cho Chân trang 5"/>
          <p:cNvSpPr>
            <a:spLocks noGrp="1"/>
          </p:cNvSpPr>
          <p:nvPr>
            <p:ph type="ftr" sz="quarter" idx="11"/>
          </p:nvPr>
        </p:nvSpPr>
        <p:spPr/>
        <p:txBody>
          <a:bodyPr rtlCol="0"/>
          <a:lstStyle/>
          <a:p>
            <a:pPr rtl="0"/>
            <a:endParaRPr lang="vi-VN" dirty="0"/>
          </a:p>
        </p:txBody>
      </p:sp>
      <p:sp>
        <p:nvSpPr>
          <p:cNvPr id="7" name="Chỗ dành sẵn cho Số Trang chiếu 6"/>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Ảnh có Chú thích">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837612" y="2277477"/>
            <a:ext cx="2743201" cy="2322178"/>
          </a:xfrm>
        </p:spPr>
        <p:txBody>
          <a:bodyPr rtlCol="0" anchor="b">
            <a:normAutofit/>
          </a:bodyPr>
          <a:lstStyle>
            <a:lvl1pPr>
              <a:defRPr sz="2600">
                <a:solidFill>
                  <a:schemeClr val="accent2"/>
                </a:solidFill>
              </a:defRPr>
            </a:lvl1pPr>
          </a:lstStyle>
          <a:p>
            <a:pPr rtl="0"/>
            <a:r>
              <a:rPr lang="vi-VN" dirty="0"/>
              <a:t>Bấm để sửa kiểu tiêu đề Bản cái</a:t>
            </a:r>
          </a:p>
        </p:txBody>
      </p:sp>
      <p:sp>
        <p:nvSpPr>
          <p:cNvPr id="8" name="Hình chữ nhật Góc tròn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vi-VN" dirty="0"/>
          </a:p>
        </p:txBody>
      </p:sp>
      <p:sp>
        <p:nvSpPr>
          <p:cNvPr id="3" name="Chỗ dành sẵn cho Ảnh 2" title="Chỗ dành sẵn trống để thêm một hình ảnh. Bấm vào chỗ dành sẵn, rồi chọn hình ảnh mà bạn muốn thêm"/>
          <p:cNvSpPr>
            <a:spLocks noGrp="1"/>
          </p:cNvSpPr>
          <p:nvPr>
            <p:ph type="pic" idx="1" hasCustomPrompt="1"/>
          </p:nvPr>
        </p:nvSpPr>
        <p:spPr>
          <a:xfrm>
            <a:off x="1408112" y="647700"/>
            <a:ext cx="6629400" cy="4572000"/>
          </a:xfrm>
          <a:prstGeom prst="roundRect">
            <a:avLst>
              <a:gd name="adj" fmla="val 3725"/>
            </a:avLst>
          </a:prstGeom>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vi-VN" dirty="0"/>
              <a:t>Bấm biểu tượng để thêm hình ảnh</a:t>
            </a:r>
          </a:p>
        </p:txBody>
      </p:sp>
      <p:sp>
        <p:nvSpPr>
          <p:cNvPr id="4" name="Chỗ dành sẵn cho Văn bản 3"/>
          <p:cNvSpPr>
            <a:spLocks noGrp="1"/>
          </p:cNvSpPr>
          <p:nvPr>
            <p:ph type="body" sz="half" idx="2" hasCustomPrompt="1"/>
          </p:nvPr>
        </p:nvSpPr>
        <p:spPr>
          <a:xfrm>
            <a:off x="8837614" y="4583187"/>
            <a:ext cx="2743200" cy="1131813"/>
          </a:xfrm>
        </p:spPr>
        <p:txBody>
          <a:bodyPr rtlCol="0">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a:t>Chỉnh sửa kiểu văn bản của Bản cái</a:t>
            </a:r>
          </a:p>
        </p:txBody>
      </p:sp>
      <p:sp>
        <p:nvSpPr>
          <p:cNvPr id="5" name="Chỗ dành sẵn cho Ngày tháng 4"/>
          <p:cNvSpPr>
            <a:spLocks noGrp="1"/>
          </p:cNvSpPr>
          <p:nvPr>
            <p:ph type="dt" sz="half" idx="10"/>
          </p:nvPr>
        </p:nvSpPr>
        <p:spPr/>
        <p:txBody>
          <a:bodyPr rtlCol="0"/>
          <a:lstStyle/>
          <a:p>
            <a:pPr rtl="0"/>
            <a:fld id="{C8EEB4D7-FFE0-4612-A129-DD9A7DDC61EB}" type="datetime1">
              <a:rPr lang="vi-VN" smtClean="0"/>
              <a:t>20/12/2022</a:t>
            </a:fld>
            <a:endParaRPr lang="vi-VN" dirty="0"/>
          </a:p>
        </p:txBody>
      </p:sp>
      <p:sp>
        <p:nvSpPr>
          <p:cNvPr id="6" name="Chỗ dành sẵn cho Chân trang 5"/>
          <p:cNvSpPr>
            <a:spLocks noGrp="1"/>
          </p:cNvSpPr>
          <p:nvPr>
            <p:ph type="ftr" sz="quarter" idx="11"/>
          </p:nvPr>
        </p:nvSpPr>
        <p:spPr/>
        <p:txBody>
          <a:bodyPr rtlCol="0"/>
          <a:lstStyle/>
          <a:p>
            <a:pPr rtl="0"/>
            <a:endParaRPr lang="vi-VN" dirty="0"/>
          </a:p>
        </p:txBody>
      </p:sp>
      <p:sp>
        <p:nvSpPr>
          <p:cNvPr id="7" name="Chỗ dành sẵn cho Số Trang chiếu 6"/>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a:t>Bấm để sửa kiểu tiêu đề Bản cái</a:t>
            </a:r>
            <a:endParaRPr lang="vi-VN" dirty="0"/>
          </a:p>
        </p:txBody>
      </p:sp>
      <p:sp>
        <p:nvSpPr>
          <p:cNvPr id="3" name="Chỗ dành sẵn cho Văn bản Dọc 2"/>
          <p:cNvSpPr>
            <a:spLocks noGrp="1"/>
          </p:cNvSpPr>
          <p:nvPr>
            <p:ph type="body" orient="vert" idx="1" hasCustomPrompt="1"/>
          </p:nvPr>
        </p:nvSpPr>
        <p:spPr/>
        <p:txBody>
          <a:bodyPr vert="eaVert" rtlCol="0"/>
          <a:lstStyle/>
          <a:p>
            <a:pPr lvl="0" rtl="0"/>
            <a:r>
              <a:rPr lang="vi-VN"/>
              <a:t>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4" name="Chỗ dành sẵn cho Ngày tháng 3"/>
          <p:cNvSpPr>
            <a:spLocks noGrp="1"/>
          </p:cNvSpPr>
          <p:nvPr>
            <p:ph type="dt" sz="half" idx="10"/>
          </p:nvPr>
        </p:nvSpPr>
        <p:spPr/>
        <p:txBody>
          <a:bodyPr rtlCol="0"/>
          <a:lstStyle/>
          <a:p>
            <a:pPr rtl="0"/>
            <a:fld id="{B9520F76-9E09-43CF-92DF-1AD0B224A512}" type="datetime1">
              <a:rPr lang="vi-VN" smtClean="0"/>
              <a:t>20/12/2022</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êu đề và Văn bản Dọc">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9865014" y="304801"/>
            <a:ext cx="1715800" cy="5410200"/>
          </a:xfrm>
        </p:spPr>
        <p:txBody>
          <a:bodyPr vert="eaVert" rtlCol="0"/>
          <a:lstStyle/>
          <a:p>
            <a:pPr rtl="0"/>
            <a:r>
              <a:rPr lang="vi-VN"/>
              <a:t>Bấm để sửa kiểu tiêu đề Bản cái</a:t>
            </a:r>
            <a:endParaRPr lang="vi-VN" dirty="0"/>
          </a:p>
        </p:txBody>
      </p:sp>
      <p:sp>
        <p:nvSpPr>
          <p:cNvPr id="3" name="Chỗ dành sẵn cho Văn bản Dọc 2"/>
          <p:cNvSpPr>
            <a:spLocks noGrp="1"/>
          </p:cNvSpPr>
          <p:nvPr>
            <p:ph type="body" orient="vert" idx="1" hasCustomPrompt="1"/>
          </p:nvPr>
        </p:nvSpPr>
        <p:spPr>
          <a:xfrm>
            <a:off x="2209800" y="304801"/>
            <a:ext cx="7502814" cy="5410200"/>
          </a:xfrm>
        </p:spPr>
        <p:txBody>
          <a:bodyPr vert="eaVert" rtlCol="0"/>
          <a:lstStyle/>
          <a:p>
            <a:pPr lvl="0" rtl="0"/>
            <a:r>
              <a:rPr lang="vi-VN"/>
              <a:t>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4" name="Chỗ dành sẵn cho Ngày tháng 3"/>
          <p:cNvSpPr>
            <a:spLocks noGrp="1"/>
          </p:cNvSpPr>
          <p:nvPr>
            <p:ph type="dt" sz="half" idx="10"/>
          </p:nvPr>
        </p:nvSpPr>
        <p:spPr/>
        <p:txBody>
          <a:bodyPr rtlCol="0"/>
          <a:lstStyle/>
          <a:p>
            <a:pPr rtl="0"/>
            <a:fld id="{355A2252-D2AD-48D1-AC58-782B0528B7D1}" type="datetime1">
              <a:rPr lang="vi-VN" smtClean="0"/>
              <a:t>20/12/2022</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F3456-2B02-4FC3-9B3D-9B550E85FD30}" type="datetimeFigureOut">
              <a:rPr lang="en-US" smtClean="0"/>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F3456-2B02-4FC3-9B3D-9B550E85FD30}" type="datetimeFigureOut">
              <a:rPr lang="en-US" smtClean="0"/>
              <a:t>12/20/2022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5F3456-2B02-4FC3-9B3D-9B550E85FD30}" type="datetimeFigureOut">
              <a:rPr lang="en-US" smtClean="0"/>
              <a:t>12/20/2022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F3456-2B02-4FC3-9B3D-9B550E85FD30}" type="datetimeFigureOut">
              <a:rPr lang="en-US" smtClean="0"/>
              <a:t>12/20/2022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t>12/20/2022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t>12/20/2022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t>12/20/2022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t>12/20/2022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Chỗ dành sẵn cho Tiêu đề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tiêu đề Bản cái</a:t>
            </a:r>
          </a:p>
        </p:txBody>
      </p:sp>
      <p:sp>
        <p:nvSpPr>
          <p:cNvPr id="3" name="Chỗ dành sẵn cho Văn bản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bản </a:t>
            </a:r>
            <a:r>
              <a:rPr lang="vi-VN" noProof="0" dirty="0" err="1"/>
              <a:t>Bản</a:t>
            </a:r>
            <a:r>
              <a:rPr lang="vi-VN" noProof="0" dirty="0"/>
              <a:t> cái</a:t>
            </a:r>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bốn</a:t>
            </a:r>
          </a:p>
          <a:p>
            <a:pPr lvl="4" rtl="0"/>
            <a:r>
              <a:rPr lang="vi-VN" noProof="0" dirty="0" err="1"/>
              <a:t>Mức</a:t>
            </a:r>
            <a:r>
              <a:rPr lang="vi-VN" noProof="0" dirty="0"/>
              <a:t> năm</a:t>
            </a:r>
          </a:p>
        </p:txBody>
      </p:sp>
      <p:sp>
        <p:nvSpPr>
          <p:cNvPr id="4" name="Chỗ dành sẵn cho Ngày tháng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spc="-40" baseline="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fld id="{7E94C8EA-7194-4619-9588-D81C9427E0FC}" type="datetime1">
              <a:rPr lang="vi-VN" smtClean="0"/>
              <a:t>20/12/2022</a:t>
            </a:fld>
            <a:endParaRPr lang="vi-VN" dirty="0"/>
          </a:p>
        </p:txBody>
      </p:sp>
      <p:sp>
        <p:nvSpPr>
          <p:cNvPr id="5" name="Chỗ dành sẵn cho Chân trang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vi-VN" dirty="0"/>
          </a:p>
        </p:txBody>
      </p:sp>
      <p:sp>
        <p:nvSpPr>
          <p:cNvPr id="6" name="Chỗ dành sẵn cho Số Trang chiếu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250" b="1">
                <a:solidFill>
                  <a:schemeClr val="accent2"/>
                </a:solidFill>
                <a:latin typeface="Tahoma" panose="020B0604030504040204" pitchFamily="34" charset="0"/>
                <a:ea typeface="Tahoma" panose="020B0604030504040204" pitchFamily="34" charset="0"/>
                <a:cs typeface="Tahoma" panose="020B0604030504040204" pitchFamily="34" charset="0"/>
              </a:defRPr>
            </a:lvl1pPr>
          </a:lstStyle>
          <a:p>
            <a:fld id="{8FDBFFB2-86D9-4B8F-A59A-553A60B94BBE}" type="slidenum">
              <a:rPr lang="vi-VN" smtClean="0"/>
              <a:t>‹#›</a:t>
            </a:fld>
            <a:endParaRPr lang="vi-VN"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xml"/><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1.xml"/><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l="84791" t="53519" r="1" b="6482"/>
          <a:stretch>
            <a:fillRect/>
          </a:stretch>
        </p:blipFill>
        <p:spPr>
          <a:xfrm>
            <a:off x="10337803" y="3899020"/>
            <a:ext cx="1854200" cy="2743201"/>
          </a:xfrm>
          <a:prstGeom prst="rect">
            <a:avLst/>
          </a:prstGeom>
        </p:spPr>
      </p:pic>
      <p:pic>
        <p:nvPicPr>
          <p:cNvPr id="8" name="图片 7"/>
          <p:cNvPicPr>
            <a:picLocks noChangeAspect="1"/>
          </p:cNvPicPr>
          <p:nvPr/>
        </p:nvPicPr>
        <p:blipFill rotWithShape="1">
          <a:blip r:embed="rId6">
            <a:extLst>
              <a:ext uri="{28A0092B-C50C-407E-A947-70E740481C1C}">
                <a14:useLocalDpi xmlns:a14="http://schemas.microsoft.com/office/drawing/2010/main" val="0"/>
              </a:ext>
            </a:extLst>
          </a:blip>
          <a:srcRect t="71667" r="82708" b="15370"/>
          <a:stretch>
            <a:fillRect/>
          </a:stretch>
        </p:blipFill>
        <p:spPr>
          <a:xfrm>
            <a:off x="-47848" y="5017155"/>
            <a:ext cx="2108200" cy="889000"/>
          </a:xfrm>
          <a:prstGeom prst="rect">
            <a:avLst/>
          </a:prstGeom>
        </p:spPr>
      </p:pic>
      <p:pic>
        <p:nvPicPr>
          <p:cNvPr id="19" name="图片 18"/>
          <p:cNvPicPr>
            <a:picLocks noChangeAspect="1"/>
          </p:cNvPicPr>
          <p:nvPr/>
        </p:nvPicPr>
        <p:blipFill rotWithShape="1">
          <a:blip r:embed="rId7">
            <a:extLst>
              <a:ext uri="{28A0092B-C50C-407E-A947-70E740481C1C}">
                <a14:useLocalDpi xmlns:a14="http://schemas.microsoft.com/office/drawing/2010/main" val="0"/>
              </a:ext>
            </a:extLst>
          </a:blip>
          <a:srcRect t="80593"/>
          <a:stretch>
            <a:fillRect/>
          </a:stretch>
        </p:blipFill>
        <p:spPr>
          <a:xfrm>
            <a:off x="0" y="5803899"/>
            <a:ext cx="12192000" cy="1054100"/>
          </a:xfrm>
          <a:prstGeom prst="rect">
            <a:avLst/>
          </a:prstGeom>
        </p:spPr>
      </p:pic>
      <p:pic>
        <p:nvPicPr>
          <p:cNvPr id="14" name="6水果沙拉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689600" y="-1275523"/>
            <a:ext cx="812800" cy="812800"/>
          </a:xfrm>
          <a:prstGeom prst="rect">
            <a:avLst/>
          </a:prstGeom>
        </p:spPr>
      </p:pic>
      <p:sp>
        <p:nvSpPr>
          <p:cNvPr id="21" name="圆角矩形 1"/>
          <p:cNvSpPr/>
          <p:nvPr/>
        </p:nvSpPr>
        <p:spPr>
          <a:xfrm>
            <a:off x="3040641" y="3872105"/>
            <a:ext cx="5421715" cy="1091423"/>
          </a:xfrm>
          <a:prstGeom prst="roundRect">
            <a:avLst>
              <a:gd name="adj" fmla="val 50000"/>
            </a:avLst>
          </a:prstGeom>
          <a:solidFill>
            <a:srgbClr val="FDB501"/>
          </a:solidFill>
          <a:ln>
            <a:noFill/>
          </a:ln>
        </p:spPr>
        <p:style>
          <a:lnRef idx="2">
            <a:schemeClr val="accent1">
              <a:shade val="50000"/>
            </a:schemeClr>
          </a:lnRef>
          <a:fillRef idx="1">
            <a:schemeClr val="accent1"/>
          </a:fillRef>
          <a:effectRef idx="0">
            <a:schemeClr val="accent1"/>
          </a:effectRef>
          <a:fontRef idx="minor">
            <a:schemeClr val="lt1"/>
          </a:fontRef>
        </p:style>
        <p:txBody>
          <a:bodyPr lIns="121701" tIns="60850" rIns="121701" bIns="60850" anchor="ctr"/>
          <a:lstStyle/>
          <a:p>
            <a:pPr algn="ctr" defTabSz="1216660">
              <a:defRPr/>
            </a:pPr>
            <a:r>
              <a:rPr lang="en-US" altLang="zh-CN" sz="4800" b="1">
                <a:solidFill>
                  <a:srgbClr val="FF0000"/>
                </a:solidFill>
              </a:rPr>
              <a:t>TIẾNG VIỆT LỚP 1</a:t>
            </a:r>
            <a:endParaRPr lang="zh-CN" altLang="en-US" sz="4800" b="1">
              <a:solidFill>
                <a:srgbClr val="FF0000"/>
              </a:solidFill>
            </a:endParaRPr>
          </a:p>
        </p:txBody>
      </p:sp>
      <p:sp>
        <p:nvSpPr>
          <p:cNvPr id="22" name="文本框 4"/>
          <p:cNvSpPr txBox="1">
            <a:spLocks noChangeArrowheads="1"/>
          </p:cNvSpPr>
          <p:nvPr/>
        </p:nvSpPr>
        <p:spPr bwMode="auto">
          <a:xfrm>
            <a:off x="3622430" y="6105544"/>
            <a:ext cx="5251958" cy="61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701" tIns="60850" rIns="121701" bIns="608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6660"/>
            <a:r>
              <a:rPr lang="en-US" altLang="zh-CN" sz="3200" b="1">
                <a:solidFill>
                  <a:srgbClr val="C00000"/>
                </a:solidFill>
                <a:latin typeface="Tahoma" panose="020B0604030504040204" pitchFamily="34" charset="0"/>
                <a:cs typeface="Tahoma" panose="020B0604030504040204" pitchFamily="34" charset="0"/>
                <a:sym typeface="+mn-lt"/>
              </a:rPr>
              <a:t>Giáo viên: ......................</a:t>
            </a:r>
            <a:endParaRPr lang="zh-CN" altLang="en-US" sz="3200" b="1">
              <a:solidFill>
                <a:srgbClr val="C00000"/>
              </a:solidFill>
              <a:latin typeface="Tahoma" panose="020B0604030504040204" pitchFamily="34" charset="0"/>
              <a:cs typeface="Tahoma" panose="020B0604030504040204" pitchFamily="34" charset="0"/>
              <a:sym typeface="+mn-lt"/>
            </a:endParaRPr>
          </a:p>
        </p:txBody>
      </p:sp>
      <p:sp>
        <p:nvSpPr>
          <p:cNvPr id="25" name="Rectangle 24"/>
          <p:cNvSpPr/>
          <p:nvPr/>
        </p:nvSpPr>
        <p:spPr>
          <a:xfrm>
            <a:off x="3515953" y="3226409"/>
            <a:ext cx="5578883" cy="4238939"/>
          </a:xfrm>
          <a:prstGeom prst="rect">
            <a:avLst/>
          </a:prstGeom>
          <a:noFill/>
        </p:spPr>
        <p:txBody>
          <a:bodyPr spcFirstLastPara="1" wrap="none" lIns="121701" tIns="60850" rIns="121701" bIns="60850">
            <a:prstTxWarp prst="textArchUp">
              <a:avLst>
                <a:gd name="adj" fmla="val 9957375"/>
              </a:avLst>
            </a:prstTxWarp>
            <a:spAutoFit/>
          </a:bodyPr>
          <a:lstStyle/>
          <a:p>
            <a:pPr algn="ctr" defTabSz="1216660">
              <a:defRPr/>
            </a:pPr>
            <a:endParaRPr lang="en-US" sz="6400" b="1" cap="all">
              <a:ln w="9000" cmpd="sng">
                <a:solidFill>
                  <a:srgbClr val="8064A2">
                    <a:shade val="50000"/>
                    <a:satMod val="120000"/>
                  </a:srgbClr>
                </a:solidFill>
                <a:prstDash val="solid"/>
              </a:ln>
              <a:solidFill>
                <a:srgbClr val="0000FF"/>
              </a:solidFill>
              <a:effectLst>
                <a:reflection blurRad="12700" stA="28000" endPos="45000" dist="1000" dir="5400000" sy="-100000" algn="bl" rotWithShape="0"/>
              </a:effectLst>
            </a:endParaRPr>
          </a:p>
        </p:txBody>
      </p:sp>
      <p:sp>
        <p:nvSpPr>
          <p:cNvPr id="15" name="文本框 3"/>
          <p:cNvSpPr txBox="1">
            <a:spLocks noChangeArrowheads="1"/>
          </p:cNvSpPr>
          <p:nvPr/>
        </p:nvSpPr>
        <p:spPr bwMode="auto">
          <a:xfrm>
            <a:off x="3040641" y="217184"/>
            <a:ext cx="6604439"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4" tIns="45718" rIns="91314" bIns="4571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2495"/>
            <a:r>
              <a:rPr lang="en-US" altLang="zh-CN" sz="3200" b="1" dirty="0">
                <a:solidFill>
                  <a:srgbClr val="C00000"/>
                </a:solidFill>
                <a:latin typeface="Tahoma" panose="020B0604030504040204" pitchFamily="34" charset="0"/>
                <a:cs typeface="Tahoma" panose="020B0604030504040204" pitchFamily="34" charset="0"/>
                <a:sym typeface="+mn-lt"/>
              </a:rPr>
              <a:t>TRƯỜNG TIỂU HỌC ..................</a:t>
            </a:r>
            <a:endParaRPr lang="zh-CN" altLang="en-US" sz="3200" b="1" dirty="0">
              <a:solidFill>
                <a:srgbClr val="C00000"/>
              </a:solidFill>
              <a:latin typeface="Tahoma" panose="020B0604030504040204" pitchFamily="34" charset="0"/>
              <a:ea typeface="Microsoft YaHei" panose="020B0503020204020204" pitchFamily="34" charset="-122"/>
              <a:cs typeface="Tahoma" panose="020B0604030504040204" pitchFamily="34" charset="0"/>
              <a:sym typeface="+mn-lt"/>
            </a:endParaRPr>
          </a:p>
        </p:txBody>
      </p:sp>
      <p:sp>
        <p:nvSpPr>
          <p:cNvPr id="13" name="WordArt 6"/>
          <p:cNvSpPr>
            <a:spLocks noChangeArrowheads="1" noChangeShapeType="1" noTextEdit="1"/>
          </p:cNvSpPr>
          <p:nvPr/>
        </p:nvSpPr>
        <p:spPr bwMode="auto">
          <a:xfrm>
            <a:off x="1419228" y="1676403"/>
            <a:ext cx="9156973" cy="5482828"/>
          </a:xfrm>
          <a:prstGeom prst="rect">
            <a:avLst/>
          </a:prstGeom>
        </p:spPr>
        <p:txBody>
          <a:bodyPr spcFirstLastPara="1" wrap="none" lIns="91314" tIns="45718" rIns="91314" bIns="45718" fromWordArt="1">
            <a:prstTxWarp prst="textArchUp">
              <a:avLst>
                <a:gd name="adj" fmla="val 11020719"/>
              </a:avLst>
            </a:prstTxWarp>
          </a:bodyPr>
          <a:lstStyle/>
          <a:p>
            <a:pPr algn="ctr" defTabSz="912495"/>
            <a:r>
              <a:rPr lang="en-US" sz="3600" b="1" kern="1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CHÀO MỪNG CÁC EM ĐẾN VỚI TIẾT</a:t>
            </a:r>
            <a:endParaRPr lang="en-US" sz="3600"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endParaRPr>
          </a:p>
        </p:txBody>
      </p:sp>
      <p:pic>
        <p:nvPicPr>
          <p:cNvPr id="16" name="图片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86293" y="0"/>
            <a:ext cx="2305707" cy="43142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21">
                <p:cTn id="28" fill="hold" display="0">
                  <p:stCondLst>
                    <p:cond delay="indefinite"/>
                  </p:stCondLst>
                  <p:endCondLst>
                    <p:cond evt="onStopAudio" delay="0">
                      <p:tgtEl>
                        <p:sldTgt/>
                      </p:tgtEl>
                    </p:cond>
                  </p:endCondLst>
                </p:cTn>
                <p:tgtEl>
                  <p:spTgt spid="14"/>
                </p:tgtEl>
              </p:cMediaNode>
            </p:audio>
          </p:childTnLst>
        </p:cTn>
      </p:par>
    </p:tnLst>
    <p:bldLst>
      <p:bldP spid="21" grpId="0" animBg="1"/>
      <p:bldP spid="22" grpId="0"/>
      <p:bldP spid="15"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140E6A-7729-4587-B1C1-A80B6DFD69D2}"/>
              </a:ext>
            </a:extLst>
          </p:cNvPr>
          <p:cNvPicPr>
            <a:picLocks noChangeAspect="1"/>
          </p:cNvPicPr>
          <p:nvPr/>
        </p:nvPicPr>
        <p:blipFill>
          <a:blip r:embed="rId2"/>
          <a:stretch>
            <a:fillRect/>
          </a:stretch>
        </p:blipFill>
        <p:spPr>
          <a:xfrm>
            <a:off x="536522" y="158145"/>
            <a:ext cx="11395647" cy="6699855"/>
          </a:xfrm>
          <a:prstGeom prst="rect">
            <a:avLst/>
          </a:prstGeom>
        </p:spPr>
      </p:pic>
    </p:spTree>
    <p:extLst>
      <p:ext uri="{BB962C8B-B14F-4D97-AF65-F5344CB8AC3E}">
        <p14:creationId xmlns:p14="http://schemas.microsoft.com/office/powerpoint/2010/main" val="385393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F1A1E4-D34D-4BA5-859F-4C146B71C33C}"/>
              </a:ext>
            </a:extLst>
          </p:cNvPr>
          <p:cNvPicPr>
            <a:picLocks noChangeAspect="1"/>
          </p:cNvPicPr>
          <p:nvPr/>
        </p:nvPicPr>
        <p:blipFill>
          <a:blip r:embed="rId2"/>
          <a:stretch>
            <a:fillRect/>
          </a:stretch>
        </p:blipFill>
        <p:spPr>
          <a:xfrm>
            <a:off x="106881" y="197068"/>
            <a:ext cx="4173189" cy="3411128"/>
          </a:xfrm>
          <a:prstGeom prst="rect">
            <a:avLst/>
          </a:prstGeom>
        </p:spPr>
      </p:pic>
      <p:pic>
        <p:nvPicPr>
          <p:cNvPr id="7" name="Picture 6">
            <a:extLst>
              <a:ext uri="{FF2B5EF4-FFF2-40B4-BE49-F238E27FC236}">
                <a16:creationId xmlns:a16="http://schemas.microsoft.com/office/drawing/2014/main" id="{A22876FC-7FEF-4402-A65A-2BF70FC61F0E}"/>
              </a:ext>
            </a:extLst>
          </p:cNvPr>
          <p:cNvPicPr>
            <a:picLocks noChangeAspect="1"/>
          </p:cNvPicPr>
          <p:nvPr/>
        </p:nvPicPr>
        <p:blipFill>
          <a:blip r:embed="rId3"/>
          <a:stretch>
            <a:fillRect/>
          </a:stretch>
        </p:blipFill>
        <p:spPr>
          <a:xfrm>
            <a:off x="3644980" y="633260"/>
            <a:ext cx="5454050" cy="2974936"/>
          </a:xfrm>
          <a:prstGeom prst="rect">
            <a:avLst/>
          </a:prstGeom>
        </p:spPr>
      </p:pic>
      <p:pic>
        <p:nvPicPr>
          <p:cNvPr id="9" name="Picture 8">
            <a:extLst>
              <a:ext uri="{FF2B5EF4-FFF2-40B4-BE49-F238E27FC236}">
                <a16:creationId xmlns:a16="http://schemas.microsoft.com/office/drawing/2014/main" id="{6A1AA7D3-AB22-4A74-99E1-ED2C74059FBE}"/>
              </a:ext>
            </a:extLst>
          </p:cNvPr>
          <p:cNvPicPr>
            <a:picLocks noChangeAspect="1"/>
          </p:cNvPicPr>
          <p:nvPr/>
        </p:nvPicPr>
        <p:blipFill>
          <a:blip r:embed="rId4"/>
          <a:stretch>
            <a:fillRect/>
          </a:stretch>
        </p:blipFill>
        <p:spPr>
          <a:xfrm>
            <a:off x="8166764" y="631423"/>
            <a:ext cx="4960372" cy="3043462"/>
          </a:xfrm>
          <a:prstGeom prst="rect">
            <a:avLst/>
          </a:prstGeom>
        </p:spPr>
      </p:pic>
      <p:pic>
        <p:nvPicPr>
          <p:cNvPr id="11" name="Picture 10">
            <a:extLst>
              <a:ext uri="{FF2B5EF4-FFF2-40B4-BE49-F238E27FC236}">
                <a16:creationId xmlns:a16="http://schemas.microsoft.com/office/drawing/2014/main" id="{1ACA59EA-F5F2-44A0-B71F-17F457994BE8}"/>
              </a:ext>
            </a:extLst>
          </p:cNvPr>
          <p:cNvPicPr>
            <a:picLocks noChangeAspect="1"/>
          </p:cNvPicPr>
          <p:nvPr/>
        </p:nvPicPr>
        <p:blipFill>
          <a:blip r:embed="rId5"/>
          <a:stretch>
            <a:fillRect/>
          </a:stretch>
        </p:blipFill>
        <p:spPr>
          <a:xfrm>
            <a:off x="0" y="3608196"/>
            <a:ext cx="4280070" cy="1480325"/>
          </a:xfrm>
          <a:prstGeom prst="rect">
            <a:avLst/>
          </a:prstGeom>
        </p:spPr>
      </p:pic>
      <p:pic>
        <p:nvPicPr>
          <p:cNvPr id="13" name="Picture 12">
            <a:extLst>
              <a:ext uri="{FF2B5EF4-FFF2-40B4-BE49-F238E27FC236}">
                <a16:creationId xmlns:a16="http://schemas.microsoft.com/office/drawing/2014/main" id="{FB60C119-A8C5-4493-AC9D-A214B53FC902}"/>
              </a:ext>
            </a:extLst>
          </p:cNvPr>
          <p:cNvPicPr>
            <a:picLocks noChangeAspect="1"/>
          </p:cNvPicPr>
          <p:nvPr/>
        </p:nvPicPr>
        <p:blipFill>
          <a:blip r:embed="rId6"/>
          <a:stretch>
            <a:fillRect/>
          </a:stretch>
        </p:blipFill>
        <p:spPr>
          <a:xfrm>
            <a:off x="4522033" y="3875650"/>
            <a:ext cx="4198258" cy="1212173"/>
          </a:xfrm>
          <a:prstGeom prst="rect">
            <a:avLst/>
          </a:prstGeom>
        </p:spPr>
      </p:pic>
      <p:pic>
        <p:nvPicPr>
          <p:cNvPr id="15" name="Picture 14">
            <a:extLst>
              <a:ext uri="{FF2B5EF4-FFF2-40B4-BE49-F238E27FC236}">
                <a16:creationId xmlns:a16="http://schemas.microsoft.com/office/drawing/2014/main" id="{043490B8-96EF-4841-962E-F7F1821F3886}"/>
              </a:ext>
            </a:extLst>
          </p:cNvPr>
          <p:cNvPicPr>
            <a:picLocks noChangeAspect="1"/>
          </p:cNvPicPr>
          <p:nvPr/>
        </p:nvPicPr>
        <p:blipFill>
          <a:blip r:embed="rId7"/>
          <a:stretch>
            <a:fillRect/>
          </a:stretch>
        </p:blipFill>
        <p:spPr>
          <a:xfrm>
            <a:off x="8802103" y="3741573"/>
            <a:ext cx="3376179" cy="1480325"/>
          </a:xfrm>
          <a:prstGeom prst="rect">
            <a:avLst/>
          </a:prstGeom>
        </p:spPr>
      </p:pic>
    </p:spTree>
    <p:extLst>
      <p:ext uri="{BB962C8B-B14F-4D97-AF65-F5344CB8AC3E}">
        <p14:creationId xmlns:p14="http://schemas.microsoft.com/office/powerpoint/2010/main" val="400356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3" name="Thought Bubble: Cloud 2"/>
          <p:cNvSpPr/>
          <p:nvPr/>
        </p:nvSpPr>
        <p:spPr>
          <a:xfrm>
            <a:off x="884419" y="1523082"/>
            <a:ext cx="7809876" cy="3048917"/>
          </a:xfrm>
          <a:prstGeom prst="cloudCallout">
            <a:avLst>
              <a:gd name="adj1" fmla="val -36218"/>
              <a:gd name="adj2" fmla="val 343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Google Shape;560;p37"/>
          <p:cNvSpPr txBox="1">
            <a:spLocks noGrp="1"/>
          </p:cNvSpPr>
          <p:nvPr>
            <p:ph type="sldNum" idx="12"/>
          </p:nvPr>
        </p:nvSpPr>
        <p:spPr>
          <a:xfrm>
            <a:off x="11409045" y="6333135"/>
            <a:ext cx="731600" cy="524800"/>
          </a:xfrm>
          <a:prstGeom prst="rect">
            <a:avLst/>
          </a:prstGeom>
        </p:spPr>
        <p:txBody>
          <a:bodyPr spcFirstLastPara="1" wrap="square" lIns="121900" tIns="121900" rIns="121900" bIns="121900" anchor="ctr" anchorCtr="0">
            <a:noAutofit/>
          </a:bodyPr>
          <a:lstStyle/>
          <a:p>
            <a:pPr defTabSz="1219200">
              <a:buClr>
                <a:srgbClr val="000000"/>
              </a:buClr>
            </a:pPr>
            <a:fld id="{00000000-1234-1234-1234-123412341234}" type="slidenum">
              <a:rPr lang="en-GB" kern="0">
                <a:solidFill>
                  <a:srgbClr val="65677F"/>
                </a:solidFill>
              </a:rPr>
              <a:t>12</a:t>
            </a:fld>
            <a:endParaRPr kern="0">
              <a:solidFill>
                <a:srgbClr val="65677F"/>
              </a:solidFill>
            </a:endParaRPr>
          </a:p>
        </p:txBody>
      </p:sp>
      <p:sp>
        <p:nvSpPr>
          <p:cNvPr id="10" name="Google Shape;461;p28"/>
          <p:cNvSpPr txBox="1"/>
          <p:nvPr/>
        </p:nvSpPr>
        <p:spPr>
          <a:xfrm>
            <a:off x="1218505" y="2190146"/>
            <a:ext cx="7141703" cy="214201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6600" b="1" kern="0" dirty="0" err="1">
                <a:solidFill>
                  <a:srgbClr val="FF0000"/>
                </a:solidFill>
                <a:latin typeface=".VnAvant" panose="020B7200000000000000" pitchFamily="34" charset="0"/>
              </a:rPr>
              <a:t>ViÕt</a:t>
            </a:r>
            <a:r>
              <a:rPr lang="en-US" sz="6600" b="1" kern="0" dirty="0">
                <a:solidFill>
                  <a:srgbClr val="FF0000"/>
                </a:solidFill>
                <a:latin typeface=".VnAvant" panose="020B7200000000000000" pitchFamily="34" charset="0"/>
              </a:rPr>
              <a:t> </a:t>
            </a:r>
            <a:r>
              <a:rPr lang="en-US" sz="6600" b="1" kern="0" dirty="0" err="1">
                <a:solidFill>
                  <a:srgbClr val="FF0000"/>
                </a:solidFill>
                <a:latin typeface=".VnAvant" panose="020B7200000000000000" pitchFamily="34" charset="0"/>
              </a:rPr>
              <a:t>b¶ng</a:t>
            </a:r>
            <a:r>
              <a:rPr lang="vi-VN" sz="6600" b="1" kern="0" dirty="0">
                <a:solidFill>
                  <a:srgbClr val="FF0000"/>
                </a:solidFill>
                <a:latin typeface=".VnAvant" panose="020B7200000000000000" pitchFamily="34" charset="0"/>
              </a:rPr>
              <a:t> con</a:t>
            </a:r>
            <a:endParaRPr lang="en-US" sz="4800" b="1" kern="0" dirty="0">
              <a:solidFill>
                <a:srgbClr val="FF0000"/>
              </a:solidFill>
              <a:latin typeface=".VnAvant" panose="020B7200000000000000"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0611" y="0"/>
            <a:ext cx="9935800" cy="6813120"/>
          </a:xfrm>
          <a:prstGeom prst="rect">
            <a:avLst/>
          </a:prstGeom>
        </p:spPr>
      </p:pic>
    </p:spTree>
    <p:extLst>
      <p:ext uri="{BB962C8B-B14F-4D97-AF65-F5344CB8AC3E}">
        <p14:creationId xmlns:p14="http://schemas.microsoft.com/office/powerpoint/2010/main" val="3904758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3127" y="-1"/>
            <a:ext cx="10269856" cy="6897665"/>
          </a:xfrm>
          <a:prstGeom prst="rect">
            <a:avLst/>
          </a:prstGeom>
        </p:spPr>
      </p:pic>
    </p:spTree>
    <p:extLst>
      <p:ext uri="{BB962C8B-B14F-4D97-AF65-F5344CB8AC3E}">
        <p14:creationId xmlns:p14="http://schemas.microsoft.com/office/powerpoint/2010/main" val="1730784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3181" y="92392"/>
            <a:ext cx="9164955" cy="6532468"/>
          </a:xfrm>
          <a:prstGeom prst="rect">
            <a:avLst/>
          </a:prstGeom>
        </p:spPr>
      </p:pic>
    </p:spTree>
    <p:extLst>
      <p:ext uri="{BB962C8B-B14F-4D97-AF65-F5344CB8AC3E}">
        <p14:creationId xmlns:p14="http://schemas.microsoft.com/office/powerpoint/2010/main" val="463695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02141" y="0"/>
            <a:ext cx="8655368" cy="6882582"/>
          </a:xfrm>
          <a:prstGeom prst="rect">
            <a:avLst/>
          </a:prstGeom>
        </p:spPr>
      </p:pic>
    </p:spTree>
    <p:extLst>
      <p:ext uri="{BB962C8B-B14F-4D97-AF65-F5344CB8AC3E}">
        <p14:creationId xmlns:p14="http://schemas.microsoft.com/office/powerpoint/2010/main" val="2924782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4732" y="192133"/>
            <a:ext cx="11316941" cy="6156416"/>
          </a:xfrm>
          <a:prstGeom prst="rect">
            <a:avLst/>
          </a:prstGeom>
        </p:spPr>
      </p:pic>
    </p:spTree>
    <p:extLst>
      <p:ext uri="{BB962C8B-B14F-4D97-AF65-F5344CB8AC3E}">
        <p14:creationId xmlns:p14="http://schemas.microsoft.com/office/powerpoint/2010/main" val="3601515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6912" y="340314"/>
            <a:ext cx="10737357" cy="6125800"/>
          </a:xfrm>
          <a:prstGeom prst="rect">
            <a:avLst/>
          </a:prstGeom>
        </p:spPr>
      </p:pic>
    </p:spTree>
    <p:extLst>
      <p:ext uri="{BB962C8B-B14F-4D97-AF65-F5344CB8AC3E}">
        <p14:creationId xmlns:p14="http://schemas.microsoft.com/office/powerpoint/2010/main" val="3183065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9660" y="262212"/>
            <a:ext cx="11802322" cy="6177778"/>
          </a:xfrm>
          <a:prstGeom prst="rect">
            <a:avLst/>
          </a:prstGeom>
        </p:spPr>
      </p:pic>
    </p:spTree>
    <p:extLst>
      <p:ext uri="{BB962C8B-B14F-4D97-AF65-F5344CB8AC3E}">
        <p14:creationId xmlns:p14="http://schemas.microsoft.com/office/powerpoint/2010/main" val="3408541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1393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130355"/>
            <a:ext cx="12140043" cy="6113691"/>
          </a:xfrm>
          <a:prstGeom prst="rect">
            <a:avLst/>
          </a:prstGeom>
        </p:spPr>
      </p:pic>
    </p:spTree>
    <p:extLst>
      <p:ext uri="{BB962C8B-B14F-4D97-AF65-F5344CB8AC3E}">
        <p14:creationId xmlns:p14="http://schemas.microsoft.com/office/powerpoint/2010/main" val="1274240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EA4311-23CA-49EF-A548-E08B1615CE2D}"/>
              </a:ext>
            </a:extLst>
          </p:cNvPr>
          <p:cNvPicPr>
            <a:picLocks noChangeAspect="1"/>
          </p:cNvPicPr>
          <p:nvPr/>
        </p:nvPicPr>
        <p:blipFill>
          <a:blip r:embed="rId2"/>
          <a:stretch>
            <a:fillRect/>
          </a:stretch>
        </p:blipFill>
        <p:spPr>
          <a:xfrm>
            <a:off x="0" y="646217"/>
            <a:ext cx="11613270" cy="3700932"/>
          </a:xfrm>
          <a:prstGeom prst="rect">
            <a:avLst/>
          </a:prstGeom>
        </p:spPr>
      </p:pic>
    </p:spTree>
    <p:extLst>
      <p:ext uri="{BB962C8B-B14F-4D97-AF65-F5344CB8AC3E}">
        <p14:creationId xmlns:p14="http://schemas.microsoft.com/office/powerpoint/2010/main" val="29709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p:cNvSpPr txBox="1"/>
          <p:nvPr/>
        </p:nvSpPr>
        <p:spPr>
          <a:xfrm>
            <a:off x="304799" y="1925400"/>
            <a:ext cx="6705600" cy="1046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dirty="0" err="1">
                <a:solidFill>
                  <a:srgbClr val="FF0000"/>
                </a:solidFill>
                <a:latin typeface=".VnAvantH" panose="020B7200000000000000" pitchFamily="34" charset="0"/>
              </a:rPr>
              <a:t>TiÕt</a:t>
            </a:r>
            <a:r>
              <a:rPr lang="en-US" sz="9600" b="1" kern="0" dirty="0">
                <a:solidFill>
                  <a:srgbClr val="FF0000"/>
                </a:solidFill>
                <a:latin typeface=".VnAvantH" panose="020B7200000000000000" pitchFamily="34" charset="0"/>
              </a:rPr>
              <a:t> 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p:cNvSpPr/>
          <p:nvPr/>
        </p:nvSpPr>
        <p:spPr>
          <a:xfrm>
            <a:off x="904002" y="720962"/>
            <a:ext cx="2486312"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VnAvant" panose="020B7200000000000000" pitchFamily="34" charset="0"/>
              </a:rPr>
              <a:t>T« vµ </a:t>
            </a:r>
            <a:r>
              <a:rPr lang="en-US" sz="2800" b="1" dirty="0" err="1">
                <a:latin typeface=".VnAvant" panose="020B7200000000000000" pitchFamily="34" charset="0"/>
              </a:rPr>
              <a:t>viÕt</a:t>
            </a:r>
            <a:endParaRPr lang="en-US" sz="2800" b="1" dirty="0">
              <a:latin typeface=".VnAvant" panose="020B7200000000000000" pitchFamily="34" charset="0"/>
            </a:endParaRPr>
          </a:p>
        </p:txBody>
      </p:sp>
      <p:sp>
        <p:nvSpPr>
          <p:cNvPr id="10" name="Oval 9"/>
          <p:cNvSpPr/>
          <p:nvPr/>
        </p:nvSpPr>
        <p:spPr>
          <a:xfrm>
            <a:off x="553273" y="758540"/>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3</a:t>
            </a:r>
          </a:p>
        </p:txBody>
      </p:sp>
      <p:pic>
        <p:nvPicPr>
          <p:cNvPr id="2" name="Picture 1"/>
          <p:cNvPicPr>
            <a:picLocks noChangeAspect="1"/>
          </p:cNvPicPr>
          <p:nvPr/>
        </p:nvPicPr>
        <p:blipFill>
          <a:blip r:embed="rId2"/>
          <a:stretch>
            <a:fillRect/>
          </a:stretch>
        </p:blipFill>
        <p:spPr>
          <a:xfrm>
            <a:off x="553273" y="1529981"/>
            <a:ext cx="11618153" cy="28948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370239"/>
            <a:ext cx="11908665" cy="4224270"/>
            <a:chOff x="283335" y="-164177"/>
            <a:chExt cx="11908665" cy="4224270"/>
          </a:xfrm>
        </p:grpSpPr>
        <p:grpSp>
          <p:nvGrpSpPr>
            <p:cNvPr id="11" name="Group 10"/>
            <p:cNvGrpSpPr/>
            <p:nvPr/>
          </p:nvGrpSpPr>
          <p:grpSpPr>
            <a:xfrm>
              <a:off x="386366" y="-164177"/>
              <a:ext cx="11805634" cy="4224270"/>
              <a:chOff x="1530022" y="0"/>
              <a:chExt cx="9890392" cy="4859821"/>
            </a:xfrm>
          </p:grpSpPr>
          <p:pic>
            <p:nvPicPr>
              <p:cNvPr id="2" name="Picture 1"/>
              <p:cNvPicPr>
                <a:picLocks noChangeAspect="1"/>
              </p:cNvPicPr>
              <p:nvPr/>
            </p:nvPicPr>
            <p:blipFill>
              <a:blip r:embed="rId2"/>
              <a:stretch>
                <a:fillRect/>
              </a:stretch>
            </p:blipFill>
            <p:spPr>
              <a:xfrm>
                <a:off x="1530022" y="0"/>
                <a:ext cx="9890392" cy="4859821"/>
              </a:xfrm>
              <a:prstGeom prst="rect">
                <a:avLst/>
              </a:prstGeom>
            </p:spPr>
          </p:pic>
          <p:pic>
            <p:nvPicPr>
              <p:cNvPr id="3" name="Picture 2"/>
              <p:cNvPicPr>
                <a:picLocks noChangeAspect="1"/>
              </p:cNvPicPr>
              <p:nvPr/>
            </p:nvPicPr>
            <p:blipFill>
              <a:blip r:embed="rId3"/>
              <a:stretch>
                <a:fillRect/>
              </a:stretch>
            </p:blipFill>
            <p:spPr>
              <a:xfrm>
                <a:off x="10810814" y="0"/>
                <a:ext cx="609600" cy="342900"/>
              </a:xfrm>
              <a:prstGeom prst="rect">
                <a:avLst/>
              </a:prstGeom>
            </p:spPr>
          </p:pic>
          <p:pic>
            <p:nvPicPr>
              <p:cNvPr id="9" name="Picture 8"/>
              <p:cNvPicPr>
                <a:picLocks noChangeAspect="1"/>
              </p:cNvPicPr>
              <p:nvPr/>
            </p:nvPicPr>
            <p:blipFill>
              <a:blip r:embed="rId3"/>
              <a:stretch>
                <a:fillRect/>
              </a:stretch>
            </p:blipFill>
            <p:spPr>
              <a:xfrm>
                <a:off x="10810814" y="802529"/>
                <a:ext cx="609600" cy="342900"/>
              </a:xfrm>
              <a:prstGeom prst="rect">
                <a:avLst/>
              </a:prstGeom>
            </p:spPr>
          </p:pic>
          <p:pic>
            <p:nvPicPr>
              <p:cNvPr id="10" name="Picture 9"/>
              <p:cNvPicPr>
                <a:picLocks noChangeAspect="1"/>
              </p:cNvPicPr>
              <p:nvPr/>
            </p:nvPicPr>
            <p:blipFill>
              <a:blip r:embed="rId3"/>
              <a:stretch>
                <a:fillRect/>
              </a:stretch>
            </p:blipFill>
            <p:spPr>
              <a:xfrm>
                <a:off x="10810814" y="1249249"/>
                <a:ext cx="609600" cy="698709"/>
              </a:xfrm>
              <a:prstGeom prst="rect">
                <a:avLst/>
              </a:prstGeom>
            </p:spPr>
          </p:pic>
        </p:grpSp>
        <p:pic>
          <p:nvPicPr>
            <p:cNvPr id="13" name="Picture 12"/>
            <p:cNvPicPr>
              <a:picLocks noChangeAspect="1"/>
            </p:cNvPicPr>
            <p:nvPr/>
          </p:nvPicPr>
          <p:blipFill>
            <a:blip r:embed="rId4"/>
            <a:stretch>
              <a:fillRect/>
            </a:stretch>
          </p:blipFill>
          <p:spPr>
            <a:xfrm>
              <a:off x="283335" y="928480"/>
              <a:ext cx="1486211" cy="698709"/>
            </a:xfrm>
            <a:prstGeom prst="rect">
              <a:avLst/>
            </a:prstGeom>
          </p:spPr>
        </p:pic>
      </p:grpSp>
      <p:grpSp>
        <p:nvGrpSpPr>
          <p:cNvPr id="12" name="Group 11"/>
          <p:cNvGrpSpPr/>
          <p:nvPr/>
        </p:nvGrpSpPr>
        <p:grpSpPr>
          <a:xfrm>
            <a:off x="0" y="6923"/>
            <a:ext cx="1831526" cy="675505"/>
            <a:chOff x="1091978" y="573744"/>
            <a:chExt cx="1831526" cy="675505"/>
          </a:xfrm>
        </p:grpSpPr>
        <p:sp>
          <p:nvSpPr>
            <p:cNvPr id="4" name="Rectangle: Rounded Corners 3"/>
            <p:cNvSpPr/>
            <p:nvPr/>
          </p:nvSpPr>
          <p:spPr>
            <a:xfrm>
              <a:off x="1530022" y="573744"/>
              <a:ext cx="1393482" cy="67550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VnAvant" panose="020B7200000000000000" pitchFamily="34" charset="0"/>
                </a:rPr>
                <a:t>§</a:t>
              </a:r>
              <a:r>
                <a:rPr lang="en-US" sz="2800" b="1" dirty="0" err="1">
                  <a:latin typeface=".VnAvant" panose="020B7200000000000000" pitchFamily="34" charset="0"/>
                </a:rPr>
                <a:t>äc</a:t>
              </a:r>
              <a:endParaRPr lang="en-US" sz="2800" b="1" dirty="0">
                <a:latin typeface=".VnAvant" panose="020B7200000000000000" pitchFamily="34" charset="0"/>
              </a:endParaRPr>
            </a:p>
          </p:txBody>
        </p:sp>
        <p:sp>
          <p:nvSpPr>
            <p:cNvPr id="5" name="Oval 4"/>
            <p:cNvSpPr/>
            <p:nvPr/>
          </p:nvSpPr>
          <p:spPr>
            <a:xfrm>
              <a:off x="1091978" y="648696"/>
              <a:ext cx="535469"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4</a:t>
              </a:r>
            </a:p>
          </p:txBody>
        </p:sp>
      </p:grpSp>
      <p:sp>
        <p:nvSpPr>
          <p:cNvPr id="6" name="TextBox 5"/>
          <p:cNvSpPr txBox="1"/>
          <p:nvPr/>
        </p:nvSpPr>
        <p:spPr>
          <a:xfrm>
            <a:off x="206062" y="3439290"/>
            <a:ext cx="11895786" cy="3093154"/>
          </a:xfrm>
          <a:prstGeom prst="rect">
            <a:avLst/>
          </a:prstGeom>
          <a:noFill/>
        </p:spPr>
        <p:txBody>
          <a:bodyPr wrap="square" rtlCol="0">
            <a:spAutoFit/>
          </a:bodyPr>
          <a:lstStyle/>
          <a:p>
            <a:pPr algn="just"/>
            <a:r>
              <a:rPr lang="vi-VN" sz="3900" b="1" dirty="0">
                <a:latin typeface="Times New Roman" panose="02020603050405020304" pitchFamily="18" charset="0"/>
                <a:cs typeface="Times New Roman" panose="02020603050405020304" pitchFamily="18" charset="0"/>
              </a:rPr>
              <a:t>     Buổi sáng, tiếng gà gọi</a:t>
            </a:r>
            <a:r>
              <a:rPr lang="en-US" sz="3900" b="1" dirty="0">
                <a:latin typeface="Times New Roman" panose="02020603050405020304" pitchFamily="18" charset="0"/>
                <a:cs typeface="Times New Roman" panose="02020603050405020304" pitchFamily="18" charset="0"/>
              </a:rPr>
              <a:t> </a:t>
            </a:r>
            <a:r>
              <a:rPr lang="en-US" sz="3900" b="1" dirty="0" err="1">
                <a:latin typeface="Times New Roman" panose="02020603050405020304" pitchFamily="18" charset="0"/>
                <a:cs typeface="Times New Roman" panose="02020603050405020304" pitchFamily="18" charset="0"/>
              </a:rPr>
              <a:t>mặt</a:t>
            </a:r>
            <a:r>
              <a:rPr lang="en-US" sz="3900" b="1" dirty="0">
                <a:latin typeface="Times New Roman" panose="02020603050405020304" pitchFamily="18" charset="0"/>
                <a:cs typeface="Times New Roman" panose="02020603050405020304" pitchFamily="18" charset="0"/>
              </a:rPr>
              <a:t> </a:t>
            </a:r>
            <a:r>
              <a:rPr lang="en-US" sz="3900" b="1">
                <a:latin typeface="Times New Roman" panose="02020603050405020304" pitchFamily="18" charset="0"/>
                <a:cs typeface="Times New Roman" panose="02020603050405020304" pitchFamily="18" charset="0"/>
              </a:rPr>
              <a:t>trời</a:t>
            </a:r>
            <a:r>
              <a:rPr lang="vi-VN" sz="3900" b="1">
                <a:latin typeface="Times New Roman" panose="02020603050405020304" pitchFamily="18" charset="0"/>
                <a:cs typeface="Times New Roman" panose="02020603050405020304" pitchFamily="18" charset="0"/>
              </a:rPr>
              <a:t> </a:t>
            </a:r>
            <a:r>
              <a:rPr lang="vi-VN" sz="3900" b="1" dirty="0">
                <a:latin typeface="Times New Roman" panose="02020603050405020304" pitchFamily="18" charset="0"/>
                <a:cs typeface="Times New Roman" panose="02020603050405020304" pitchFamily="18" charset="0"/>
              </a:rPr>
              <a:t>thức dậy</a:t>
            </a:r>
            <a:r>
              <a:rPr lang="en-US" sz="3900" b="1" dirty="0">
                <a:latin typeface="Times New Roman" panose="02020603050405020304" pitchFamily="18" charset="0"/>
                <a:cs typeface="Times New Roman" panose="02020603050405020304" pitchFamily="18" charset="0"/>
              </a:rPr>
              <a:t>.</a:t>
            </a:r>
            <a:r>
              <a:rPr lang="vi-VN" sz="3900" b="1" dirty="0">
                <a:latin typeface="Times New Roman" panose="02020603050405020304" pitchFamily="18" charset="0"/>
                <a:cs typeface="Times New Roman" panose="02020603050405020304" pitchFamily="18" charset="0"/>
              </a:rPr>
              <a:t> Bầu trời phía đông ửng hồng. Nắng xua tan màn sương. Cây lá bừng tỉnh sau một giấc ngủ dài, vươn mình đón những tia nắng đầu tiên của ngày mới. Làng quê rộn ràng những âm  thanh của cuộc sống. Em tới lớp. Mẹ đi làm.</a:t>
            </a:r>
            <a:endParaRPr lang="en-US" sz="39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9607A42-B272-418C-A955-00AA87F0FBF7}"/>
              </a:ext>
            </a:extLst>
          </p:cNvPr>
          <p:cNvSpPr txBox="1"/>
          <p:nvPr/>
        </p:nvSpPr>
        <p:spPr>
          <a:xfrm>
            <a:off x="10011786" y="3300240"/>
            <a:ext cx="1019331" cy="923330"/>
          </a:xfrm>
          <a:prstGeom prst="rect">
            <a:avLst/>
          </a:prstGeom>
          <a:noFill/>
        </p:spPr>
        <p:txBody>
          <a:bodyPr wrap="square" rtlCol="0">
            <a:spAutoFit/>
          </a:bodyPr>
          <a:lstStyle/>
          <a:p>
            <a:r>
              <a:rPr lang="en-US" sz="5400" dirty="0">
                <a:solidFill>
                  <a:srgbClr val="FF0000"/>
                </a:solidFill>
                <a:latin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a16="http://schemas.microsoft.com/office/drawing/2014/main" id="{FA2BD777-AC51-49D5-8B35-F7FD92904D3D}"/>
              </a:ext>
            </a:extLst>
          </p:cNvPr>
          <p:cNvSpPr txBox="1"/>
          <p:nvPr/>
        </p:nvSpPr>
        <p:spPr>
          <a:xfrm>
            <a:off x="4615328" y="3918131"/>
            <a:ext cx="1019331" cy="923330"/>
          </a:xfrm>
          <a:prstGeom prst="rect">
            <a:avLst/>
          </a:prstGeom>
          <a:noFill/>
        </p:spPr>
        <p:txBody>
          <a:bodyPr wrap="square" rtlCol="0">
            <a:spAutoFit/>
          </a:bodyPr>
          <a:lstStyle/>
          <a:p>
            <a:r>
              <a:rPr lang="en-US" sz="5400" dirty="0">
                <a:solidFill>
                  <a:srgbClr val="FF0000"/>
                </a:solidFill>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8AE24A98-5AEF-471E-96D0-7981699DA173}"/>
              </a:ext>
            </a:extLst>
          </p:cNvPr>
          <p:cNvSpPr txBox="1"/>
          <p:nvPr/>
        </p:nvSpPr>
        <p:spPr>
          <a:xfrm>
            <a:off x="10375610" y="3894169"/>
            <a:ext cx="1019331" cy="923330"/>
          </a:xfrm>
          <a:prstGeom prst="rect">
            <a:avLst/>
          </a:prstGeom>
          <a:noFill/>
        </p:spPr>
        <p:txBody>
          <a:bodyPr wrap="square" rtlCol="0">
            <a:spAutoFit/>
          </a:bodyPr>
          <a:lstStyle/>
          <a:p>
            <a:r>
              <a:rPr lang="en-US" sz="5400" dirty="0">
                <a:solidFill>
                  <a:srgbClr val="FF0000"/>
                </a:solidFill>
                <a:latin typeface="Times New Roman" panose="02020603050405020304" pitchFamily="18" charset="0"/>
                <a:cs typeface="Times New Roman" panose="02020603050405020304" pitchFamily="18" charset="0"/>
              </a:rPr>
              <a:t>/</a:t>
            </a:r>
          </a:p>
        </p:txBody>
      </p:sp>
      <p:sp>
        <p:nvSpPr>
          <p:cNvPr id="16" name="TextBox 15">
            <a:extLst>
              <a:ext uri="{FF2B5EF4-FFF2-40B4-BE49-F238E27FC236}">
                <a16:creationId xmlns:a16="http://schemas.microsoft.com/office/drawing/2014/main" id="{F1433A25-EE76-44C0-AE80-89E989082477}"/>
              </a:ext>
            </a:extLst>
          </p:cNvPr>
          <p:cNvSpPr txBox="1"/>
          <p:nvPr/>
        </p:nvSpPr>
        <p:spPr>
          <a:xfrm>
            <a:off x="7407558" y="5047020"/>
            <a:ext cx="1019331" cy="923330"/>
          </a:xfrm>
          <a:prstGeom prst="rect">
            <a:avLst/>
          </a:prstGeom>
          <a:noFill/>
        </p:spPr>
        <p:txBody>
          <a:bodyPr wrap="square" rtlCol="0">
            <a:spAutoFit/>
          </a:bodyPr>
          <a:lstStyle/>
          <a:p>
            <a:r>
              <a:rPr lang="en-US" sz="5400" dirty="0">
                <a:solidFill>
                  <a:srgbClr val="FF0000"/>
                </a:solidFill>
                <a:latin typeface="Times New Roman" panose="02020603050405020304" pitchFamily="18" charset="0"/>
                <a:cs typeface="Times New Roman" panose="02020603050405020304" pitchFamily="18" charset="0"/>
              </a:rPr>
              <a:t>/</a:t>
            </a:r>
          </a:p>
        </p:txBody>
      </p:sp>
      <p:sp>
        <p:nvSpPr>
          <p:cNvPr id="17" name="TextBox 16">
            <a:extLst>
              <a:ext uri="{FF2B5EF4-FFF2-40B4-BE49-F238E27FC236}">
                <a16:creationId xmlns:a16="http://schemas.microsoft.com/office/drawing/2014/main" id="{7CC84DE3-1BA2-4140-AC87-AEFC6BC0EA0D}"/>
              </a:ext>
            </a:extLst>
          </p:cNvPr>
          <p:cNvSpPr txBox="1"/>
          <p:nvPr/>
        </p:nvSpPr>
        <p:spPr>
          <a:xfrm>
            <a:off x="7002825" y="5661111"/>
            <a:ext cx="1019331" cy="923330"/>
          </a:xfrm>
          <a:prstGeom prst="rect">
            <a:avLst/>
          </a:prstGeom>
          <a:noFill/>
        </p:spPr>
        <p:txBody>
          <a:bodyPr wrap="square" rtlCol="0">
            <a:spAutoFit/>
          </a:bodyPr>
          <a:lstStyle/>
          <a:p>
            <a:r>
              <a:rPr lang="en-US" sz="5400" dirty="0">
                <a:solidFill>
                  <a:srgbClr val="FF0000"/>
                </a:solidFill>
                <a:latin typeface="Times New Roman" panose="02020603050405020304" pitchFamily="18" charset="0"/>
                <a:cs typeface="Times New Roman" panose="02020603050405020304" pitchFamily="18" charset="0"/>
              </a:rPr>
              <a:t>/</a:t>
            </a:r>
          </a:p>
        </p:txBody>
      </p:sp>
      <p:sp>
        <p:nvSpPr>
          <p:cNvPr id="18" name="TextBox 17">
            <a:extLst>
              <a:ext uri="{FF2B5EF4-FFF2-40B4-BE49-F238E27FC236}">
                <a16:creationId xmlns:a16="http://schemas.microsoft.com/office/drawing/2014/main" id="{7AC805F6-04D0-4E47-B047-C774487D4EDB}"/>
              </a:ext>
            </a:extLst>
          </p:cNvPr>
          <p:cNvSpPr txBox="1"/>
          <p:nvPr/>
        </p:nvSpPr>
        <p:spPr>
          <a:xfrm>
            <a:off x="9492376" y="5685299"/>
            <a:ext cx="1019331" cy="923330"/>
          </a:xfrm>
          <a:prstGeom prst="rect">
            <a:avLst/>
          </a:prstGeom>
          <a:noFill/>
        </p:spPr>
        <p:txBody>
          <a:bodyPr wrap="square" rtlCol="0">
            <a:spAutoFit/>
          </a:bodyPr>
          <a:lstStyle/>
          <a:p>
            <a:r>
              <a:rPr lang="en-US" sz="5400" dirty="0">
                <a:solidFill>
                  <a:srgbClr val="FF0000"/>
                </a:solidFill>
                <a:latin typeface="Times New Roman" panose="02020603050405020304" pitchFamily="18" charset="0"/>
                <a:cs typeface="Times New Roman" panose="02020603050405020304" pitchFamily="18" charset="0"/>
              </a:rPr>
              <a:t>/</a:t>
            </a:r>
          </a:p>
        </p:txBody>
      </p:sp>
      <p:sp>
        <p:nvSpPr>
          <p:cNvPr id="19" name="TextBox 18">
            <a:extLst>
              <a:ext uri="{FF2B5EF4-FFF2-40B4-BE49-F238E27FC236}">
                <a16:creationId xmlns:a16="http://schemas.microsoft.com/office/drawing/2014/main" id="{D2F06A5E-4E80-47D4-B8F6-EEAD12EE87FC}"/>
              </a:ext>
            </a:extLst>
          </p:cNvPr>
          <p:cNvSpPr txBox="1"/>
          <p:nvPr/>
        </p:nvSpPr>
        <p:spPr>
          <a:xfrm>
            <a:off x="11873100" y="5685531"/>
            <a:ext cx="1019331" cy="923330"/>
          </a:xfrm>
          <a:prstGeom prst="rect">
            <a:avLst/>
          </a:prstGeom>
          <a:noFill/>
        </p:spPr>
        <p:txBody>
          <a:bodyPr wrap="square" rtlCol="0">
            <a:spAutoFit/>
          </a:bodyPr>
          <a:lstStyle/>
          <a:p>
            <a:r>
              <a:rPr lang="en-US" sz="5400" dirty="0">
                <a:solidFill>
                  <a:srgbClr val="FF0000"/>
                </a:solidFill>
                <a:latin typeface="Times New Roman" panose="02020603050405020304" pitchFamily="18" charset="0"/>
                <a:cs typeface="Times New Roman" panose="02020603050405020304" pitchFamily="18" charset="0"/>
              </a:rPr>
              <a:t>/</a:t>
            </a:r>
          </a:p>
        </p:txBody>
      </p:sp>
      <p:sp>
        <p:nvSpPr>
          <p:cNvPr id="20" name="TextBox 19">
            <a:extLst>
              <a:ext uri="{FF2B5EF4-FFF2-40B4-BE49-F238E27FC236}">
                <a16:creationId xmlns:a16="http://schemas.microsoft.com/office/drawing/2014/main" id="{9E88A463-698C-4381-8030-771441151CCE}"/>
              </a:ext>
            </a:extLst>
          </p:cNvPr>
          <p:cNvSpPr txBox="1"/>
          <p:nvPr/>
        </p:nvSpPr>
        <p:spPr>
          <a:xfrm>
            <a:off x="7392567" y="4616660"/>
            <a:ext cx="1019331" cy="707886"/>
          </a:xfrm>
          <a:prstGeom prst="rect">
            <a:avLst/>
          </a:prstGeom>
          <a:noFill/>
        </p:spPr>
        <p:txBody>
          <a:bodyPr wrap="square" rtlCol="0">
            <a:spAutoFit/>
          </a:bodyPr>
          <a:lstStyle/>
          <a:p>
            <a:r>
              <a:rPr lang="en-US" sz="4000" dirty="0" err="1">
                <a:solidFill>
                  <a:srgbClr val="FF0000"/>
                </a:solidFill>
                <a:latin typeface="Times New Roman" panose="02020603050405020304" pitchFamily="18" charset="0"/>
                <a:cs typeface="Times New Roman" panose="02020603050405020304" pitchFamily="18" charset="0"/>
              </a:rPr>
              <a:t>ươn</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8313457A-449C-4846-9BFB-7AC174583406}"/>
              </a:ext>
            </a:extLst>
          </p:cNvPr>
          <p:cNvSpPr txBox="1"/>
          <p:nvPr/>
        </p:nvSpPr>
        <p:spPr>
          <a:xfrm>
            <a:off x="9185076" y="4010863"/>
            <a:ext cx="1442951" cy="707886"/>
          </a:xfrm>
          <a:prstGeom prst="rect">
            <a:avLst/>
          </a:prstGeom>
          <a:noFill/>
        </p:spPr>
        <p:txBody>
          <a:bodyPr wrap="square" rtlCol="0">
            <a:spAutoFit/>
          </a:bodyPr>
          <a:lstStyle/>
          <a:p>
            <a:r>
              <a:rPr lang="en-US" sz="4000" dirty="0" err="1">
                <a:solidFill>
                  <a:srgbClr val="FF0000"/>
                </a:solidFill>
                <a:latin typeface="Times New Roman" panose="02020603050405020304" pitchFamily="18" charset="0"/>
                <a:cs typeface="Times New Roman" panose="02020603050405020304" pitchFamily="18" charset="0"/>
              </a:rPr>
              <a:t>ương</a:t>
            </a:r>
            <a:endParaRPr lang="en-US" sz="40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arn(inVertical)">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arn(inVertical)">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arn(inVertical)">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arn(inVertical)">
                                      <p:cBhvr>
                                        <p:cTn id="6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4" grpId="0"/>
      <p:bldP spid="15" grpId="0"/>
      <p:bldP spid="16" grpId="0"/>
      <p:bldP spid="17" grpId="0"/>
      <p:bldP spid="18" grpId="0"/>
      <p:bldP spid="19"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4115022" y="2573110"/>
            <a:ext cx="4839792" cy="1323439"/>
          </a:xfrm>
          <a:prstGeom prst="rect">
            <a:avLst/>
          </a:prstGeom>
          <a:noFill/>
        </p:spPr>
        <p:txBody>
          <a:bodyPr wrap="square" rtlCol="0">
            <a:spAutoFit/>
          </a:bodyPr>
          <a:lstStyle/>
          <a:p>
            <a:r>
              <a:rPr lang="en-US" sz="8000" b="1" dirty="0" err="1">
                <a:solidFill>
                  <a:srgbClr val="333399"/>
                </a:solidFill>
                <a:latin typeface="Times New Roman" panose="02020603050405020304" pitchFamily="18" charset="0"/>
                <a:cs typeface="Times New Roman" panose="02020603050405020304" pitchFamily="18" charset="0"/>
              </a:rPr>
              <a:t>Giải</a:t>
            </a:r>
            <a:r>
              <a:rPr lang="en-US" sz="8000" b="1" dirty="0">
                <a:solidFill>
                  <a:srgbClr val="333399"/>
                </a:solidFill>
                <a:latin typeface="Times New Roman" panose="02020603050405020304" pitchFamily="18" charset="0"/>
                <a:cs typeface="Times New Roman" panose="02020603050405020304" pitchFamily="18" charset="0"/>
              </a:rPr>
              <a:t> </a:t>
            </a:r>
            <a:r>
              <a:rPr lang="en-US" sz="8000" b="1" dirty="0" err="1">
                <a:solidFill>
                  <a:srgbClr val="333399"/>
                </a:solidFill>
                <a:latin typeface="Times New Roman" panose="02020603050405020304" pitchFamily="18" charset="0"/>
                <a:cs typeface="Times New Roman" panose="02020603050405020304" pitchFamily="18" charset="0"/>
              </a:rPr>
              <a:t>lao</a:t>
            </a:r>
            <a:endParaRPr lang="en-US" sz="8000" b="1" dirty="0">
              <a:solidFill>
                <a:srgbClr val="333399"/>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13008" y="166466"/>
            <a:ext cx="1778696" cy="584415"/>
            <a:chOff x="613008" y="166466"/>
            <a:chExt cx="1778696" cy="584415"/>
          </a:xfrm>
        </p:grpSpPr>
        <p:sp>
          <p:nvSpPr>
            <p:cNvPr id="4" name="Rectangle: Rounded Corners 3"/>
            <p:cNvSpPr/>
            <p:nvPr/>
          </p:nvSpPr>
          <p:spPr>
            <a:xfrm>
              <a:off x="963737" y="166466"/>
              <a:ext cx="1427967"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VnAvant" panose="020B7200000000000000" pitchFamily="34" charset="0"/>
                </a:rPr>
                <a:t>Nãi</a:t>
              </a:r>
              <a:endParaRPr lang="en-US" sz="2800" b="1" dirty="0">
                <a:latin typeface=".VnAvant" panose="020B7200000000000000" pitchFamily="34" charset="0"/>
              </a:endParaRPr>
            </a:p>
          </p:txBody>
        </p:sp>
        <p:sp>
          <p:nvSpPr>
            <p:cNvPr id="5" name="Oval 4"/>
            <p:cNvSpPr/>
            <p:nvPr/>
          </p:nvSpPr>
          <p:spPr>
            <a:xfrm>
              <a:off x="613008" y="204044"/>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5</a:t>
              </a:r>
            </a:p>
          </p:txBody>
        </p:sp>
      </p:grpSp>
      <p:sp>
        <p:nvSpPr>
          <p:cNvPr id="8" name="TextBox 7"/>
          <p:cNvSpPr txBox="1"/>
          <p:nvPr/>
        </p:nvSpPr>
        <p:spPr>
          <a:xfrm>
            <a:off x="3879244" y="104550"/>
            <a:ext cx="5266267" cy="769441"/>
          </a:xfrm>
          <a:prstGeom prst="rect">
            <a:avLst/>
          </a:prstGeom>
          <a:noFill/>
        </p:spPr>
        <p:txBody>
          <a:bodyPr wrap="square" rtlCol="0">
            <a:spAutoFit/>
          </a:bodyPr>
          <a:lstStyle/>
          <a:p>
            <a:pPr algn="ctr"/>
            <a:r>
              <a:rPr lang="en-US" sz="4400" b="1" dirty="0" err="1">
                <a:solidFill>
                  <a:srgbClr val="0070C0"/>
                </a:solidFill>
                <a:latin typeface="Times New Roman" panose="02020603050405020304" pitchFamily="18" charset="0"/>
                <a:cs typeface="Times New Roman" panose="02020603050405020304" pitchFamily="18" charset="0"/>
              </a:rPr>
              <a:t>Buổi</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sáng</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của</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em</a:t>
            </a:r>
            <a:r>
              <a:rPr lang="en-US" sz="4400" b="1" dirty="0">
                <a:solidFill>
                  <a:srgbClr val="0070C0"/>
                </a:solidFill>
                <a:latin typeface="Times New Roman" panose="02020603050405020304" pitchFamily="18" charset="0"/>
                <a:cs typeface="Times New Roman" panose="02020603050405020304" pitchFamily="18" charset="0"/>
              </a:rPr>
              <a:t> </a:t>
            </a:r>
          </a:p>
        </p:txBody>
      </p:sp>
      <p:pic>
        <p:nvPicPr>
          <p:cNvPr id="3" name="Picture 2"/>
          <p:cNvPicPr>
            <a:picLocks noChangeAspect="1"/>
          </p:cNvPicPr>
          <p:nvPr/>
        </p:nvPicPr>
        <p:blipFill>
          <a:blip r:embed="rId2"/>
          <a:stretch>
            <a:fillRect/>
          </a:stretch>
        </p:blipFill>
        <p:spPr>
          <a:xfrm>
            <a:off x="182881" y="1067752"/>
            <a:ext cx="12009120" cy="5786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ctrTitle"/>
          </p:nvPr>
        </p:nvSpPr>
        <p:spPr/>
        <p:txBody>
          <a:bodyPr rtlCol="0"/>
          <a:lstStyle/>
          <a:p>
            <a:pPr algn="ctr" rtl="0"/>
            <a:r>
              <a:rPr lang="en-US" altLang="vi-VN" dirty="0">
                <a:ln w="22225">
                  <a:solidFill>
                    <a:schemeClr val="accent2"/>
                  </a:solidFill>
                  <a:prstDash val="solid"/>
                </a:ln>
                <a:solidFill>
                  <a:schemeClr val="accent2">
                    <a:lumMod val="40000"/>
                    <a:lumOff val="60000"/>
                  </a:schemeClr>
                </a:solidFill>
                <a:effectLst/>
                <a:latin typeface="Times New Roman" panose="02020603050405020304" pitchFamily="18" charset="0"/>
                <a:ea typeface="Tahoma" panose="020B0604030504040204" pitchFamily="34" charset="0"/>
                <a:cs typeface="Times New Roman" panose="02020603050405020304" pitchFamily="18" charset="0"/>
              </a:rPr>
              <a:t>Dặn dò</a:t>
            </a:r>
            <a:br>
              <a:rPr lang="en-US" altLang="vi-VN" dirty="0">
                <a:ln w="22225">
                  <a:solidFill>
                    <a:schemeClr val="accent2"/>
                  </a:solidFill>
                  <a:prstDash val="solid"/>
                </a:ln>
                <a:solidFill>
                  <a:schemeClr val="accent2">
                    <a:lumMod val="40000"/>
                    <a:lumOff val="60000"/>
                  </a:schemeClr>
                </a:solidFill>
                <a:effectLst/>
                <a:latin typeface="Times New Roman" panose="02020603050405020304" pitchFamily="18" charset="0"/>
                <a:ea typeface="Tahoma" panose="020B0604030504040204" pitchFamily="34" charset="0"/>
                <a:cs typeface="Times New Roman" panose="02020603050405020304" pitchFamily="18" charset="0"/>
              </a:rPr>
            </a:br>
            <a:r>
              <a:rPr lang="en-US" altLang="vi-VN" dirty="0">
                <a:ln w="22225">
                  <a:solidFill>
                    <a:schemeClr val="accent2"/>
                  </a:solidFill>
                  <a:prstDash val="solid"/>
                </a:ln>
                <a:solidFill>
                  <a:schemeClr val="accent2">
                    <a:lumMod val="40000"/>
                    <a:lumOff val="60000"/>
                  </a:schemeClr>
                </a:solidFill>
                <a:effectLst/>
                <a:latin typeface="Times New Roman" panose="02020603050405020304" pitchFamily="18" charset="0"/>
                <a:ea typeface="Tahoma" panose="020B0604030504040204" pitchFamily="34" charset="0"/>
                <a:cs typeface="Times New Roman" panose="02020603050405020304" pitchFamily="18" charset="0"/>
              </a:rPr>
              <a:t>.....................</a:t>
            </a:r>
            <a:br>
              <a:rPr lang="en-US" altLang="vi-VN" dirty="0">
                <a:ln w="22225">
                  <a:solidFill>
                    <a:schemeClr val="accent2"/>
                  </a:solidFill>
                  <a:prstDash val="solid"/>
                </a:ln>
                <a:solidFill>
                  <a:schemeClr val="accent2">
                    <a:lumMod val="40000"/>
                    <a:lumOff val="60000"/>
                  </a:schemeClr>
                </a:solidFill>
                <a:effectLst/>
                <a:latin typeface="Times New Roman" panose="02020603050405020304" pitchFamily="18" charset="0"/>
                <a:ea typeface="Tahoma" panose="020B0604030504040204" pitchFamily="34" charset="0"/>
                <a:cs typeface="Times New Roman" panose="02020603050405020304" pitchFamily="18" charset="0"/>
              </a:rPr>
            </a:br>
            <a:r>
              <a:rPr lang="en-US" altLang="vi-VN" dirty="0">
                <a:ln w="22225">
                  <a:solidFill>
                    <a:schemeClr val="accent2"/>
                  </a:solidFill>
                  <a:prstDash val="solid"/>
                </a:ln>
                <a:solidFill>
                  <a:schemeClr val="accent2">
                    <a:lumMod val="40000"/>
                    <a:lumOff val="60000"/>
                  </a:schemeClr>
                </a:solidFill>
                <a:effectLst/>
                <a:latin typeface="Times New Roman" panose="02020603050405020304" pitchFamily="18" charset="0"/>
                <a:ea typeface="Tahoma" panose="020B0604030504040204" pitchFamily="34" charset="0"/>
                <a:cs typeface="Times New Roman" panose="02020603050405020304" pitchFamily="18" charset="0"/>
              </a:rPr>
              <a:t>..................</a:t>
            </a:r>
          </a:p>
        </p:txBody>
      </p:sp>
      <p:sp>
        <p:nvSpPr>
          <p:cNvPr id="3" name="Phụ đề 2"/>
          <p:cNvSpPr>
            <a:spLocks noGrp="1"/>
          </p:cNvSpPr>
          <p:nvPr>
            <p:ph type="subTitle" idx="1"/>
          </p:nvPr>
        </p:nvSpPr>
        <p:spPr/>
        <p:txBody>
          <a:bodyPr rtlCol="0"/>
          <a:lstStyle/>
          <a:p>
            <a:endParaRPr lang="en-US" altLang="vi-VN"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2"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p:cNvSpPr/>
          <p:nvPr/>
        </p:nvSpPr>
        <p:spPr>
          <a:xfrm>
            <a:off x="2093843" y="329035"/>
            <a:ext cx="3262648" cy="100878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err="1">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Đọc</a:t>
            </a:r>
            <a:r>
              <a:rPr lang="en-US" sz="48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 </a:t>
            </a:r>
          </a:p>
        </p:txBody>
      </p:sp>
      <p:sp>
        <p:nvSpPr>
          <p:cNvPr id="2" name="TextBox 1">
            <a:extLst>
              <a:ext uri="{FF2B5EF4-FFF2-40B4-BE49-F238E27FC236}">
                <a16:creationId xmlns:a16="http://schemas.microsoft.com/office/drawing/2014/main" id="{D726EFFD-E267-4BA7-83EC-D27352279434}"/>
              </a:ext>
            </a:extLst>
          </p:cNvPr>
          <p:cNvSpPr txBox="1"/>
          <p:nvPr/>
        </p:nvSpPr>
        <p:spPr>
          <a:xfrm>
            <a:off x="2453607" y="1504482"/>
            <a:ext cx="6162261" cy="3046988"/>
          </a:xfrm>
          <a:prstGeom prst="rect">
            <a:avLst/>
          </a:prstGeom>
          <a:noFill/>
        </p:spPr>
        <p:txBody>
          <a:bodyPr wrap="square" rtlCol="0">
            <a:spAutoFit/>
          </a:bodyPr>
          <a:lstStyle/>
          <a:p>
            <a:r>
              <a:rPr lang="en-US" sz="4800" dirty="0">
                <a:latin typeface="Times New Roman" panose="02020603050405020304" pitchFamily="18" charset="0"/>
                <a:cs typeface="Times New Roman" panose="02020603050405020304" pitchFamily="18" charset="0"/>
              </a:rPr>
              <a:t>    con </a:t>
            </a:r>
            <a:r>
              <a:rPr lang="en-US" sz="4800" dirty="0" err="1">
                <a:latin typeface="Times New Roman" panose="02020603050405020304" pitchFamily="18" charset="0"/>
                <a:cs typeface="Times New Roman" panose="02020603050405020304" pitchFamily="18" charset="0"/>
              </a:rPr>
              <a:t>bướm</a:t>
            </a:r>
            <a:endParaRPr lang="en-US" sz="4800" dirty="0">
              <a:latin typeface="Times New Roman" panose="02020603050405020304" pitchFamily="18" charset="0"/>
              <a:cs typeface="Times New Roman" panose="02020603050405020304" pitchFamily="18" charset="0"/>
            </a:endParaRPr>
          </a:p>
          <a:p>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nườm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nượp</a:t>
            </a:r>
            <a:endParaRPr lang="en-US" sz="4800" dirty="0">
              <a:latin typeface="Times New Roman" panose="02020603050405020304" pitchFamily="18" charset="0"/>
              <a:cs typeface="Times New Roman" panose="02020603050405020304" pitchFamily="18" charset="0"/>
            </a:endParaRPr>
          </a:p>
          <a:p>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giàn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mướp</a:t>
            </a:r>
            <a:endParaRPr lang="en-US" sz="4800" dirty="0">
              <a:latin typeface="Times New Roman" panose="02020603050405020304" pitchFamily="18" charset="0"/>
              <a:cs typeface="Times New Roman" panose="02020603050405020304" pitchFamily="18" charset="0"/>
            </a:endParaRPr>
          </a:p>
          <a:p>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ướp</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cá</a:t>
            </a:r>
            <a:endParaRPr lang="en-US" sz="4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C77E8E-2739-41D3-9FB9-876C6F54A3EB}"/>
              </a:ext>
            </a:extLst>
          </p:cNvPr>
          <p:cNvPicPr>
            <a:picLocks noChangeAspect="1"/>
          </p:cNvPicPr>
          <p:nvPr/>
        </p:nvPicPr>
        <p:blipFill>
          <a:blip r:embed="rId2"/>
          <a:stretch>
            <a:fillRect/>
          </a:stretch>
        </p:blipFill>
        <p:spPr>
          <a:xfrm>
            <a:off x="461644" y="239751"/>
            <a:ext cx="11268712" cy="4221295"/>
          </a:xfrm>
          <a:prstGeom prst="rect">
            <a:avLst/>
          </a:prstGeom>
        </p:spPr>
      </p:pic>
      <p:pic>
        <p:nvPicPr>
          <p:cNvPr id="7" name="Picture 6">
            <a:extLst>
              <a:ext uri="{FF2B5EF4-FFF2-40B4-BE49-F238E27FC236}">
                <a16:creationId xmlns:a16="http://schemas.microsoft.com/office/drawing/2014/main" id="{8752725E-4BE4-4715-88CE-8F2C760B7C64}"/>
              </a:ext>
            </a:extLst>
          </p:cNvPr>
          <p:cNvPicPr>
            <a:picLocks noChangeAspect="1"/>
          </p:cNvPicPr>
          <p:nvPr/>
        </p:nvPicPr>
        <p:blipFill>
          <a:blip r:embed="rId3"/>
          <a:stretch>
            <a:fillRect/>
          </a:stretch>
        </p:blipFill>
        <p:spPr>
          <a:xfrm>
            <a:off x="0" y="4910582"/>
            <a:ext cx="12251300" cy="1389615"/>
          </a:xfrm>
          <a:prstGeom prst="rect">
            <a:avLst/>
          </a:prstGeom>
        </p:spPr>
      </p:pic>
    </p:spTree>
    <p:extLst>
      <p:ext uri="{BB962C8B-B14F-4D97-AF65-F5344CB8AC3E}">
        <p14:creationId xmlns:p14="http://schemas.microsoft.com/office/powerpoint/2010/main" val="209980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39507" y="2798666"/>
            <a:ext cx="4818128" cy="12453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VnAvant" panose="020B7200000000000000" pitchFamily="34" charset="0"/>
            </a:endParaRPr>
          </a:p>
        </p:txBody>
      </p:sp>
      <p:sp>
        <p:nvSpPr>
          <p:cNvPr id="17" name="TextBox 16"/>
          <p:cNvSpPr txBox="1"/>
          <p:nvPr/>
        </p:nvSpPr>
        <p:spPr>
          <a:xfrm>
            <a:off x="5408324" y="2959651"/>
            <a:ext cx="1880494"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lượn</a:t>
            </a:r>
            <a:r>
              <a:rPr lang="en-US" sz="5400" b="1" dirty="0">
                <a:solidFill>
                  <a:srgbClr val="FF0000"/>
                </a:solidFill>
                <a:latin typeface="Times New Roman" panose="02020603050405020304" pitchFamily="18" charset="0"/>
                <a:cs typeface="Times New Roman" panose="02020603050405020304" pitchFamily="18" charset="0"/>
              </a:rPr>
              <a:t> </a:t>
            </a:r>
          </a:p>
        </p:txBody>
      </p:sp>
      <p:sp>
        <p:nvSpPr>
          <p:cNvPr id="4" name="TextBox 3"/>
          <p:cNvSpPr txBox="1"/>
          <p:nvPr/>
        </p:nvSpPr>
        <p:spPr>
          <a:xfrm>
            <a:off x="4547820" y="377189"/>
            <a:ext cx="1543886" cy="923330"/>
          </a:xfrm>
          <a:prstGeom prst="rect">
            <a:avLst/>
          </a:prstGeom>
          <a:noFill/>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ươn</a:t>
            </a:r>
            <a:r>
              <a:rPr lang="en-US" sz="5400" b="1" dirty="0">
                <a:solidFill>
                  <a:srgbClr val="FF0000"/>
                </a:solidFill>
                <a:latin typeface="Times New Roman" panose="02020603050405020304" pitchFamily="18" charset="0"/>
                <a:cs typeface="Times New Roman" panose="02020603050405020304" pitchFamily="18" charset="0"/>
              </a:rPr>
              <a:t> </a:t>
            </a:r>
          </a:p>
        </p:txBody>
      </p:sp>
      <p:grpSp>
        <p:nvGrpSpPr>
          <p:cNvPr id="2" name="Group 1"/>
          <p:cNvGrpSpPr/>
          <p:nvPr/>
        </p:nvGrpSpPr>
        <p:grpSpPr>
          <a:xfrm>
            <a:off x="0" y="149473"/>
            <a:ext cx="3005955" cy="994442"/>
            <a:chOff x="613008" y="611138"/>
            <a:chExt cx="3005955" cy="994442"/>
          </a:xfrm>
        </p:grpSpPr>
        <p:sp>
          <p:nvSpPr>
            <p:cNvPr id="5" name="Rectangle: Rounded Corners 4"/>
            <p:cNvSpPr/>
            <p:nvPr/>
          </p:nvSpPr>
          <p:spPr>
            <a:xfrm>
              <a:off x="963737" y="611138"/>
              <a:ext cx="2655226" cy="994442"/>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VnAvant" panose="020B7200000000000000" pitchFamily="34" charset="0"/>
                </a:rPr>
                <a:t>   §</a:t>
              </a:r>
              <a:r>
                <a:rPr lang="en-US" sz="4800" b="1" dirty="0" err="1">
                  <a:latin typeface=".VnAvant" panose="020B7200000000000000" pitchFamily="34" charset="0"/>
                </a:rPr>
                <a:t>äc</a:t>
              </a:r>
              <a:endParaRPr lang="en-US" sz="4800" b="1" dirty="0">
                <a:latin typeface=".VnAvant" panose="020B7200000000000000" pitchFamily="34" charset="0"/>
              </a:endParaRPr>
            </a:p>
          </p:txBody>
        </p:sp>
        <p:sp>
          <p:nvSpPr>
            <p:cNvPr id="6" name="Oval 5"/>
            <p:cNvSpPr/>
            <p:nvPr/>
          </p:nvSpPr>
          <p:spPr>
            <a:xfrm>
              <a:off x="613008" y="648716"/>
              <a:ext cx="1024826" cy="84524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VnAvant" panose="020B7200000000000000" pitchFamily="34" charset="0"/>
                </a:rPr>
                <a:t>2</a:t>
              </a:r>
            </a:p>
          </p:txBody>
        </p:sp>
      </p:grpSp>
      <p:graphicFrame>
        <p:nvGraphicFramePr>
          <p:cNvPr id="7" name="Table 2"/>
          <p:cNvGraphicFramePr>
            <a:graphicFrameLocks noGrp="1"/>
          </p:cNvGraphicFramePr>
          <p:nvPr/>
        </p:nvGraphicFramePr>
        <p:xfrm>
          <a:off x="3953812" y="1455312"/>
          <a:ext cx="4765184" cy="1306122"/>
        </p:xfrm>
        <a:graphic>
          <a:graphicData uri="http://schemas.openxmlformats.org/drawingml/2006/table">
            <a:tbl>
              <a:tblPr firstRow="1" bandRow="1">
                <a:tableStyleId>{5C22544A-7EE6-4342-B048-85BDC9FD1C3A}</a:tableStyleId>
              </a:tblPr>
              <a:tblGrid>
                <a:gridCol w="2382592">
                  <a:extLst>
                    <a:ext uri="{9D8B030D-6E8A-4147-A177-3AD203B41FA5}">
                      <a16:colId xmlns:a16="http://schemas.microsoft.com/office/drawing/2014/main" val="20000"/>
                    </a:ext>
                  </a:extLst>
                </a:gridCol>
                <a:gridCol w="2382592">
                  <a:extLst>
                    <a:ext uri="{9D8B030D-6E8A-4147-A177-3AD203B41FA5}">
                      <a16:colId xmlns:a16="http://schemas.microsoft.com/office/drawing/2014/main" val="20001"/>
                    </a:ext>
                  </a:extLst>
                </a:gridCol>
              </a:tblGrid>
              <a:tr h="1306122">
                <a:tc>
                  <a:txBody>
                    <a:bodyPr/>
                    <a:lstStyle/>
                    <a:p>
                      <a:pPr algn="ctr"/>
                      <a:endParaRPr lang="en-US" sz="4800" dirty="0">
                        <a:solidFill>
                          <a:schemeClr val="tx1"/>
                        </a:solidFill>
                        <a:latin typeface=".VnAvant" panose="020B7200000000000000" pitchFamily="34" charset="0"/>
                      </a:endParaRPr>
                    </a:p>
                  </a:txBody>
                  <a:tcPr>
                    <a:solidFill>
                      <a:schemeClr val="accent5">
                        <a:lumMod val="40000"/>
                        <a:lumOff val="60000"/>
                      </a:schemeClr>
                    </a:solidFill>
                  </a:tcPr>
                </a:tc>
                <a:tc>
                  <a:txBody>
                    <a:bodyPr/>
                    <a:lstStyle/>
                    <a:p>
                      <a:pPr algn="ctr"/>
                      <a:endParaRPr lang="en-US" sz="4800" dirty="0">
                        <a:solidFill>
                          <a:srgbClr val="FF0000"/>
                        </a:solidFill>
                        <a:latin typeface=".VnAvant" panose="020B7200000000000000" pitchFamily="34" charset="0"/>
                      </a:endParaRPr>
                    </a:p>
                  </a:txBody>
                  <a:tcPr>
                    <a:solidFill>
                      <a:schemeClr val="accent5">
                        <a:lumMod val="40000"/>
                        <a:lumOff val="60000"/>
                      </a:schemeClr>
                    </a:solidFill>
                  </a:tcPr>
                </a:tc>
                <a:extLst>
                  <a:ext uri="{0D108BD9-81ED-4DB2-BD59-A6C34878D82A}">
                    <a16:rowId xmlns:a16="http://schemas.microsoft.com/office/drawing/2014/main" val="10000"/>
                  </a:ext>
                </a:extLst>
              </a:tr>
            </a:tbl>
          </a:graphicData>
        </a:graphic>
      </p:graphicFrame>
      <p:sp>
        <p:nvSpPr>
          <p:cNvPr id="14" name="TextBox 13"/>
          <p:cNvSpPr txBox="1"/>
          <p:nvPr/>
        </p:nvSpPr>
        <p:spPr>
          <a:xfrm>
            <a:off x="6785534" y="1587927"/>
            <a:ext cx="1543886" cy="923330"/>
          </a:xfrm>
          <a:prstGeom prst="rect">
            <a:avLst/>
          </a:prstGeom>
          <a:noFill/>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ươn</a:t>
            </a:r>
            <a:r>
              <a:rPr lang="en-US" sz="5400" b="1" dirty="0">
                <a:solidFill>
                  <a:srgbClr val="FF0000"/>
                </a:solidFill>
                <a:latin typeface="Times New Roman" panose="02020603050405020304" pitchFamily="18" charset="0"/>
                <a:cs typeface="Times New Roman" panose="02020603050405020304" pitchFamily="18" charset="0"/>
              </a:rPr>
              <a:t> </a:t>
            </a:r>
          </a:p>
        </p:txBody>
      </p:sp>
      <p:sp>
        <p:nvSpPr>
          <p:cNvPr id="15" name="TextBox 14"/>
          <p:cNvSpPr txBox="1"/>
          <p:nvPr/>
        </p:nvSpPr>
        <p:spPr>
          <a:xfrm>
            <a:off x="4804685" y="1587927"/>
            <a:ext cx="1543886"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l</a:t>
            </a:r>
            <a:r>
              <a:rPr lang="en-US" sz="5400" b="1" dirty="0">
                <a:solidFill>
                  <a:srgbClr val="FF0000"/>
                </a:solidFill>
                <a:latin typeface="Times New Roman" panose="02020603050405020304" pitchFamily="18" charset="0"/>
                <a:cs typeface="Times New Roman" panose="02020603050405020304" pitchFamily="18" charset="0"/>
              </a:rPr>
              <a:t> </a:t>
            </a:r>
          </a:p>
        </p:txBody>
      </p:sp>
      <p:sp>
        <p:nvSpPr>
          <p:cNvPr id="16" name="TextBox 15"/>
          <p:cNvSpPr txBox="1"/>
          <p:nvPr/>
        </p:nvSpPr>
        <p:spPr>
          <a:xfrm>
            <a:off x="5576628" y="2967335"/>
            <a:ext cx="1543886" cy="923330"/>
          </a:xfrm>
          <a:prstGeom prst="rect">
            <a:avLst/>
          </a:prstGeom>
          <a:noFill/>
          <a:ln>
            <a:noFill/>
          </a:ln>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ươn</a:t>
            </a:r>
            <a:r>
              <a:rPr lang="en-US" sz="5400" b="1" dirty="0">
                <a:solidFill>
                  <a:srgbClr val="FF0000"/>
                </a:solidFill>
                <a:latin typeface="Times New Roman" panose="02020603050405020304" pitchFamily="18" charset="0"/>
                <a:cs typeface="Times New Roman" panose="02020603050405020304" pitchFamily="18" charset="0"/>
              </a:rPr>
              <a:t> </a:t>
            </a:r>
          </a:p>
        </p:txBody>
      </p:sp>
      <p:grpSp>
        <p:nvGrpSpPr>
          <p:cNvPr id="3" name="Group 2"/>
          <p:cNvGrpSpPr/>
          <p:nvPr/>
        </p:nvGrpSpPr>
        <p:grpSpPr>
          <a:xfrm>
            <a:off x="1006900" y="4393375"/>
            <a:ext cx="10169610" cy="950767"/>
            <a:chOff x="1006900" y="4393375"/>
            <a:chExt cx="10169610" cy="950767"/>
          </a:xfrm>
        </p:grpSpPr>
        <p:sp>
          <p:nvSpPr>
            <p:cNvPr id="18" name="TextBox 17"/>
            <p:cNvSpPr txBox="1"/>
            <p:nvPr/>
          </p:nvSpPr>
          <p:spPr>
            <a:xfrm>
              <a:off x="1006900" y="4420812"/>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lươn</a:t>
              </a:r>
              <a:r>
                <a:rPr lang="en-US" sz="5400" b="1" dirty="0">
                  <a:latin typeface="Times New Roman" panose="02020603050405020304" pitchFamily="18" charset="0"/>
                  <a:cs typeface="Times New Roman" panose="02020603050405020304" pitchFamily="18" charset="0"/>
                </a:rPr>
                <a:t> </a:t>
              </a:r>
            </a:p>
          </p:txBody>
        </p:sp>
        <p:sp>
          <p:nvSpPr>
            <p:cNvPr id="26" name="TextBox 25"/>
            <p:cNvSpPr txBox="1"/>
            <p:nvPr/>
          </p:nvSpPr>
          <p:spPr>
            <a:xfrm>
              <a:off x="3367514" y="4393375"/>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rướn</a:t>
              </a:r>
              <a:r>
                <a:rPr lang="en-US" sz="5400" b="1" dirty="0">
                  <a:latin typeface="Times New Roman" panose="02020603050405020304" pitchFamily="18" charset="0"/>
                  <a:cs typeface="Times New Roman" panose="02020603050405020304" pitchFamily="18" charset="0"/>
                </a:rPr>
                <a:t> </a:t>
              </a:r>
            </a:p>
          </p:txBody>
        </p:sp>
        <p:sp>
          <p:nvSpPr>
            <p:cNvPr id="28" name="TextBox 27"/>
            <p:cNvSpPr txBox="1"/>
            <p:nvPr/>
          </p:nvSpPr>
          <p:spPr>
            <a:xfrm>
              <a:off x="6091706" y="4393375"/>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sườn</a:t>
              </a:r>
              <a:r>
                <a:rPr lang="en-US" sz="5400" b="1" dirty="0">
                  <a:latin typeface="Times New Roman" panose="02020603050405020304" pitchFamily="18" charset="0"/>
                  <a:cs typeface="Times New Roman" panose="02020603050405020304" pitchFamily="18" charset="0"/>
                </a:rPr>
                <a:t> </a:t>
              </a:r>
            </a:p>
          </p:txBody>
        </p:sp>
        <p:sp>
          <p:nvSpPr>
            <p:cNvPr id="30" name="TextBox 29"/>
            <p:cNvSpPr txBox="1"/>
            <p:nvPr/>
          </p:nvSpPr>
          <p:spPr>
            <a:xfrm>
              <a:off x="8815898" y="4393375"/>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vượn</a:t>
              </a:r>
              <a:r>
                <a:rPr lang="en-US" sz="5400" b="1" dirty="0">
                  <a:latin typeface="Times New Roman" panose="02020603050405020304" pitchFamily="18" charset="0"/>
                  <a:cs typeface="Times New Roman" panose="02020603050405020304" pitchFamily="18" charset="0"/>
                </a:rPr>
                <a:t> </a:t>
              </a:r>
            </a:p>
          </p:txBody>
        </p:sp>
      </p:grpSp>
      <p:grpSp>
        <p:nvGrpSpPr>
          <p:cNvPr id="34" name="Group 33"/>
          <p:cNvGrpSpPr/>
          <p:nvPr/>
        </p:nvGrpSpPr>
        <p:grpSpPr>
          <a:xfrm>
            <a:off x="1006900" y="5463878"/>
            <a:ext cx="10133757" cy="978204"/>
            <a:chOff x="1024826" y="5316705"/>
            <a:chExt cx="10133757" cy="978204"/>
          </a:xfrm>
        </p:grpSpPr>
        <p:sp>
          <p:nvSpPr>
            <p:cNvPr id="29" name="TextBox 28"/>
            <p:cNvSpPr txBox="1"/>
            <p:nvPr/>
          </p:nvSpPr>
          <p:spPr>
            <a:xfrm>
              <a:off x="6091705" y="5316705"/>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sương</a:t>
              </a:r>
              <a:endParaRPr lang="en-US" sz="5400" b="1"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8797970" y="5359950"/>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tưởng</a:t>
              </a:r>
              <a:endParaRPr lang="en-US" sz="5400" b="1"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1024826" y="5371579"/>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hướng</a:t>
              </a:r>
              <a:endParaRPr lang="en-US" sz="5400" b="1"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3385440" y="5344142"/>
              <a:ext cx="252970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phượng</a:t>
              </a:r>
              <a:endParaRPr lang="en-US" sz="5400" b="1" dirty="0">
                <a:latin typeface="Times New Roman" panose="02020603050405020304" pitchFamily="18" charset="0"/>
                <a:cs typeface="Times New Roman" panose="02020603050405020304" pitchFamily="18" charset="0"/>
              </a:endParaRPr>
            </a:p>
          </p:txBody>
        </p:sp>
      </p:grpSp>
      <p:sp>
        <p:nvSpPr>
          <p:cNvPr id="35" name="TextBox 34"/>
          <p:cNvSpPr txBox="1"/>
          <p:nvPr/>
        </p:nvSpPr>
        <p:spPr>
          <a:xfrm>
            <a:off x="6977146" y="377189"/>
            <a:ext cx="2360612" cy="923330"/>
          </a:xfrm>
          <a:prstGeom prst="rect">
            <a:avLst/>
          </a:prstGeom>
          <a:noFill/>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ương</a:t>
            </a:r>
            <a:r>
              <a:rPr lang="en-US" sz="5400" b="1"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par>
                                <p:cTn id="23" presetID="16" presetClass="entr" presetSubtype="21"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par>
                                <p:cTn id="40" presetID="16" presetClass="entr" presetSubtype="21" fill="hold"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arn(inVertical)">
                                      <p:cBhvr>
                                        <p:cTn id="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p:bldP spid="4" grpId="0"/>
      <p:bldP spid="14" grpId="0"/>
      <p:bldP spid="15" grpId="0"/>
      <p:bldP spid="16"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319529" y="5538409"/>
            <a:ext cx="4194108" cy="1015663"/>
          </a:xfrm>
          <a:prstGeom prst="rect">
            <a:avLst/>
          </a:prstGeom>
          <a:noFill/>
        </p:spPr>
        <p:txBody>
          <a:bodyPr wrap="square" rtlCol="0">
            <a:spAutoFit/>
          </a:bodyPr>
          <a:lstStyle/>
          <a:p>
            <a:r>
              <a:rPr lang="en-US" sz="6000" b="1" dirty="0" err="1">
                <a:latin typeface="Times New Roman" panose="02020603050405020304" pitchFamily="18" charset="0"/>
                <a:cs typeface="Times New Roman" panose="02020603050405020304" pitchFamily="18" charset="0"/>
              </a:rPr>
              <a:t>khu</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vườn</a:t>
            </a:r>
            <a:endParaRPr lang="en-US" sz="6000" b="1" dirty="0">
              <a:latin typeface="Times New Roman" panose="02020603050405020304" pitchFamily="18" charset="0"/>
              <a:cs typeface="Times New Roman" panose="02020603050405020304" pitchFamily="18" charset="0"/>
            </a:endParaRPr>
          </a:p>
        </p:txBody>
      </p:sp>
      <p:sp>
        <p:nvSpPr>
          <p:cNvPr id="5" name="Rectangle 4"/>
          <p:cNvSpPr/>
          <p:nvPr/>
        </p:nvSpPr>
        <p:spPr>
          <a:xfrm>
            <a:off x="8242663" y="0"/>
            <a:ext cx="1972491" cy="1397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utoShape 2" descr="Chuyện một giọt sương | Web Sống Đẹ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032" name="Picture 8" descr="Làm mô hình trang trại sinh thái cần chuẩn bị gì?"/>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6846" y="7937"/>
            <a:ext cx="8136787" cy="5530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76473" y="5237727"/>
            <a:ext cx="4424188" cy="1200329"/>
          </a:xfrm>
          <a:prstGeom prst="rect">
            <a:avLst/>
          </a:prstGeom>
          <a:noFill/>
        </p:spPr>
        <p:txBody>
          <a:bodyPr wrap="square" rtlCol="0">
            <a:spAutoFit/>
          </a:bodyPr>
          <a:lstStyle/>
          <a:p>
            <a:r>
              <a:rPr lang="en-US" sz="7200" b="1" dirty="0" err="1">
                <a:latin typeface="Times New Roman" panose="02020603050405020304" pitchFamily="18" charset="0"/>
                <a:cs typeface="Times New Roman" panose="02020603050405020304" pitchFamily="18" charset="0"/>
              </a:rPr>
              <a:t>hạt</a:t>
            </a:r>
            <a:r>
              <a:rPr lang="en-US" sz="7200" b="1" dirty="0">
                <a:latin typeface="Times New Roman" panose="02020603050405020304" pitchFamily="18" charset="0"/>
                <a:cs typeface="Times New Roman" panose="02020603050405020304" pitchFamily="18" charset="0"/>
              </a:rPr>
              <a:t> </a:t>
            </a:r>
            <a:r>
              <a:rPr lang="en-US" sz="7200" b="1" dirty="0" err="1">
                <a:latin typeface="Times New Roman" panose="02020603050405020304" pitchFamily="18" charset="0"/>
                <a:cs typeface="Times New Roman" panose="02020603050405020304" pitchFamily="18" charset="0"/>
              </a:rPr>
              <a:t>sương</a:t>
            </a:r>
            <a:endParaRPr lang="en-US" sz="72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6016161" y="5237727"/>
            <a:ext cx="2584500" cy="1200329"/>
          </a:xfrm>
          <a:prstGeom prst="rect">
            <a:avLst/>
          </a:prstGeom>
          <a:noFill/>
        </p:spPr>
        <p:txBody>
          <a:bodyPr wrap="square" rtlCol="0">
            <a:spAutoFit/>
          </a:bodyPr>
          <a:lstStyle/>
          <a:p>
            <a:r>
              <a:rPr lang="en-US" sz="7200" b="1" dirty="0" err="1">
                <a:solidFill>
                  <a:srgbClr val="FF0000"/>
                </a:solidFill>
                <a:latin typeface="Times New Roman" panose="02020603050405020304" pitchFamily="18" charset="0"/>
                <a:cs typeface="Times New Roman" panose="02020603050405020304" pitchFamily="18" charset="0"/>
              </a:rPr>
              <a:t>ương</a:t>
            </a:r>
            <a:r>
              <a:rPr lang="en-US" sz="7200" b="1" dirty="0">
                <a:solidFill>
                  <a:srgbClr val="FF0000"/>
                </a:solidFill>
                <a:latin typeface="Times New Roman" panose="02020603050405020304" pitchFamily="18" charset="0"/>
                <a:cs typeface="Times New Roman" panose="02020603050405020304" pitchFamily="18" charset="0"/>
              </a:rPr>
              <a:t> </a:t>
            </a:r>
          </a:p>
        </p:txBody>
      </p:sp>
      <p:pic>
        <p:nvPicPr>
          <p:cNvPr id="5" name="Picture 4"/>
          <p:cNvPicPr>
            <a:picLocks noChangeAspect="1"/>
          </p:cNvPicPr>
          <p:nvPr/>
        </p:nvPicPr>
        <p:blipFill>
          <a:blip r:embed="rId2"/>
          <a:stretch>
            <a:fillRect/>
          </a:stretch>
        </p:blipFill>
        <p:spPr>
          <a:xfrm>
            <a:off x="1794013" y="437323"/>
            <a:ext cx="8157647" cy="45682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74911" y="5296237"/>
            <a:ext cx="4751077" cy="1200329"/>
          </a:xfrm>
          <a:prstGeom prst="rect">
            <a:avLst/>
          </a:prstGeom>
          <a:noFill/>
        </p:spPr>
        <p:txBody>
          <a:bodyPr wrap="square" rtlCol="0">
            <a:spAutoFit/>
          </a:bodyPr>
          <a:lstStyle/>
          <a:p>
            <a:r>
              <a:rPr lang="en-US" sz="7200" b="1" dirty="0">
                <a:latin typeface="Times New Roman" panose="02020603050405020304" pitchFamily="18" charset="0"/>
                <a:cs typeface="Times New Roman" panose="02020603050405020304" pitchFamily="18" charset="0"/>
              </a:rPr>
              <a:t>con </a:t>
            </a:r>
            <a:r>
              <a:rPr lang="en-US" sz="7200" b="1" dirty="0" err="1">
                <a:latin typeface="Times New Roman" panose="02020603050405020304" pitchFamily="18" charset="0"/>
                <a:cs typeface="Times New Roman" panose="02020603050405020304" pitchFamily="18" charset="0"/>
              </a:rPr>
              <a:t>đường</a:t>
            </a:r>
            <a:endParaRPr lang="en-US" sz="72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6071826" y="5296237"/>
            <a:ext cx="2630315" cy="1200329"/>
          </a:xfrm>
          <a:prstGeom prst="rect">
            <a:avLst/>
          </a:prstGeom>
          <a:noFill/>
        </p:spPr>
        <p:txBody>
          <a:bodyPr wrap="square" rtlCol="0">
            <a:spAutoFit/>
          </a:bodyPr>
          <a:lstStyle/>
          <a:p>
            <a:r>
              <a:rPr lang="en-US" sz="7200" b="1" dirty="0" err="1">
                <a:solidFill>
                  <a:srgbClr val="FF0000"/>
                </a:solidFill>
                <a:latin typeface="Times New Roman" panose="02020603050405020304" pitchFamily="18" charset="0"/>
                <a:cs typeface="Times New Roman" panose="02020603050405020304" pitchFamily="18" charset="0"/>
              </a:rPr>
              <a:t>ương</a:t>
            </a:r>
            <a:r>
              <a:rPr lang="en-US" sz="7200" b="1" dirty="0">
                <a:solidFill>
                  <a:srgbClr val="FF0000"/>
                </a:solidFill>
                <a:latin typeface="Times New Roman" panose="02020603050405020304" pitchFamily="18" charset="0"/>
                <a:cs typeface="Times New Roman" panose="02020603050405020304" pitchFamily="18" charset="0"/>
              </a:rPr>
              <a:t> </a:t>
            </a:r>
          </a:p>
        </p:txBody>
      </p:sp>
      <p:pic>
        <p:nvPicPr>
          <p:cNvPr id="2" name="Picture 1"/>
          <p:cNvPicPr>
            <a:picLocks noChangeAspect="1"/>
          </p:cNvPicPr>
          <p:nvPr/>
        </p:nvPicPr>
        <p:blipFill>
          <a:blip r:embed="rId2"/>
          <a:stretch>
            <a:fillRect/>
          </a:stretch>
        </p:blipFill>
        <p:spPr>
          <a:xfrm>
            <a:off x="2647484" y="-144463"/>
            <a:ext cx="7977258" cy="5776635"/>
          </a:xfrm>
          <a:prstGeom prst="rect">
            <a:avLst/>
          </a:prstGeom>
        </p:spPr>
      </p:pic>
      <p:sp>
        <p:nvSpPr>
          <p:cNvPr id="3" name="AutoShape 2" descr="Bãi biển Mỹ Khê Đà Nẵng - Bãi biển đẹp nhất hành ti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A1AA7D3-AB22-4A74-99E1-ED2C74059FBE}"/>
              </a:ext>
            </a:extLst>
          </p:cNvPr>
          <p:cNvPicPr>
            <a:picLocks noChangeAspect="1"/>
          </p:cNvPicPr>
          <p:nvPr/>
        </p:nvPicPr>
        <p:blipFill>
          <a:blip r:embed="rId2"/>
          <a:stretch>
            <a:fillRect/>
          </a:stretch>
        </p:blipFill>
        <p:spPr>
          <a:xfrm>
            <a:off x="7748029" y="464695"/>
            <a:ext cx="5773100" cy="3478491"/>
          </a:xfrm>
          <a:prstGeom prst="rect">
            <a:avLst/>
          </a:prstGeom>
        </p:spPr>
      </p:pic>
      <p:pic>
        <p:nvPicPr>
          <p:cNvPr id="11" name="Picture 10">
            <a:extLst>
              <a:ext uri="{FF2B5EF4-FFF2-40B4-BE49-F238E27FC236}">
                <a16:creationId xmlns:a16="http://schemas.microsoft.com/office/drawing/2014/main" id="{1ACA59EA-F5F2-44A0-B71F-17F457994BE8}"/>
              </a:ext>
            </a:extLst>
          </p:cNvPr>
          <p:cNvPicPr>
            <a:picLocks noChangeAspect="1"/>
          </p:cNvPicPr>
          <p:nvPr/>
        </p:nvPicPr>
        <p:blipFill>
          <a:blip r:embed="rId3"/>
          <a:stretch>
            <a:fillRect/>
          </a:stretch>
        </p:blipFill>
        <p:spPr>
          <a:xfrm>
            <a:off x="0" y="3741572"/>
            <a:ext cx="4280070" cy="1480325"/>
          </a:xfrm>
          <a:prstGeom prst="rect">
            <a:avLst/>
          </a:prstGeom>
        </p:spPr>
      </p:pic>
      <p:pic>
        <p:nvPicPr>
          <p:cNvPr id="13" name="Picture 12">
            <a:extLst>
              <a:ext uri="{FF2B5EF4-FFF2-40B4-BE49-F238E27FC236}">
                <a16:creationId xmlns:a16="http://schemas.microsoft.com/office/drawing/2014/main" id="{FB60C119-A8C5-4493-AC9D-A214B53FC902}"/>
              </a:ext>
            </a:extLst>
          </p:cNvPr>
          <p:cNvPicPr>
            <a:picLocks noChangeAspect="1"/>
          </p:cNvPicPr>
          <p:nvPr/>
        </p:nvPicPr>
        <p:blipFill>
          <a:blip r:embed="rId4"/>
          <a:stretch>
            <a:fillRect/>
          </a:stretch>
        </p:blipFill>
        <p:spPr>
          <a:xfrm>
            <a:off x="4401051" y="3968815"/>
            <a:ext cx="4198258" cy="1212173"/>
          </a:xfrm>
          <a:prstGeom prst="rect">
            <a:avLst/>
          </a:prstGeom>
        </p:spPr>
      </p:pic>
      <p:pic>
        <p:nvPicPr>
          <p:cNvPr id="15" name="Picture 14">
            <a:extLst>
              <a:ext uri="{FF2B5EF4-FFF2-40B4-BE49-F238E27FC236}">
                <a16:creationId xmlns:a16="http://schemas.microsoft.com/office/drawing/2014/main" id="{043490B8-96EF-4841-962E-F7F1821F3886}"/>
              </a:ext>
            </a:extLst>
          </p:cNvPr>
          <p:cNvPicPr>
            <a:picLocks noChangeAspect="1"/>
          </p:cNvPicPr>
          <p:nvPr/>
        </p:nvPicPr>
        <p:blipFill>
          <a:blip r:embed="rId5"/>
          <a:stretch>
            <a:fillRect/>
          </a:stretch>
        </p:blipFill>
        <p:spPr>
          <a:xfrm>
            <a:off x="8223495" y="3741572"/>
            <a:ext cx="4280070" cy="1876647"/>
          </a:xfrm>
          <a:prstGeom prst="rect">
            <a:avLst/>
          </a:prstGeom>
        </p:spPr>
      </p:pic>
      <p:pic>
        <p:nvPicPr>
          <p:cNvPr id="8" name="Picture 8" descr="Làm mô hình trang trại sinh thái cần chuẩn bị gì?">
            <a:extLst>
              <a:ext uri="{FF2B5EF4-FFF2-40B4-BE49-F238E27FC236}">
                <a16:creationId xmlns:a16="http://schemas.microsoft.com/office/drawing/2014/main" id="{B105537D-E0D8-417A-BDBB-47A93BEF4B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18" y="861331"/>
            <a:ext cx="3976773" cy="27029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94B64199-42B8-4BDC-B388-EED972706982}"/>
              </a:ext>
            </a:extLst>
          </p:cNvPr>
          <p:cNvPicPr>
            <a:picLocks noChangeAspect="1"/>
          </p:cNvPicPr>
          <p:nvPr/>
        </p:nvPicPr>
        <p:blipFill>
          <a:blip r:embed="rId7"/>
          <a:stretch>
            <a:fillRect/>
          </a:stretch>
        </p:blipFill>
        <p:spPr>
          <a:xfrm>
            <a:off x="4025237" y="861331"/>
            <a:ext cx="4198258" cy="2646327"/>
          </a:xfrm>
          <a:prstGeom prst="rect">
            <a:avLst/>
          </a:prstGeom>
        </p:spPr>
      </p:pic>
    </p:spTree>
    <p:extLst>
      <p:ext uri="{BB962C8B-B14F-4D97-AF65-F5344CB8AC3E}">
        <p14:creationId xmlns:p14="http://schemas.microsoft.com/office/powerpoint/2010/main" val="270616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rẻ em Vui vẻ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TotalTime>
  <Words>160</Words>
  <Application>Microsoft Office PowerPoint</Application>
  <PresentationFormat>Widescreen</PresentationFormat>
  <Paragraphs>54</Paragraphs>
  <Slides>27</Slides>
  <Notes>4</Notes>
  <HiddenSlides>0</HiddenSlides>
  <MMClips>1</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27</vt:i4>
      </vt:variant>
    </vt:vector>
  </HeadingPairs>
  <TitlesOfParts>
    <vt:vector size="42" baseType="lpstr">
      <vt:lpstr>Microsoft YaHei</vt:lpstr>
      <vt:lpstr>SimSun</vt:lpstr>
      <vt:lpstr>.VnAvant</vt:lpstr>
      <vt:lpstr>.VnAvantH</vt:lpstr>
      <vt:lpstr>Arial</vt:lpstr>
      <vt:lpstr>Calibri</vt:lpstr>
      <vt:lpstr>Calibri Light</vt:lpstr>
      <vt:lpstr>Chivo Light</vt:lpstr>
      <vt:lpstr>等线</vt:lpstr>
      <vt:lpstr>Euphemia</vt:lpstr>
      <vt:lpstr>Tahoma</vt:lpstr>
      <vt:lpstr>Times New Roman</vt:lpstr>
      <vt:lpstr>Wingdings</vt:lpstr>
      <vt:lpstr>Office Theme</vt:lpstr>
      <vt:lpstr>Trẻ em Vui vẻ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linhmx</dc:creator>
  <cp:lastModifiedBy>Quyen</cp:lastModifiedBy>
  <cp:revision>69</cp:revision>
  <dcterms:created xsi:type="dcterms:W3CDTF">2020-08-13T09:32:00Z</dcterms:created>
  <dcterms:modified xsi:type="dcterms:W3CDTF">2022-12-20T15:01:21Z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