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5"/>
  </p:notesMasterIdLst>
  <p:sldIdLst>
    <p:sldId id="296" r:id="rId3"/>
    <p:sldId id="289" r:id="rId4"/>
    <p:sldId id="319" r:id="rId5"/>
    <p:sldId id="293" r:id="rId6"/>
    <p:sldId id="294" r:id="rId7"/>
    <p:sldId id="298" r:id="rId8"/>
    <p:sldId id="283" r:id="rId9"/>
    <p:sldId id="285" r:id="rId10"/>
    <p:sldId id="284" r:id="rId11"/>
    <p:sldId id="315" r:id="rId12"/>
    <p:sldId id="316" r:id="rId13"/>
    <p:sldId id="317" r:id="rId14"/>
    <p:sldId id="288" r:id="rId15"/>
    <p:sldId id="320" r:id="rId16"/>
    <p:sldId id="321" r:id="rId17"/>
    <p:sldId id="322" r:id="rId18"/>
    <p:sldId id="323" r:id="rId19"/>
    <p:sldId id="318" r:id="rId20"/>
    <p:sldId id="260" r:id="rId21"/>
    <p:sldId id="258" r:id="rId22"/>
    <p:sldId id="259" r:id="rId23"/>
    <p:sldId id="31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3B9"/>
    <a:srgbClr val="3333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53" autoAdjust="0"/>
    <p:restoredTop sz="94660"/>
  </p:normalViewPr>
  <p:slideViewPr>
    <p:cSldViewPr snapToGrid="0">
      <p:cViewPr varScale="1">
        <p:scale>
          <a:sx n="73" d="100"/>
          <a:sy n="73" d="100"/>
        </p:scale>
        <p:origin x="216"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12/21/2022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ỗ dành sẵn cho Ghi chú 2"/>
          <p:cNvSpPr>
            <a:spLocks noGrp="1"/>
          </p:cNvSpPr>
          <p:nvPr>
            <p:ph type="body" idx="1"/>
          </p:nvPr>
        </p:nvSpPr>
        <p:spPr/>
        <p:txBody>
          <a:bodyPr rtlCol="0"/>
          <a:lstStyle/>
          <a:p>
            <a:pPr rtl="0"/>
            <a:endParaRPr lang="vi-VN" dirty="0"/>
          </a:p>
        </p:txBody>
      </p:sp>
      <p:sp>
        <p:nvSpPr>
          <p:cNvPr id="4" name="Chỗ dành sẵn cho Số Trang chiếu 3"/>
          <p:cNvSpPr>
            <a:spLocks noGrp="1"/>
          </p:cNvSpPr>
          <p:nvPr>
            <p:ph type="sldNum" sz="quarter" idx="10"/>
          </p:nvPr>
        </p:nvSpPr>
        <p:spPr/>
        <p:txBody>
          <a:bodyPr rtlCol="0"/>
          <a:lstStyle/>
          <a:p>
            <a:pPr rtl="0"/>
            <a:fld id="{935E2820-AFE1-45FA-949E-17BDB534E1DC}" type="slidenum">
              <a:rPr lang="vi-VN" smtClean="0"/>
              <a:t>22</a:t>
            </a:fld>
            <a:endParaRPr lang="vi-V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rang chiếu Tiêu đề">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065213" y="304800"/>
            <a:ext cx="7091361" cy="2793906"/>
          </a:xfrm>
        </p:spPr>
        <p:txBody>
          <a:bodyPr rtlCol="0" anchor="b">
            <a:normAutofit/>
          </a:bodyPr>
          <a:lstStyle>
            <a:lvl1pPr algn="l">
              <a:lnSpc>
                <a:spcPct val="80000"/>
              </a:lnSpc>
              <a:defRPr sz="6600"/>
            </a:lvl1pPr>
          </a:lstStyle>
          <a:p>
            <a:pPr rtl="0"/>
            <a:r>
              <a:rPr lang="vi-VN" noProof="0" dirty="0"/>
              <a:t>Bấm để sửa kiểu tiêu đề Bản cái</a:t>
            </a:r>
          </a:p>
        </p:txBody>
      </p:sp>
      <p:sp>
        <p:nvSpPr>
          <p:cNvPr id="3" name="Phụ đề 2"/>
          <p:cNvSpPr>
            <a:spLocks noGrp="1"/>
          </p:cNvSpPr>
          <p:nvPr>
            <p:ph type="subTitle" idx="1" hasCustomPrompt="1"/>
          </p:nvPr>
        </p:nvSpPr>
        <p:spPr>
          <a:xfrm>
            <a:off x="1065213" y="3108804"/>
            <a:ext cx="7091361" cy="838200"/>
          </a:xfrm>
        </p:spPr>
        <p:txBody>
          <a:bodyPr rtlCol="0"/>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8" name="Chỗ dành sẵn cho Ngày tháng 7"/>
          <p:cNvSpPr>
            <a:spLocks noGrp="1"/>
          </p:cNvSpPr>
          <p:nvPr>
            <p:ph type="dt" sz="half" idx="10"/>
          </p:nvPr>
        </p:nvSpPr>
        <p:spPr/>
        <p:txBody>
          <a:bodyPr rtlCol="0"/>
          <a:lstStyle/>
          <a:p>
            <a:pPr rtl="0"/>
            <a:fld id="{4160A937-CCB1-4E1C-B936-FD9CD2E337BB}" type="datetime1">
              <a:rPr lang="vi-VN" noProof="0" smtClean="0"/>
              <a:t>21/12/2022</a:t>
            </a:fld>
            <a:endParaRPr lang="vi-VN" noProof="0" dirty="0"/>
          </a:p>
        </p:txBody>
      </p:sp>
      <p:sp>
        <p:nvSpPr>
          <p:cNvPr id="9" name="Chỗ dành sẵn cho Chân trang 8"/>
          <p:cNvSpPr>
            <a:spLocks noGrp="1"/>
          </p:cNvSpPr>
          <p:nvPr>
            <p:ph type="ftr" sz="quarter" idx="11"/>
          </p:nvPr>
        </p:nvSpPr>
        <p:spPr/>
        <p:txBody>
          <a:bodyPr rtlCol="0"/>
          <a:lstStyle/>
          <a:p>
            <a:pPr rtl="0"/>
            <a:endParaRPr lang="vi-VN" noProof="0" dirty="0"/>
          </a:p>
        </p:txBody>
      </p:sp>
      <p:sp>
        <p:nvSpPr>
          <p:cNvPr id="10" name="Chỗ dành sẵn cho Số Trang chiếu 9"/>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ội dung 2"/>
          <p:cNvSpPr>
            <a:spLocks noGrp="1"/>
          </p:cNvSpPr>
          <p:nvPr>
            <p:ph idx="1" hasCustomPrompt="1"/>
          </p:nvPr>
        </p:nvSpPr>
        <p:spPr/>
        <p:txBody>
          <a:bodyPr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8C3A219-E93E-4A57-8AB8-4746A4C196E5}" type="datetime1">
              <a:rPr lang="vi-VN" smtClean="0"/>
              <a:t>21/12/2022</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êu đề của Mụ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5180013" y="1600200"/>
            <a:ext cx="6400801" cy="2486025"/>
          </a:xfrm>
        </p:spPr>
        <p:txBody>
          <a:bodyPr rtlCol="0" anchor="b">
            <a:normAutofit/>
          </a:bodyPr>
          <a:lstStyle>
            <a:lvl1pPr>
              <a:defRPr sz="5200"/>
            </a:lvl1pPr>
          </a:lstStyle>
          <a:p>
            <a:pPr rtl="0"/>
            <a:r>
              <a:rPr lang="vi-VN"/>
              <a:t>Bấm để sửa kiểu tiêu đề Bản cái</a:t>
            </a:r>
            <a:endParaRPr lang="vi-VN" dirty="0"/>
          </a:p>
        </p:txBody>
      </p:sp>
      <p:sp>
        <p:nvSpPr>
          <p:cNvPr id="3" name="Chỗ dành sẵn cho Văn bản 2"/>
          <p:cNvSpPr>
            <a:spLocks noGrp="1"/>
          </p:cNvSpPr>
          <p:nvPr>
            <p:ph type="body" idx="1" hasCustomPrompt="1"/>
          </p:nvPr>
        </p:nvSpPr>
        <p:spPr>
          <a:xfrm>
            <a:off x="5180011" y="4105029"/>
            <a:ext cx="6400801" cy="914400"/>
          </a:xfrm>
        </p:spPr>
        <p:txBody>
          <a:bodyPr rtlCol="0">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a:t>Chỉnh sửa kiểu văn bản của Bản cái</a:t>
            </a:r>
          </a:p>
        </p:txBody>
      </p:sp>
      <p:sp>
        <p:nvSpPr>
          <p:cNvPr id="4" name="Chỗ dành sẵn cho Ngày tháng 3"/>
          <p:cNvSpPr>
            <a:spLocks noGrp="1"/>
          </p:cNvSpPr>
          <p:nvPr>
            <p:ph type="dt" sz="half" idx="10"/>
          </p:nvPr>
        </p:nvSpPr>
        <p:spPr/>
        <p:txBody>
          <a:bodyPr rtlCol="0"/>
          <a:lstStyle/>
          <a:p>
            <a:pPr rtl="0"/>
            <a:fld id="{719677E3-5E68-4C16-8BBB-55F20A1A8FB6}" type="datetime1">
              <a:rPr lang="vi-VN" smtClean="0"/>
              <a:t>21/12/2022</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dirty="0"/>
              <a:t>Bấm để sửa kiểu tiêu đề Bản cái</a:t>
            </a:r>
          </a:p>
        </p:txBody>
      </p:sp>
      <p:sp>
        <p:nvSpPr>
          <p:cNvPr id="3" name="Chỗ dành sẵn cho Nội dung 2"/>
          <p:cNvSpPr>
            <a:spLocks noGrp="1"/>
          </p:cNvSpPr>
          <p:nvPr>
            <p:ph sz="half" idx="1" hasCustomPrompt="1"/>
          </p:nvPr>
        </p:nvSpPr>
        <p:spPr>
          <a:xfrm>
            <a:off x="22082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4" name="Chỗ dành sẵn cho Nội dung 3"/>
          <p:cNvSpPr>
            <a:spLocks noGrp="1"/>
          </p:cNvSpPr>
          <p:nvPr>
            <p:ph sz="half" idx="2" hasCustomPrompt="1"/>
          </p:nvPr>
        </p:nvSpPr>
        <p:spPr>
          <a:xfrm>
            <a:off x="70088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5" name="Chỗ dành sẵn cho Ngày tháng 4"/>
          <p:cNvSpPr>
            <a:spLocks noGrp="1"/>
          </p:cNvSpPr>
          <p:nvPr>
            <p:ph type="dt" sz="half" idx="10"/>
          </p:nvPr>
        </p:nvSpPr>
        <p:spPr/>
        <p:txBody>
          <a:bodyPr rtlCol="0"/>
          <a:lstStyle/>
          <a:p>
            <a:pPr rtl="0"/>
            <a:fld id="{8AD27773-524D-45C8-A1FA-602C14602A3B}" type="datetime1">
              <a:rPr lang="vi-VN" noProof="0" smtClean="0"/>
              <a:t>21/12/2022</a:t>
            </a:fld>
            <a:endParaRPr lang="vi-VN" noProof="0"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Văn bản 2"/>
          <p:cNvSpPr>
            <a:spLocks noGrp="1"/>
          </p:cNvSpPr>
          <p:nvPr>
            <p:ph type="body" idx="1" hasCustomPrompt="1"/>
          </p:nvPr>
        </p:nvSpPr>
        <p:spPr>
          <a:xfrm>
            <a:off x="22082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4" name="Chỗ dành sẵn cho Nội dung 3"/>
          <p:cNvSpPr>
            <a:spLocks noGrp="1"/>
          </p:cNvSpPr>
          <p:nvPr>
            <p:ph sz="half" idx="2" hasCustomPrompt="1"/>
          </p:nvPr>
        </p:nvSpPr>
        <p:spPr>
          <a:xfrm>
            <a:off x="22082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5" name="Chỗ dành sẵn cho Văn bản 4"/>
          <p:cNvSpPr>
            <a:spLocks noGrp="1"/>
          </p:cNvSpPr>
          <p:nvPr>
            <p:ph type="body" sz="quarter" idx="3" hasCustomPrompt="1"/>
          </p:nvPr>
        </p:nvSpPr>
        <p:spPr>
          <a:xfrm>
            <a:off x="70088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6" name="Chỗ dành sẵn cho Nội dung 5"/>
          <p:cNvSpPr>
            <a:spLocks noGrp="1"/>
          </p:cNvSpPr>
          <p:nvPr>
            <p:ph sz="quarter" idx="4" hasCustomPrompt="1"/>
          </p:nvPr>
        </p:nvSpPr>
        <p:spPr>
          <a:xfrm>
            <a:off x="70088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7" name="Chỗ dành sẵn cho Ngày tháng 6"/>
          <p:cNvSpPr>
            <a:spLocks noGrp="1"/>
          </p:cNvSpPr>
          <p:nvPr>
            <p:ph type="dt" sz="half" idx="10"/>
          </p:nvPr>
        </p:nvSpPr>
        <p:spPr/>
        <p:txBody>
          <a:bodyPr rtlCol="0"/>
          <a:lstStyle/>
          <a:p>
            <a:pPr rtl="0"/>
            <a:fld id="{B80A089F-08F3-472C-992E-D6619EBCE691}" type="datetime1">
              <a:rPr lang="vi-VN" smtClean="0"/>
              <a:t>21/12/2022</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9" name="Chỗ dành sẵn cho Số Trang chiếu 8"/>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gày tháng 2"/>
          <p:cNvSpPr>
            <a:spLocks noGrp="1"/>
          </p:cNvSpPr>
          <p:nvPr>
            <p:ph type="dt" sz="half" idx="10"/>
          </p:nvPr>
        </p:nvSpPr>
        <p:spPr/>
        <p:txBody>
          <a:bodyPr rtlCol="0"/>
          <a:lstStyle/>
          <a:p>
            <a:pPr rtl="0"/>
            <a:fld id="{B8092662-6564-412C-9392-266C7F9E7420}" type="datetime1">
              <a:rPr lang="vi-VN" smtClean="0"/>
              <a:t>21/12/2022</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5" name="Chỗ dành sẵn cho Số Trang chiếu 4"/>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rố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hỗ dành sẵn cho Ngày tháng 1"/>
          <p:cNvSpPr>
            <a:spLocks noGrp="1"/>
          </p:cNvSpPr>
          <p:nvPr>
            <p:ph type="dt" sz="half" idx="10"/>
          </p:nvPr>
        </p:nvSpPr>
        <p:spPr/>
        <p:txBody>
          <a:bodyPr rtlCol="0"/>
          <a:lstStyle/>
          <a:p>
            <a:pPr rtl="0"/>
            <a:fld id="{ADCFBD34-5AE3-4C91-B13A-0044E6640D70}" type="datetime1">
              <a:rPr lang="vi-VN" smtClean="0"/>
              <a:t>21/12/2022</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4" name="Chỗ dành sẵn cho Số Trang chiếu 3"/>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Nội dung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3" name="Chỗ dành sẵn cho Nội dung 2"/>
          <p:cNvSpPr>
            <a:spLocks noGrp="1"/>
          </p:cNvSpPr>
          <p:nvPr>
            <p:ph idx="1" hasCustomPrompt="1"/>
          </p:nvPr>
        </p:nvSpPr>
        <p:spPr>
          <a:xfrm>
            <a:off x="1293813" y="533400"/>
            <a:ext cx="6858000" cy="4800600"/>
          </a:xfrm>
        </p:spPr>
        <p:txBody>
          <a:bodyPr rtlCol="0">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5" name="Chỗ dành sẵn cho Ngày tháng 4"/>
          <p:cNvSpPr>
            <a:spLocks noGrp="1"/>
          </p:cNvSpPr>
          <p:nvPr>
            <p:ph type="dt" sz="half" idx="10"/>
          </p:nvPr>
        </p:nvSpPr>
        <p:spPr/>
        <p:txBody>
          <a:bodyPr rtlCol="0"/>
          <a:lstStyle/>
          <a:p>
            <a:pPr rtl="0"/>
            <a:fld id="{B9AB1D4A-8458-4CC2-8BA4-421667826001}" type="datetime1">
              <a:rPr lang="vi-VN" smtClean="0"/>
              <a:t>21/12/2022</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Ảnh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8" name="Hình chữ nhật Góc tròn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dirty="0"/>
          </a:p>
        </p:txBody>
      </p:sp>
      <p:sp>
        <p:nvSpPr>
          <p:cNvPr id="3" name="Chỗ dành sẵn cho Ảnh 2" title="Chỗ dành sẵn trống để thêm một hình ảnh. Bấm vào chỗ dành sẵn, rồi chọn hình ảnh mà bạn muốn thêm"/>
          <p:cNvSpPr>
            <a:spLocks noGrp="1"/>
          </p:cNvSpPr>
          <p:nvPr>
            <p:ph type="pic" idx="1" hasCustomPrompt="1"/>
          </p:nvPr>
        </p:nvSpPr>
        <p:spPr>
          <a:xfrm>
            <a:off x="1408112" y="647700"/>
            <a:ext cx="6629400" cy="4572000"/>
          </a:xfrm>
          <a:prstGeom prst="roundRect">
            <a:avLst>
              <a:gd name="adj" fmla="val 3725"/>
            </a:avLst>
          </a:prstGeo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dirty="0"/>
              <a:t>Bấm biểu tượng để thêm hình ảnh</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a:t>Chỉnh sửa kiểu văn bản của Bản cái</a:t>
            </a:r>
          </a:p>
        </p:txBody>
      </p:sp>
      <p:sp>
        <p:nvSpPr>
          <p:cNvPr id="5" name="Chỗ dành sẵn cho Ngày tháng 4"/>
          <p:cNvSpPr>
            <a:spLocks noGrp="1"/>
          </p:cNvSpPr>
          <p:nvPr>
            <p:ph type="dt" sz="half" idx="10"/>
          </p:nvPr>
        </p:nvSpPr>
        <p:spPr/>
        <p:txBody>
          <a:bodyPr rtlCol="0"/>
          <a:lstStyle/>
          <a:p>
            <a:pPr rtl="0"/>
            <a:fld id="{C8EEB4D7-FFE0-4612-A129-DD9A7DDC61EB}" type="datetime1">
              <a:rPr lang="vi-VN" smtClean="0"/>
              <a:t>21/12/2022</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B9520F76-9E09-43CF-92DF-1AD0B224A512}" type="datetime1">
              <a:rPr lang="vi-VN" smtClean="0"/>
              <a:t>21/12/2022</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865014" y="304801"/>
            <a:ext cx="1715800" cy="5410200"/>
          </a:xfrm>
        </p:spPr>
        <p:txBody>
          <a:bodyPr vert="eaVert"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a:xfrm>
            <a:off x="2209800" y="304801"/>
            <a:ext cx="7502814" cy="5410200"/>
          </a:xfrm>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55A2252-D2AD-48D1-AC58-782B0528B7D1}" type="datetime1">
              <a:rPr lang="vi-VN" smtClean="0"/>
              <a:t>21/12/2022</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12/21/2022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ỗ dành sẵn cho Văn bản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a:t>
            </a:r>
            <a:r>
              <a:rPr lang="vi-VN" noProof="0" dirty="0" err="1"/>
              <a:t>Bản</a:t>
            </a:r>
            <a:r>
              <a:rPr lang="vi-VN" noProof="0" dirty="0"/>
              <a:t>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spc="-40"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7E94C8EA-7194-4619-9588-D81C9427E0FC}" type="datetime1">
              <a:rPr lang="vi-VN" smtClean="0"/>
              <a:t>21/12/2022</a:t>
            </a:fld>
            <a:endParaRPr lang="vi-VN" dirty="0"/>
          </a:p>
        </p:txBody>
      </p:sp>
      <p:sp>
        <p:nvSpPr>
          <p:cNvPr id="5" name="Chỗ dành sẵn cho Chân trang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vi-VN" dirty="0"/>
          </a:p>
        </p:txBody>
      </p:sp>
      <p:sp>
        <p:nvSpPr>
          <p:cNvPr id="6" name="Chỗ dành sẵn cho Số Trang chiếu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250" b="1">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fld id="{8FDBFFB2-86D9-4B8F-A59A-553A60B94BBE}" type="slidenum">
              <a:rPr lang="vi-VN" smtClean="0"/>
              <a:t>‹#›</a:t>
            </a:fld>
            <a:endParaRPr lang="vi-VN"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a:solidFill>
                  <a:srgbClr val="C00000"/>
                </a:solidFill>
                <a:latin typeface="Tahoma" panose="020B0604030504040204" pitchFamily="34" charset="0"/>
                <a:cs typeface="Tahoma" panose="020B0604030504040204" pitchFamily="34" charset="0"/>
                <a:sym typeface="+mn-lt"/>
              </a:rPr>
              <a:t>Giáo viên: ......................</a:t>
            </a:r>
            <a:endParaRPr lang="zh-CN" altLang="en-US" sz="3200" b="1">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180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47927" y="3390135"/>
            <a:ext cx="11373012" cy="1043944"/>
            <a:chOff x="242805" y="4426996"/>
            <a:chExt cx="11373012" cy="1043944"/>
          </a:xfrm>
        </p:grpSpPr>
        <p:sp>
          <p:nvSpPr>
            <p:cNvPr id="17" name="TextBox 16"/>
            <p:cNvSpPr txBox="1"/>
            <p:nvPr/>
          </p:nvSpPr>
          <p:spPr>
            <a:xfrm>
              <a:off x="7875278" y="4455277"/>
              <a:ext cx="3740539" cy="1015663"/>
            </a:xfrm>
            <a:prstGeom prst="rect">
              <a:avLst/>
            </a:prstGeom>
            <a:noFill/>
          </p:spPr>
          <p:txBody>
            <a:bodyPr wrap="square" rtlCol="0">
              <a:spAutoFit/>
            </a:bodyPr>
            <a:lstStyle/>
            <a:p>
              <a:r>
                <a:rPr lang="vi-VN" sz="6000" b="1" dirty="0">
                  <a:latin typeface="Times New Roman" panose="02020603050405020304" pitchFamily="18" charset="0"/>
                  <a:cs typeface="Times New Roman" panose="02020603050405020304" pitchFamily="18" charset="0"/>
                </a:rPr>
                <a:t>chích chòe</a:t>
              </a:r>
              <a:endParaRPr lang="en-US" sz="60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42805" y="4426996"/>
              <a:ext cx="2807999" cy="1015662"/>
            </a:xfrm>
            <a:prstGeom prst="rect">
              <a:avLst/>
            </a:prstGeom>
            <a:noFill/>
          </p:spPr>
          <p:txBody>
            <a:bodyPr wrap="square" rtlCol="0">
              <a:spAutoFit/>
            </a:bodyPr>
            <a:lstStyle/>
            <a:p>
              <a:r>
                <a:rPr lang="vi-VN" sz="6000" b="1" dirty="0">
                  <a:latin typeface="Times New Roman" panose="02020603050405020304" pitchFamily="18" charset="0"/>
                  <a:cs typeface="Times New Roman" panose="02020603050405020304" pitchFamily="18" charset="0"/>
                </a:rPr>
                <a:t>đóa hoa</a:t>
              </a:r>
              <a:endParaRPr lang="en-US" sz="60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196901" y="4443167"/>
              <a:ext cx="2648134" cy="1015663"/>
            </a:xfrm>
            <a:prstGeom prst="rect">
              <a:avLst/>
            </a:prstGeom>
            <a:noFill/>
          </p:spPr>
          <p:txBody>
            <a:bodyPr wrap="square" rtlCol="0">
              <a:spAutoFit/>
            </a:bodyPr>
            <a:lstStyle/>
            <a:p>
              <a:r>
                <a:rPr lang="vi-VN" sz="6000" b="1" dirty="0">
                  <a:latin typeface="Times New Roman" panose="02020603050405020304" pitchFamily="18" charset="0"/>
                  <a:cs typeface="Times New Roman" panose="02020603050405020304" pitchFamily="18" charset="0"/>
                </a:rPr>
                <a:t>váy xòe</a:t>
              </a:r>
              <a:endParaRPr lang="en-US" sz="6000" b="1" dirty="0">
                <a:latin typeface="Times New Roman" panose="02020603050405020304" pitchFamily="18" charset="0"/>
                <a:cs typeface="Times New Roman" panose="02020603050405020304" pitchFamily="18" charset="0"/>
              </a:endParaRPr>
            </a:p>
          </p:txBody>
        </p:sp>
      </p:grpSp>
      <p:pic>
        <p:nvPicPr>
          <p:cNvPr id="50" name="Picture 49"/>
          <p:cNvPicPr>
            <a:picLocks noChangeAspect="1"/>
          </p:cNvPicPr>
          <p:nvPr/>
        </p:nvPicPr>
        <p:blipFill>
          <a:blip r:embed="rId2"/>
          <a:stretch>
            <a:fillRect/>
          </a:stretch>
        </p:blipFill>
        <p:spPr>
          <a:xfrm>
            <a:off x="556660" y="1674001"/>
            <a:ext cx="2671069" cy="1837544"/>
          </a:xfrm>
          <a:prstGeom prst="rect">
            <a:avLst/>
          </a:prstGeom>
        </p:spPr>
      </p:pic>
      <p:pic>
        <p:nvPicPr>
          <p:cNvPr id="52" name="Picture 51"/>
          <p:cNvPicPr>
            <a:picLocks noChangeAspect="1"/>
          </p:cNvPicPr>
          <p:nvPr/>
        </p:nvPicPr>
        <p:blipFill>
          <a:blip r:embed="rId3"/>
          <a:stretch>
            <a:fillRect/>
          </a:stretch>
        </p:blipFill>
        <p:spPr>
          <a:xfrm>
            <a:off x="8400512" y="1599898"/>
            <a:ext cx="2816523" cy="1985749"/>
          </a:xfrm>
          <a:prstGeom prst="rect">
            <a:avLst/>
          </a:prstGeom>
        </p:spPr>
      </p:pic>
      <p:pic>
        <p:nvPicPr>
          <p:cNvPr id="53" name="Picture 4" descr="Satın Al 2018 Göz Alıcı Altın Sequins Fildişi Tül Çiçek Kız Elbise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495" y="1583972"/>
            <a:ext cx="1845028" cy="184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190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ADD26B-7E35-4342-B5A6-004BE072F962}"/>
              </a:ext>
            </a:extLst>
          </p:cNvPr>
          <p:cNvPicPr>
            <a:picLocks noChangeAspect="1"/>
          </p:cNvPicPr>
          <p:nvPr/>
        </p:nvPicPr>
        <p:blipFill>
          <a:blip r:embed="rId2"/>
          <a:stretch>
            <a:fillRect/>
          </a:stretch>
        </p:blipFill>
        <p:spPr>
          <a:xfrm>
            <a:off x="543106" y="-294346"/>
            <a:ext cx="11648894" cy="7446692"/>
          </a:xfrm>
          <a:prstGeom prst="rect">
            <a:avLst/>
          </a:prstGeom>
        </p:spPr>
      </p:pic>
    </p:spTree>
    <p:extLst>
      <p:ext uri="{BB962C8B-B14F-4D97-AF65-F5344CB8AC3E}">
        <p14:creationId xmlns:p14="http://schemas.microsoft.com/office/powerpoint/2010/main" val="156319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t>13</a:t>
            </a:fld>
            <a:endParaRPr kern="0">
              <a:solidFill>
                <a:srgbClr val="65677F"/>
              </a:solidFill>
            </a:endParaRPr>
          </a:p>
        </p:txBody>
      </p:sp>
      <p:sp>
        <p:nvSpPr>
          <p:cNvPr id="10" name="Google Shape;461;p28"/>
          <p:cNvSpPr txBox="1"/>
          <p:nvPr/>
        </p:nvSpPr>
        <p:spPr>
          <a:xfrm>
            <a:off x="1196559"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a:solidFill>
                  <a:srgbClr val="FF0000"/>
                </a:solidFill>
                <a:latin typeface=".VnAvant" panose="020B7200000000000000" pitchFamily="34" charset="0"/>
              </a:rPr>
              <a:t>b¶ng</a:t>
            </a:r>
            <a:r>
              <a:rPr lang="vi-VN" sz="6600" b="1" kern="0" dirty="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9524" y="-348207"/>
            <a:ext cx="7648167" cy="7648167"/>
          </a:xfrm>
          <a:prstGeom prst="rect">
            <a:avLst/>
          </a:prstGeom>
        </p:spPr>
      </p:pic>
    </p:spTree>
    <p:extLst>
      <p:ext uri="{BB962C8B-B14F-4D97-AF65-F5344CB8AC3E}">
        <p14:creationId xmlns:p14="http://schemas.microsoft.com/office/powerpoint/2010/main" val="2324683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12693" y="-419201"/>
            <a:ext cx="7718243" cy="7277201"/>
          </a:xfrm>
          <a:prstGeom prst="rect">
            <a:avLst/>
          </a:prstGeom>
        </p:spPr>
      </p:pic>
    </p:spTree>
    <p:extLst>
      <p:ext uri="{BB962C8B-B14F-4D97-AF65-F5344CB8AC3E}">
        <p14:creationId xmlns:p14="http://schemas.microsoft.com/office/powerpoint/2010/main" val="691363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2910" y="-297045"/>
            <a:ext cx="7339285" cy="7588074"/>
          </a:xfrm>
          <a:prstGeom prst="rect">
            <a:avLst/>
          </a:prstGeom>
        </p:spPr>
      </p:pic>
    </p:spTree>
    <p:extLst>
      <p:ext uri="{BB962C8B-B14F-4D97-AF65-F5344CB8AC3E}">
        <p14:creationId xmlns:p14="http://schemas.microsoft.com/office/powerpoint/2010/main" val="2439674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61730" y="-108314"/>
            <a:ext cx="6028236" cy="7067587"/>
          </a:xfrm>
          <a:prstGeom prst="rect">
            <a:avLst/>
          </a:prstGeom>
        </p:spPr>
      </p:pic>
    </p:spTree>
    <p:extLst>
      <p:ext uri="{BB962C8B-B14F-4D97-AF65-F5344CB8AC3E}">
        <p14:creationId xmlns:p14="http://schemas.microsoft.com/office/powerpoint/2010/main" val="1450284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6F45E9-CA22-4BD2-BB0B-F6EA44892D54}"/>
              </a:ext>
            </a:extLst>
          </p:cNvPr>
          <p:cNvPicPr>
            <a:picLocks noChangeAspect="1"/>
          </p:cNvPicPr>
          <p:nvPr/>
        </p:nvPicPr>
        <p:blipFill>
          <a:blip r:embed="rId2"/>
          <a:stretch>
            <a:fillRect/>
          </a:stretch>
        </p:blipFill>
        <p:spPr>
          <a:xfrm>
            <a:off x="-330129" y="939021"/>
            <a:ext cx="12852258" cy="3356933"/>
          </a:xfrm>
          <a:prstGeom prst="rect">
            <a:avLst/>
          </a:prstGeom>
        </p:spPr>
      </p:pic>
    </p:spTree>
    <p:extLst>
      <p:ext uri="{BB962C8B-B14F-4D97-AF65-F5344CB8AC3E}">
        <p14:creationId xmlns:p14="http://schemas.microsoft.com/office/powerpoint/2010/main" val="213287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p>
        </p:txBody>
      </p:sp>
      <p:grpSp>
        <p:nvGrpSpPr>
          <p:cNvPr id="6" name="Group 5"/>
          <p:cNvGrpSpPr/>
          <p:nvPr/>
        </p:nvGrpSpPr>
        <p:grpSpPr>
          <a:xfrm>
            <a:off x="1504683" y="1750939"/>
            <a:ext cx="8347654" cy="1594830"/>
            <a:chOff x="1352283" y="1519706"/>
            <a:chExt cx="6395798" cy="1594830"/>
          </a:xfrm>
        </p:grpSpPr>
        <p:sp>
          <p:nvSpPr>
            <p:cNvPr id="3" name="TextBox 2"/>
            <p:cNvSpPr txBox="1"/>
            <p:nvPr/>
          </p:nvSpPr>
          <p:spPr>
            <a:xfrm>
              <a:off x="1352283" y="1519707"/>
              <a:ext cx="1068946" cy="1569660"/>
            </a:xfrm>
            <a:prstGeom prst="rect">
              <a:avLst/>
            </a:prstGeom>
            <a:noFill/>
          </p:spPr>
          <p:txBody>
            <a:bodyPr wrap="square" rtlCol="0">
              <a:spAutoFit/>
            </a:bodyPr>
            <a:lstStyle/>
            <a:p>
              <a:r>
                <a:rPr lang="en-US" sz="4800" b="1" dirty="0" err="1">
                  <a:solidFill>
                    <a:srgbClr val="008000"/>
                  </a:solidFill>
                  <a:latin typeface="Times New Roman" panose="02020603050405020304" pitchFamily="18" charset="0"/>
                  <a:cs typeface="Times New Roman" panose="02020603050405020304" pitchFamily="18" charset="0"/>
                </a:rPr>
                <a:t>uôc</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047740" cy="1569660"/>
            </a:xfrm>
            <a:prstGeom prst="rect">
              <a:avLst/>
            </a:prstGeom>
            <a:noFill/>
          </p:spPr>
          <p:txBody>
            <a:bodyPr wrap="square" rtlCol="0">
              <a:spAutoFit/>
            </a:bodyPr>
            <a:lstStyle/>
            <a:p>
              <a:r>
                <a:rPr lang="en-US" sz="4800" b="1" dirty="0">
                  <a:solidFill>
                    <a:srgbClr val="008000"/>
                  </a:solidFill>
                  <a:latin typeface="Times New Roman" panose="02020603050405020304" pitchFamily="18" charset="0"/>
                  <a:cs typeface="Times New Roman" panose="02020603050405020304" pitchFamily="18" charset="0"/>
                </a:rPr>
                <a:t>   </a:t>
              </a:r>
              <a:r>
                <a:rPr lang="en-US" sz="4800" b="1" dirty="0" err="1">
                  <a:solidFill>
                    <a:srgbClr val="008000"/>
                  </a:solidFill>
                  <a:latin typeface="Times New Roman" panose="02020603050405020304" pitchFamily="18" charset="0"/>
                  <a:cs typeface="Times New Roman" panose="02020603050405020304" pitchFamily="18" charset="0"/>
                </a:rPr>
                <a:t>trẻ</a:t>
              </a:r>
              <a:r>
                <a:rPr lang="en-US" sz="4800" b="1" dirty="0">
                  <a:solidFill>
                    <a:srgbClr val="008000"/>
                  </a:solidFill>
                  <a:latin typeface="Times New Roman" panose="02020603050405020304" pitchFamily="18" charset="0"/>
                  <a:cs typeface="Times New Roman" panose="02020603050405020304" pitchFamily="18" charset="0"/>
                </a:rPr>
                <a:t> </a:t>
              </a:r>
              <a:r>
                <a:rPr lang="en-US" sz="4800" b="1" dirty="0" err="1">
                  <a:solidFill>
                    <a:srgbClr val="008000"/>
                  </a:solidFill>
                  <a:latin typeface="Times New Roman" panose="02020603050405020304" pitchFamily="18" charset="0"/>
                  <a:cs typeface="Times New Roman" panose="02020603050405020304" pitchFamily="18" charset="0"/>
                </a:rPr>
                <a:t>thơ</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1569660"/>
            </a:xfrm>
            <a:prstGeom prst="rect">
              <a:avLst/>
            </a:prstGeom>
            <a:noFill/>
          </p:spPr>
          <p:txBody>
            <a:bodyPr wrap="square" rtlCol="0">
              <a:spAutoFit/>
            </a:bodyPr>
            <a:lstStyle/>
            <a:p>
              <a:r>
                <a:rPr lang="en-US" sz="4800" b="1" dirty="0" err="1">
                  <a:solidFill>
                    <a:srgbClr val="008000"/>
                  </a:solidFill>
                  <a:latin typeface="Times New Roman" panose="02020603050405020304" pitchFamily="18" charset="0"/>
                  <a:cs typeface="Times New Roman" panose="02020603050405020304" pitchFamily="18" charset="0"/>
                </a:rPr>
                <a:t>vuốt</a:t>
              </a:r>
              <a:r>
                <a:rPr lang="en-US" sz="4800" b="1" dirty="0">
                  <a:solidFill>
                    <a:srgbClr val="008000"/>
                  </a:solidFill>
                  <a:latin typeface="Times New Roman" panose="02020603050405020304" pitchFamily="18" charset="0"/>
                  <a:cs typeface="Times New Roman" panose="02020603050405020304" pitchFamily="18" charset="0"/>
                </a:rPr>
                <a:t> </a:t>
              </a:r>
              <a:r>
                <a:rPr lang="en-US" sz="4800" b="1" dirty="0" err="1">
                  <a:solidFill>
                    <a:srgbClr val="008000"/>
                  </a:solidFill>
                  <a:latin typeface="Times New Roman" panose="02020603050405020304" pitchFamily="18" charset="0"/>
                  <a:cs typeface="Times New Roman" panose="02020603050405020304" pitchFamily="18" charset="0"/>
                </a:rPr>
                <a:t>ve</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163405" cy="1569661"/>
            <a:chOff x="1504683" y="1672106"/>
            <a:chExt cx="7020809" cy="1569661"/>
          </a:xfrm>
        </p:grpSpPr>
        <p:sp>
          <p:nvSpPr>
            <p:cNvPr id="11" name="TextBox 10"/>
            <p:cNvSpPr txBox="1"/>
            <p:nvPr/>
          </p:nvSpPr>
          <p:spPr>
            <a:xfrm>
              <a:off x="1504683" y="1672107"/>
              <a:ext cx="1068946" cy="1569660"/>
            </a:xfrm>
            <a:prstGeom prst="rect">
              <a:avLst/>
            </a:prstGeom>
            <a:noFill/>
          </p:spPr>
          <p:txBody>
            <a:bodyPr wrap="square" rtlCol="0">
              <a:spAutoFit/>
            </a:bodyPr>
            <a:lstStyle/>
            <a:p>
              <a:r>
                <a:rPr lang="en-US" sz="4800" b="1" dirty="0" err="1">
                  <a:solidFill>
                    <a:srgbClr val="0070C0"/>
                  </a:solidFill>
                  <a:latin typeface="Times New Roman" panose="02020603050405020304" pitchFamily="18" charset="0"/>
                  <a:cs typeface="Times New Roman" panose="02020603050405020304" pitchFamily="18" charset="0"/>
                </a:rPr>
                <a:t>ươu</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603678" cy="1569660"/>
            </a:xfrm>
            <a:prstGeom prst="rect">
              <a:avLst/>
            </a:prstGeom>
            <a:noFill/>
          </p:spPr>
          <p:txBody>
            <a:bodyPr wrap="square" rtlCol="0">
              <a:spAutoFit/>
            </a:bodyPr>
            <a:lstStyle/>
            <a:p>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cưỡi</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ngựa</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a:solidFill>
                    <a:srgbClr val="0070C0"/>
                  </a:solidFill>
                  <a:latin typeface="Times New Roman" panose="02020603050405020304" pitchFamily="18" charset="0"/>
                  <a:cs typeface="Times New Roman" panose="02020603050405020304" pitchFamily="18" charset="0"/>
                </a:rPr>
                <a:t>uông</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93107" y="48363"/>
            <a:ext cx="10822882" cy="3889155"/>
          </a:xfrm>
          <a:prstGeom prst="rect">
            <a:avLst/>
          </a:prstGeom>
        </p:spPr>
      </p:pic>
      <p:grpSp>
        <p:nvGrpSpPr>
          <p:cNvPr id="2" name="Group 1"/>
          <p:cNvGrpSpPr/>
          <p:nvPr/>
        </p:nvGrpSpPr>
        <p:grpSpPr>
          <a:xfrm>
            <a:off x="0" y="146420"/>
            <a:ext cx="1831526" cy="675505"/>
            <a:chOff x="1091978" y="573744"/>
            <a:chExt cx="1831526" cy="675505"/>
          </a:xfrm>
        </p:grpSpPr>
        <p:sp>
          <p:nvSpPr>
            <p:cNvPr id="4" name="Rectangle: Rounded Corners 3"/>
            <p:cNvSpPr/>
            <p:nvPr/>
          </p:nvSpPr>
          <p:spPr>
            <a:xfrm>
              <a:off x="1530022" y="573744"/>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648696"/>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p:cNvSpPr txBox="1"/>
          <p:nvPr/>
        </p:nvSpPr>
        <p:spPr>
          <a:xfrm>
            <a:off x="0" y="3995678"/>
            <a:ext cx="12015989" cy="2862322"/>
          </a:xfrm>
          <a:prstGeom prst="rect">
            <a:avLst/>
          </a:prstGeom>
          <a:noFill/>
        </p:spPr>
        <p:txBody>
          <a:bodyPr wrap="square" rtlCol="0">
            <a:spAutoFit/>
          </a:bodyPr>
          <a:lstStyle/>
          <a:p>
            <a:pPr algn="just"/>
            <a:r>
              <a:rPr lang="vi-VN" sz="3600" b="1" dirty="0">
                <a:latin typeface="Times New Roman" panose="02020603050405020304" pitchFamily="18" charset="0"/>
                <a:cs typeface="Times New Roman" panose="02020603050405020304" pitchFamily="18" charset="0"/>
              </a:rPr>
              <a:t>    Tết đến, hoa đào khoe sắc hồng tươi, hoa mai vàng nở rộ</a:t>
            </a:r>
            <a:r>
              <a:rPr lang="en-US" sz="3600" b="1" dirty="0">
                <a:latin typeface="Times New Roman" panose="02020603050405020304" pitchFamily="18" charset="0"/>
                <a:cs typeface="Times New Roman" panose="02020603050405020304" pitchFamily="18" charset="0"/>
              </a:rPr>
              <a:t>.</a:t>
            </a:r>
            <a:r>
              <a:rPr lang="vi-VN" sz="3600" b="1" dirty="0">
                <a:latin typeface="Times New Roman" panose="02020603050405020304" pitchFamily="18" charset="0"/>
                <a:cs typeface="Times New Roman" panose="02020603050405020304" pitchFamily="18" charset="0"/>
              </a:rPr>
              <a:t> Hè sang hoa phượn</a:t>
            </a:r>
            <a:r>
              <a:rPr lang="en-US" sz="3600" b="1" dirty="0">
                <a:latin typeface="Times New Roman" panose="02020603050405020304" pitchFamily="18" charset="0"/>
                <a:cs typeface="Times New Roman" panose="02020603050405020304" pitchFamily="18" charset="0"/>
              </a:rPr>
              <a:t>g</a:t>
            </a:r>
            <a:r>
              <a:rPr lang="vi-VN" sz="3600" b="1" dirty="0">
                <a:latin typeface="Times New Roman" panose="02020603050405020304" pitchFamily="18" charset="0"/>
                <a:cs typeface="Times New Roman" panose="02020603050405020304" pitchFamily="18" charset="0"/>
              </a:rPr>
              <a:t> bừng lửa đỏ, cháy rực cả góc trời. Cuối thu, hương hoa sữa nồng nàn, ngát thơm từng góc phố. Cuối đông, hoa cải trải thảm vàng rực rỡ bên sông. Những sắc hoa, hương hoa làm đẹp thêm cho cuộc sống.</a:t>
            </a:r>
            <a:endParaRPr lang="en-US" sz="36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D62085C-D08F-41BD-942C-542FD25A5E3B}"/>
              </a:ext>
            </a:extLst>
          </p:cNvPr>
          <p:cNvSpPr txBox="1"/>
          <p:nvPr/>
        </p:nvSpPr>
        <p:spPr>
          <a:xfrm>
            <a:off x="11835442" y="3851253"/>
            <a:ext cx="1216538" cy="923330"/>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8CECDF1C-434D-490D-9874-A531BD7241A5}"/>
              </a:ext>
            </a:extLst>
          </p:cNvPr>
          <p:cNvSpPr txBox="1"/>
          <p:nvPr/>
        </p:nvSpPr>
        <p:spPr>
          <a:xfrm>
            <a:off x="10799451" y="4330171"/>
            <a:ext cx="1216538" cy="923330"/>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2F8B2F81-AD28-44F4-A5B7-E3A24BAD9BFF}"/>
              </a:ext>
            </a:extLst>
          </p:cNvPr>
          <p:cNvSpPr txBox="1"/>
          <p:nvPr/>
        </p:nvSpPr>
        <p:spPr>
          <a:xfrm>
            <a:off x="10777369" y="4919008"/>
            <a:ext cx="1216538" cy="923330"/>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C1972EF8-DA4E-4960-9A78-4909DEC0B008}"/>
              </a:ext>
            </a:extLst>
          </p:cNvPr>
          <p:cNvSpPr txBox="1"/>
          <p:nvPr/>
        </p:nvSpPr>
        <p:spPr>
          <a:xfrm>
            <a:off x="9560010" y="5438833"/>
            <a:ext cx="1216538" cy="923330"/>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ACFECD60-4F45-4007-8036-05A7C316EF0E}"/>
              </a:ext>
            </a:extLst>
          </p:cNvPr>
          <p:cNvSpPr txBox="1"/>
          <p:nvPr/>
        </p:nvSpPr>
        <p:spPr>
          <a:xfrm>
            <a:off x="8749127" y="6005951"/>
            <a:ext cx="1216538" cy="923330"/>
          </a:xfrm>
          <a:prstGeom prst="rect">
            <a:avLst/>
          </a:prstGeom>
          <a:noFill/>
        </p:spPr>
        <p:txBody>
          <a:bodyPr wrap="square" rtlCol="0">
            <a:spAutoFit/>
          </a:bodyPr>
          <a:lstStyle/>
          <a:p>
            <a:r>
              <a:rPr lang="en-US" sz="5400" dirty="0">
                <a:solidFill>
                  <a:srgbClr val="FF000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5B9A863B-1C85-40FD-A551-1A7EC71DD564}"/>
              </a:ext>
            </a:extLst>
          </p:cNvPr>
          <p:cNvSpPr txBox="1"/>
          <p:nvPr/>
        </p:nvSpPr>
        <p:spPr>
          <a:xfrm>
            <a:off x="4398331" y="3988094"/>
            <a:ext cx="982591"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oe</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5995646-80E5-4981-A570-42B75B164EA5}"/>
              </a:ext>
            </a:extLst>
          </p:cNvPr>
          <p:cNvSpPr txBox="1"/>
          <p:nvPr/>
        </p:nvSpPr>
        <p:spPr>
          <a:xfrm>
            <a:off x="8114782" y="3988095"/>
            <a:ext cx="982591"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oa</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5C07E62-D636-4F49-939B-9B62CCFD5DD2}"/>
              </a:ext>
            </a:extLst>
          </p:cNvPr>
          <p:cNvSpPr txBox="1"/>
          <p:nvPr/>
        </p:nvSpPr>
        <p:spPr>
          <a:xfrm>
            <a:off x="2455854" y="3989752"/>
            <a:ext cx="982591"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oa</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111A868-7923-4CF3-876E-AABA833C9BDC}"/>
              </a:ext>
            </a:extLst>
          </p:cNvPr>
          <p:cNvSpPr txBox="1"/>
          <p:nvPr/>
        </p:nvSpPr>
        <p:spPr>
          <a:xfrm>
            <a:off x="1953518" y="4520616"/>
            <a:ext cx="982591"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oa</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80D028B-1FA3-4E31-9F7E-8D02AABE874D}"/>
              </a:ext>
            </a:extLst>
          </p:cNvPr>
          <p:cNvSpPr txBox="1"/>
          <p:nvPr/>
        </p:nvSpPr>
        <p:spPr>
          <a:xfrm>
            <a:off x="2534355" y="5057615"/>
            <a:ext cx="982591"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oa</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4B91C3B5-9A86-4DE1-802E-766CB219555E}"/>
              </a:ext>
            </a:extLst>
          </p:cNvPr>
          <p:cNvSpPr txBox="1"/>
          <p:nvPr/>
        </p:nvSpPr>
        <p:spPr>
          <a:xfrm>
            <a:off x="1529379" y="5611838"/>
            <a:ext cx="982591"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oa</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E7D07AD8-339D-48BE-8FEC-958BFE247EDB}"/>
              </a:ext>
            </a:extLst>
          </p:cNvPr>
          <p:cNvSpPr txBox="1"/>
          <p:nvPr/>
        </p:nvSpPr>
        <p:spPr>
          <a:xfrm>
            <a:off x="267734" y="6177163"/>
            <a:ext cx="982591"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oa</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A2BB5DD-0049-4FC3-BF08-887B7D97E8F3}"/>
              </a:ext>
            </a:extLst>
          </p:cNvPr>
          <p:cNvSpPr txBox="1"/>
          <p:nvPr/>
        </p:nvSpPr>
        <p:spPr>
          <a:xfrm>
            <a:off x="2586442" y="6180559"/>
            <a:ext cx="982591"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oa</a:t>
            </a:r>
            <a:endParaRPr 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1000"/>
                                        <p:tgtEl>
                                          <p:spTgt spid="7"/>
                                        </p:tgtEl>
                                      </p:cBhvr>
                                    </p:animEffect>
                                    <p:anim calcmode="lin" valueType="num">
                                      <p:cBhvr>
                                        <p:cTn id="76" dur="1000" fill="hold"/>
                                        <p:tgtEl>
                                          <p:spTgt spid="7"/>
                                        </p:tgtEl>
                                        <p:attrNameLst>
                                          <p:attrName>ppt_x</p:attrName>
                                        </p:attrNameLst>
                                      </p:cBhvr>
                                      <p:tavLst>
                                        <p:tav tm="0">
                                          <p:val>
                                            <p:strVal val="#ppt_x"/>
                                          </p:val>
                                        </p:tav>
                                        <p:tav tm="100000">
                                          <p:val>
                                            <p:strVal val="#ppt_x"/>
                                          </p:val>
                                        </p:tav>
                                      </p:tavLst>
                                    </p:anim>
                                    <p:anim calcmode="lin" valueType="num">
                                      <p:cBhvr>
                                        <p:cTn id="7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1000"/>
                                        <p:tgtEl>
                                          <p:spTgt spid="8"/>
                                        </p:tgtEl>
                                      </p:cBhvr>
                                    </p:animEffect>
                                    <p:anim calcmode="lin" valueType="num">
                                      <p:cBhvr>
                                        <p:cTn id="83" dur="1000" fill="hold"/>
                                        <p:tgtEl>
                                          <p:spTgt spid="8"/>
                                        </p:tgtEl>
                                        <p:attrNameLst>
                                          <p:attrName>ppt_x</p:attrName>
                                        </p:attrNameLst>
                                      </p:cBhvr>
                                      <p:tavLst>
                                        <p:tav tm="0">
                                          <p:val>
                                            <p:strVal val="#ppt_x"/>
                                          </p:val>
                                        </p:tav>
                                        <p:tav tm="100000">
                                          <p:val>
                                            <p:strVal val="#ppt_x"/>
                                          </p:val>
                                        </p:tav>
                                      </p:tavLst>
                                    </p:anim>
                                    <p:anim calcmode="lin" valueType="num">
                                      <p:cBhvr>
                                        <p:cTn id="8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barn(inVertical)">
                                      <p:cBhvr>
                                        <p:cTn id="89" dur="500"/>
                                        <p:tgtEl>
                                          <p:spTgt spid="9"/>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barn(inVertical)">
                                      <p:cBhvr>
                                        <p:cTn id="94" dur="500"/>
                                        <p:tgtEl>
                                          <p:spTgt spid="10"/>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barn(inVertical)">
                                      <p:cBhvr>
                                        <p:cTn id="9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a:solidFill>
                  <a:srgbClr val="0070C0"/>
                </a:solidFill>
                <a:latin typeface="Times New Roman" panose="02020603050405020304" pitchFamily="18" charset="0"/>
                <a:cs typeface="Times New Roman" panose="02020603050405020304" pitchFamily="18" charset="0"/>
              </a:rPr>
              <a:t>Muôn hoa khoe sắc</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88581" y="723345"/>
            <a:ext cx="9532859" cy="6134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p:txBody>
          <a:bodyPr rtlCol="0"/>
          <a:lstStyle/>
          <a:p>
            <a:pPr algn="ctr" rtl="0"/>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Dặn dò</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p>
        </p:txBody>
      </p:sp>
      <p:sp>
        <p:nvSpPr>
          <p:cNvPr id="3" name="Phụ đề 2"/>
          <p:cNvSpPr>
            <a:spLocks noGrp="1"/>
          </p:cNvSpPr>
          <p:nvPr>
            <p:ph type="subTitle" idx="1"/>
          </p:nvPr>
        </p:nvSpPr>
        <p:spPr/>
        <p:txBody>
          <a:bodyPr rtlCol="0"/>
          <a:lstStyle/>
          <a:p>
            <a:endParaRPr lang="en-US" altLang="vi-VN"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2"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0A1E3C-5A99-4424-906D-DF72FEAF2289}"/>
              </a:ext>
            </a:extLst>
          </p:cNvPr>
          <p:cNvSpPr txBox="1"/>
          <p:nvPr/>
        </p:nvSpPr>
        <p:spPr>
          <a:xfrm>
            <a:off x="2587925" y="724619"/>
            <a:ext cx="5124090" cy="4154984"/>
          </a:xfrm>
          <a:prstGeom prst="rect">
            <a:avLst/>
          </a:prstGeom>
          <a:noFill/>
        </p:spPr>
        <p:txBody>
          <a:bodyPr wrap="square" rtlCol="0">
            <a:spAutoFit/>
          </a:bodyPr>
          <a:lstStyle/>
          <a:p>
            <a:r>
              <a:rPr lang="en-US" sz="4800" b="1" dirty="0" err="1">
                <a:solidFill>
                  <a:srgbClr val="FF0000"/>
                </a:solidFill>
                <a:latin typeface="Times New Roman" panose="02020603050405020304" pitchFamily="18" charset="0"/>
                <a:cs typeface="Times New Roman" panose="02020603050405020304" pitchFamily="18" charset="0"/>
              </a:rPr>
              <a:t>Đọc</a:t>
            </a:r>
            <a:r>
              <a:rPr lang="en-US" sz="4800" b="1" dirty="0">
                <a:solidFill>
                  <a:srgbClr val="FF0000"/>
                </a:solidFill>
                <a:latin typeface="Times New Roman" panose="02020603050405020304" pitchFamily="18" charset="0"/>
                <a:cs typeface="Times New Roman" panose="02020603050405020304" pitchFamily="18" charset="0"/>
              </a:rPr>
              <a:t>:</a:t>
            </a:r>
          </a:p>
          <a:p>
            <a:r>
              <a:rPr lang="en-US" sz="48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khu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vườn</a:t>
            </a:r>
            <a:endParaRPr lang="en-US" sz="5400" dirty="0">
              <a:latin typeface="Times New Roman" panose="02020603050405020304" pitchFamily="18" charset="0"/>
              <a:cs typeface="Times New Roman" panose="02020603050405020304" pitchFamily="18" charset="0"/>
            </a:endParaRP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hạt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sương</a:t>
            </a:r>
            <a:endParaRPr lang="en-US" sz="5400" dirty="0">
              <a:latin typeface="Times New Roman" panose="02020603050405020304" pitchFamily="18" charset="0"/>
              <a:cs typeface="Times New Roman" panose="02020603050405020304" pitchFamily="18" charset="0"/>
            </a:endParaRPr>
          </a:p>
          <a:p>
            <a:r>
              <a:rPr lang="en-US" sz="5400" dirty="0">
                <a:latin typeface="Times New Roman" panose="02020603050405020304" pitchFamily="18" charset="0"/>
                <a:cs typeface="Times New Roman" panose="02020603050405020304" pitchFamily="18" charset="0"/>
              </a:rPr>
              <a:t>   con </a:t>
            </a:r>
            <a:r>
              <a:rPr lang="en-US" sz="5400" dirty="0" err="1">
                <a:latin typeface="Times New Roman" panose="02020603050405020304" pitchFamily="18" charset="0"/>
                <a:cs typeface="Times New Roman" panose="02020603050405020304" pitchFamily="18" charset="0"/>
              </a:rPr>
              <a:t>đường</a:t>
            </a:r>
            <a:endParaRPr lang="en-US" sz="5400" dirty="0">
              <a:latin typeface="Times New Roman" panose="02020603050405020304" pitchFamily="18" charset="0"/>
              <a:cs typeface="Times New Roman" panose="02020603050405020304" pitchFamily="18" charset="0"/>
            </a:endParaRPr>
          </a:p>
          <a:p>
            <a:r>
              <a:rPr lang="en-US" sz="5400" dirty="0">
                <a:latin typeface="Times New Roman" panose="02020603050405020304" pitchFamily="18" charset="0"/>
                <a:cs typeface="Times New Roman" panose="02020603050405020304" pitchFamily="18" charset="0"/>
              </a:rPr>
              <a:t>   con </a:t>
            </a:r>
            <a:r>
              <a:rPr lang="en-US" sz="5400" dirty="0" err="1">
                <a:latin typeface="Times New Roman" panose="02020603050405020304" pitchFamily="18" charset="0"/>
                <a:cs typeface="Times New Roman" panose="02020603050405020304" pitchFamily="18" charset="0"/>
              </a:rPr>
              <a:t>vượn</a:t>
            </a:r>
            <a:endParaRPr lang="en-US" sz="5400" dirty="0"/>
          </a:p>
        </p:txBody>
      </p:sp>
    </p:spTree>
    <p:extLst>
      <p:ext uri="{BB962C8B-B14F-4D97-AF65-F5344CB8AC3E}">
        <p14:creationId xmlns:p14="http://schemas.microsoft.com/office/powerpoint/2010/main" val="374840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52273" y="0"/>
            <a:ext cx="12039727" cy="5630011"/>
            <a:chOff x="242426" y="23902"/>
            <a:chExt cx="12039727" cy="5630011"/>
          </a:xfrm>
        </p:grpSpPr>
        <p:grpSp>
          <p:nvGrpSpPr>
            <p:cNvPr id="18" name="Group 17"/>
            <p:cNvGrpSpPr/>
            <p:nvPr/>
          </p:nvGrpSpPr>
          <p:grpSpPr>
            <a:xfrm>
              <a:off x="242426" y="23902"/>
              <a:ext cx="12039727" cy="5630011"/>
              <a:chOff x="-1" y="-1"/>
              <a:chExt cx="12039727" cy="5630011"/>
            </a:xfrm>
          </p:grpSpPr>
          <p:grpSp>
            <p:nvGrpSpPr>
              <p:cNvPr id="13" name="Group 12"/>
              <p:cNvGrpSpPr/>
              <p:nvPr/>
            </p:nvGrpSpPr>
            <p:grpSpPr>
              <a:xfrm>
                <a:off x="0" y="0"/>
                <a:ext cx="12039726" cy="5630010"/>
                <a:chOff x="0" y="0"/>
                <a:chExt cx="12039726" cy="5630010"/>
              </a:xfrm>
            </p:grpSpPr>
            <p:grpSp>
              <p:nvGrpSpPr>
                <p:cNvPr id="10" name="Group 9"/>
                <p:cNvGrpSpPr/>
                <p:nvPr/>
              </p:nvGrpSpPr>
              <p:grpSpPr>
                <a:xfrm>
                  <a:off x="0" y="0"/>
                  <a:ext cx="12039726" cy="5280338"/>
                  <a:chOff x="0" y="0"/>
                  <a:chExt cx="12039726" cy="5280338"/>
                </a:xfrm>
              </p:grpSpPr>
              <p:pic>
                <p:nvPicPr>
                  <p:cNvPr id="3" name="Picture 2"/>
                  <p:cNvPicPr>
                    <a:picLocks noChangeAspect="1"/>
                  </p:cNvPicPr>
                  <p:nvPr/>
                </p:nvPicPr>
                <p:blipFill>
                  <a:blip r:embed="rId2"/>
                  <a:stretch>
                    <a:fillRect/>
                  </a:stretch>
                </p:blipFill>
                <p:spPr>
                  <a:xfrm>
                    <a:off x="64673" y="0"/>
                    <a:ext cx="11975053" cy="5280338"/>
                  </a:xfrm>
                  <a:prstGeom prst="rect">
                    <a:avLst/>
                  </a:prstGeom>
                </p:spPr>
              </p:pic>
              <p:sp>
                <p:nvSpPr>
                  <p:cNvPr id="9" name="Rectangle 8"/>
                  <p:cNvSpPr/>
                  <p:nvPr/>
                </p:nvSpPr>
                <p:spPr>
                  <a:xfrm>
                    <a:off x="0" y="1481070"/>
                    <a:ext cx="2923504" cy="850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grpSp>
            <p:sp>
              <p:nvSpPr>
                <p:cNvPr id="11" name="Rectangle 10"/>
                <p:cNvSpPr/>
                <p:nvPr/>
              </p:nvSpPr>
              <p:spPr>
                <a:xfrm>
                  <a:off x="1249839" y="5114855"/>
                  <a:ext cx="7894162" cy="515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p>
              </p:txBody>
            </p:sp>
          </p:grpSp>
          <p:pic>
            <p:nvPicPr>
              <p:cNvPr id="17" name="Picture 16"/>
              <p:cNvPicPr>
                <a:picLocks noChangeAspect="1"/>
              </p:cNvPicPr>
              <p:nvPr/>
            </p:nvPicPr>
            <p:blipFill>
              <a:blip r:embed="rId3"/>
              <a:stretch>
                <a:fillRect/>
              </a:stretch>
            </p:blipFill>
            <p:spPr>
              <a:xfrm>
                <a:off x="-1" y="-1"/>
                <a:ext cx="1512397" cy="933181"/>
              </a:xfrm>
              <a:prstGeom prst="rect">
                <a:avLst/>
              </a:prstGeom>
            </p:spPr>
          </p:pic>
        </p:grpSp>
        <p:pic>
          <p:nvPicPr>
            <p:cNvPr id="19" name="Picture 18"/>
            <p:cNvPicPr>
              <a:picLocks noChangeAspect="1"/>
            </p:cNvPicPr>
            <p:nvPr/>
          </p:nvPicPr>
          <p:blipFill>
            <a:blip r:embed="rId3"/>
            <a:stretch>
              <a:fillRect/>
            </a:stretch>
          </p:blipFill>
          <p:spPr>
            <a:xfrm>
              <a:off x="3092201" y="111104"/>
              <a:ext cx="4441940" cy="933181"/>
            </a:xfrm>
            <a:prstGeom prst="rect">
              <a:avLst/>
            </a:prstGeom>
          </p:spPr>
        </p:pic>
      </p:grpSp>
      <p:grpSp>
        <p:nvGrpSpPr>
          <p:cNvPr id="5" name="Group 4"/>
          <p:cNvGrpSpPr/>
          <p:nvPr/>
        </p:nvGrpSpPr>
        <p:grpSpPr>
          <a:xfrm>
            <a:off x="649884" y="251181"/>
            <a:ext cx="4185634" cy="822076"/>
            <a:chOff x="1060549" y="587625"/>
            <a:chExt cx="2736751" cy="822076"/>
          </a:xfrm>
          <a:noFill/>
        </p:grpSpPr>
        <p:sp>
          <p:nvSpPr>
            <p:cNvPr id="7" name="Rectangle: Rounded Corners 6"/>
            <p:cNvSpPr/>
            <p:nvPr/>
          </p:nvSpPr>
          <p:spPr>
            <a:xfrm>
              <a:off x="1524776" y="587625"/>
              <a:ext cx="2272524" cy="8220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Times New Roman" panose="02020603050405020304" pitchFamily="18" charset="0"/>
                  <a:cs typeface="Times New Roman" panose="02020603050405020304" pitchFamily="18" charset="0"/>
                </a:rPr>
                <a:t>Nhận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biết</a:t>
              </a:r>
              <a:endParaRPr lang="en-US" sz="4000" b="1" dirty="0">
                <a:latin typeface="Times New Roman" panose="02020603050405020304" pitchFamily="18" charset="0"/>
                <a:cs typeface="Times New Roman" panose="02020603050405020304" pitchFamily="18" charset="0"/>
              </a:endParaRPr>
            </a:p>
          </p:txBody>
        </p:sp>
        <p:sp>
          <p:nvSpPr>
            <p:cNvPr id="8" name="Oval 7"/>
            <p:cNvSpPr/>
            <p:nvPr/>
          </p:nvSpPr>
          <p:spPr>
            <a:xfrm>
              <a:off x="1060549" y="657964"/>
              <a:ext cx="692842" cy="66944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pic>
        <p:nvPicPr>
          <p:cNvPr id="15" name="Picture 14">
            <a:extLst>
              <a:ext uri="{FF2B5EF4-FFF2-40B4-BE49-F238E27FC236}">
                <a16:creationId xmlns:a16="http://schemas.microsoft.com/office/drawing/2014/main" id="{84D35A9A-411C-4FAD-B8F6-F100B9D9F455}"/>
              </a:ext>
            </a:extLst>
          </p:cNvPr>
          <p:cNvPicPr>
            <a:picLocks noChangeAspect="1"/>
          </p:cNvPicPr>
          <p:nvPr/>
        </p:nvPicPr>
        <p:blipFill>
          <a:blip r:embed="rId4"/>
          <a:stretch>
            <a:fillRect/>
          </a:stretch>
        </p:blipFill>
        <p:spPr>
          <a:xfrm>
            <a:off x="657338" y="5254932"/>
            <a:ext cx="10877323" cy="12574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hoa</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oa</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2" name="Group 1"/>
          <p:cNvGrpSpPr/>
          <p:nvPr/>
        </p:nvGrpSpPr>
        <p:grpSpPr>
          <a:xfrm>
            <a:off x="0" y="149473"/>
            <a:ext cx="3005955" cy="994442"/>
            <a:chOff x="613008" y="611138"/>
            <a:chExt cx="3005955" cy="994442"/>
          </a:xfrm>
        </p:grpSpPr>
        <p:sp>
          <p:nvSpPr>
            <p:cNvPr id="5"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val="20000"/>
                    </a:ext>
                  </a:extLst>
                </a:gridCol>
                <a:gridCol w="2382592">
                  <a:extLst>
                    <a:ext uri="{9D8B030D-6E8A-4147-A177-3AD203B41FA5}">
                      <a16:colId xmlns:a16="http://schemas.microsoft.com/office/drawing/2014/main" val="20001"/>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oa</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h</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6" name="TextBox 15"/>
          <p:cNvSpPr txBox="1"/>
          <p:nvPr/>
        </p:nvSpPr>
        <p:spPr>
          <a:xfrm>
            <a:off x="5796393" y="2941945"/>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oa</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hoà</a:t>
              </a:r>
              <a:r>
                <a:rPr lang="en-US" sz="5400" b="1" dirty="0">
                  <a:latin typeface="Times New Roman" panose="02020603050405020304" pitchFamily="18" charset="0"/>
                  <a:cs typeface="Times New Roman" panose="02020603050405020304" pitchFamily="18" charset="0"/>
                </a:rPr>
                <a:t> </a:t>
              </a: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loa</a:t>
              </a:r>
              <a:r>
                <a:rPr lang="en-US" sz="5400" b="1" dirty="0">
                  <a:latin typeface="Times New Roman" panose="02020603050405020304" pitchFamily="18" charset="0"/>
                  <a:cs typeface="Times New Roman" panose="02020603050405020304" pitchFamily="18" charset="0"/>
                </a:rPr>
                <a:t> </a:t>
              </a: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toả</a:t>
              </a:r>
              <a:r>
                <a:rPr lang="en-US" sz="5400" b="1" dirty="0">
                  <a:latin typeface="Times New Roman" panose="02020603050405020304" pitchFamily="18" charset="0"/>
                  <a:cs typeface="Times New Roman" panose="02020603050405020304" pitchFamily="18" charset="0"/>
                </a:rPr>
                <a:t> </a:t>
              </a: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xoá</a:t>
              </a:r>
              <a:r>
                <a:rPr lang="en-US" sz="5400" b="1" dirty="0">
                  <a:latin typeface="Times New Roman" panose="02020603050405020304" pitchFamily="18" charset="0"/>
                  <a:cs typeface="Times New Roman" panose="02020603050405020304" pitchFamily="18" charset="0"/>
                </a:rPr>
                <a:t> </a:t>
              </a:r>
            </a:p>
          </p:txBody>
        </p:sp>
      </p:grpSp>
      <p:grpSp>
        <p:nvGrpSpPr>
          <p:cNvPr id="34" name="Group 33"/>
          <p:cNvGrpSpPr/>
          <p:nvPr/>
        </p:nvGrpSpPr>
        <p:grpSpPr>
          <a:xfrm>
            <a:off x="1006900" y="5463878"/>
            <a:ext cx="10133757" cy="978204"/>
            <a:chOff x="1024826" y="5316705"/>
            <a:chExt cx="10133757" cy="978204"/>
          </a:xfrm>
        </p:grpSpPr>
        <p:sp>
          <p:nvSpPr>
            <p:cNvPr id="29" name="TextBox 28"/>
            <p:cNvSpPr txBox="1"/>
            <p:nvPr/>
          </p:nvSpPr>
          <p:spPr>
            <a:xfrm>
              <a:off x="6091705" y="5316705"/>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loé</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xoè</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khoẻ</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loe</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7175110" y="317840"/>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oe</a:t>
            </a:r>
            <a:r>
              <a:rPr lang="en-US" sz="54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arn(inVertical)">
                                      <p:cBhvr>
                                        <p:cTn id="51" dur="500"/>
                                        <p:tgtEl>
                                          <p:spTgt spid="3"/>
                                        </p:tgtEl>
                                      </p:cBhvr>
                                    </p:animEffect>
                                  </p:childTnLst>
                                </p:cTn>
                              </p:par>
                              <p:par>
                                <p:cTn id="52" presetID="16" presetClass="entr" presetSubtype="21"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4" grpId="0"/>
      <p:bldP spid="14" grpId="0"/>
      <p:bldP spid="15" grpId="0"/>
      <p:bldP spid="16"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a:solidFill>
                  <a:srgbClr val="333399"/>
                </a:solidFill>
                <a:latin typeface="Times New Roman" panose="02020603050405020304" pitchFamily="18" charset="0"/>
                <a:cs typeface="Times New Roman" panose="02020603050405020304" pitchFamily="18" charset="0"/>
              </a:rPr>
              <a:t>Giải</a:t>
            </a:r>
            <a:r>
              <a:rPr lang="en-US" sz="8000" b="1" dirty="0">
                <a:solidFill>
                  <a:srgbClr val="333399"/>
                </a:solidFill>
                <a:latin typeface="Times New Roman" panose="02020603050405020304" pitchFamily="18" charset="0"/>
                <a:cs typeface="Times New Roman" panose="02020603050405020304" pitchFamily="18" charset="0"/>
              </a:rPr>
              <a:t> </a:t>
            </a:r>
            <a:r>
              <a:rPr lang="en-US" sz="8000" b="1" dirty="0" err="1">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457" y="5481603"/>
            <a:ext cx="3216994"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đóa</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hoa</a:t>
            </a:r>
            <a:endParaRPr lang="en-US" sz="6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54563" y="5481602"/>
            <a:ext cx="1543886"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oa</a:t>
            </a:r>
            <a:r>
              <a:rPr lang="en-US" sz="6000" b="1" dirty="0">
                <a:solidFill>
                  <a:srgbClr val="FF0000"/>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3442841" y="360734"/>
            <a:ext cx="6798660" cy="46770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89471" y="5519998"/>
            <a:ext cx="4297826" cy="1200329"/>
          </a:xfrm>
          <a:prstGeom prst="rect">
            <a:avLst/>
          </a:prstGeom>
          <a:noFill/>
        </p:spPr>
        <p:txBody>
          <a:bodyPr wrap="square" rtlCol="0">
            <a:spAutoFit/>
          </a:bodyPr>
          <a:lstStyle/>
          <a:p>
            <a:r>
              <a:rPr lang="en-US" sz="7200" b="1" dirty="0" err="1">
                <a:latin typeface="Times New Roman" panose="02020603050405020304" pitchFamily="18" charset="0"/>
                <a:cs typeface="Times New Roman" panose="02020603050405020304" pitchFamily="18" charset="0"/>
              </a:rPr>
              <a:t>váy</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xòe</a:t>
            </a:r>
            <a:endParaRPr lang="en-US" sz="7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752119" y="5519997"/>
            <a:ext cx="2584500" cy="1200329"/>
          </a:xfrm>
          <a:prstGeom prst="rect">
            <a:avLst/>
          </a:prstGeom>
          <a:noFill/>
        </p:spPr>
        <p:txBody>
          <a:bodyPr wrap="square" rtlCol="0">
            <a:spAutoFit/>
          </a:bodyPr>
          <a:lstStyle/>
          <a:p>
            <a:r>
              <a:rPr lang="en-US" sz="7200" b="1" dirty="0" err="1">
                <a:solidFill>
                  <a:srgbClr val="FF0000"/>
                </a:solidFill>
                <a:latin typeface="Times New Roman" panose="02020603050405020304" pitchFamily="18" charset="0"/>
                <a:cs typeface="Times New Roman" panose="02020603050405020304" pitchFamily="18" charset="0"/>
              </a:rPr>
              <a:t>oe</a:t>
            </a:r>
            <a:r>
              <a:rPr lang="en-US" sz="7200" b="1" dirty="0">
                <a:solidFill>
                  <a:srgbClr val="FF0000"/>
                </a:solidFill>
                <a:latin typeface="Times New Roman" panose="02020603050405020304" pitchFamily="18" charset="0"/>
                <a:cs typeface="Times New Roman" panose="02020603050405020304" pitchFamily="18" charset="0"/>
              </a:rPr>
              <a:t> </a:t>
            </a:r>
          </a:p>
        </p:txBody>
      </p:sp>
      <p:pic>
        <p:nvPicPr>
          <p:cNvPr id="1028" name="Picture 4" descr="Satın Al 2018 Göz Alıcı Altın Sequins Fildişi Tül Çiçek Kız Elbis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2189" y="120771"/>
            <a:ext cx="5399227" cy="53992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dirty="0" err="1">
                <a:latin typeface="Times New Roman" panose="02020603050405020304" pitchFamily="18" charset="0"/>
                <a:cs typeface="Times New Roman" panose="02020603050405020304" pitchFamily="18" charset="0"/>
              </a:rPr>
              <a:t>chích</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chòe</a:t>
            </a:r>
            <a:endParaRPr lang="en-US" sz="7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194981" y="5299257"/>
            <a:ext cx="1543886" cy="1200329"/>
          </a:xfrm>
          <a:prstGeom prst="rect">
            <a:avLst/>
          </a:prstGeom>
          <a:noFill/>
        </p:spPr>
        <p:txBody>
          <a:bodyPr wrap="square" rtlCol="0">
            <a:spAutoFit/>
          </a:bodyPr>
          <a:lstStyle/>
          <a:p>
            <a:r>
              <a:rPr lang="en-US" sz="7200" b="1" dirty="0" err="1">
                <a:solidFill>
                  <a:srgbClr val="FF0000"/>
                </a:solidFill>
                <a:latin typeface="Times New Roman" panose="02020603050405020304" pitchFamily="18" charset="0"/>
                <a:cs typeface="Times New Roman" panose="02020603050405020304" pitchFamily="18" charset="0"/>
              </a:rPr>
              <a:t>oe</a:t>
            </a:r>
            <a:r>
              <a:rPr lang="en-US" sz="7200" b="1" dirty="0">
                <a:solidFill>
                  <a:srgbClr val="FF0000"/>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2801707" y="575109"/>
            <a:ext cx="5924281" cy="4176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ẻ em Vui vẻ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190</Words>
  <Application>Microsoft Office PowerPoint</Application>
  <PresentationFormat>Widescreen</PresentationFormat>
  <Paragraphs>69</Paragraphs>
  <Slides>22</Slides>
  <Notes>4</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22</vt:i4>
      </vt:variant>
    </vt:vector>
  </HeadingPairs>
  <TitlesOfParts>
    <vt:vector size="37" baseType="lpstr">
      <vt:lpstr>Microsoft YaHei</vt:lpstr>
      <vt:lpstr>SimSun</vt:lpstr>
      <vt:lpstr>.VnAvant</vt:lpstr>
      <vt:lpstr>.VnAvantH</vt:lpstr>
      <vt:lpstr>Arial</vt:lpstr>
      <vt:lpstr>Calibri</vt:lpstr>
      <vt:lpstr>Calibri Light</vt:lpstr>
      <vt:lpstr>Chivo Light</vt:lpstr>
      <vt:lpstr>等线</vt:lpstr>
      <vt:lpstr>Euphemia</vt:lpstr>
      <vt:lpstr>Tahoma</vt:lpstr>
      <vt:lpstr>Times New Roman</vt:lpstr>
      <vt:lpstr>Wingdings</vt:lpstr>
      <vt:lpstr>Office Theme</vt:lpstr>
      <vt:lpstr>Trẻ em Vui vẻ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Quyen</cp:lastModifiedBy>
  <cp:revision>82</cp:revision>
  <dcterms:created xsi:type="dcterms:W3CDTF">2020-08-13T09:32:00Z</dcterms:created>
  <dcterms:modified xsi:type="dcterms:W3CDTF">2022-12-21T09:35:38Z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