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96" r:id="rId2"/>
    <p:sldId id="289" r:id="rId3"/>
    <p:sldId id="293" r:id="rId4"/>
    <p:sldId id="303" r:id="rId5"/>
    <p:sldId id="302" r:id="rId6"/>
    <p:sldId id="312" r:id="rId7"/>
    <p:sldId id="294" r:id="rId8"/>
    <p:sldId id="288" r:id="rId9"/>
    <p:sldId id="260" r:id="rId10"/>
    <p:sldId id="313" r:id="rId11"/>
    <p:sldId id="314" r:id="rId12"/>
    <p:sldId id="257" r:id="rId13"/>
    <p:sldId id="300" r:id="rId14"/>
    <p:sldId id="309" r:id="rId15"/>
    <p:sldId id="315" r:id="rId16"/>
    <p:sldId id="310" r:id="rId17"/>
    <p:sldId id="311" r:id="rId18"/>
    <p:sldId id="259" r:id="rId19"/>
    <p:sldId id="305" r:id="rId20"/>
    <p:sldId id="306" r:id="rId21"/>
    <p:sldId id="308" r:id="rId22"/>
    <p:sldId id="307" r:id="rId23"/>
    <p:sldId id="27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99"/>
    <a:srgbClr val="3E13B9"/>
    <a:srgbClr val="0080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853" autoAdjust="0"/>
    <p:restoredTop sz="94660"/>
  </p:normalViewPr>
  <p:slideViewPr>
    <p:cSldViewPr snapToGrid="0">
      <p:cViewPr varScale="1">
        <p:scale>
          <a:sx n="73" d="100"/>
          <a:sy n="73" d="100"/>
        </p:scale>
        <p:origin x="2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2E15-125A-4A36-87A6-68660807AD8B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98D2-1677-4DA8-A20D-C0C5D373E58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t>1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35ed75ccf_0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35ed75ccf_0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F3456-2B02-4FC3-9B3D-9B550E85FD30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1.GIF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10337803" y="3899020"/>
            <a:ext cx="1854200" cy="27432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-47848" y="5017155"/>
            <a:ext cx="2108200" cy="889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0" y="5803899"/>
            <a:ext cx="12192000" cy="1054100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3040641" y="3872105"/>
            <a:ext cx="5421715" cy="1091423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800" b="1">
                <a:solidFill>
                  <a:srgbClr val="FF0000"/>
                </a:solidFill>
              </a:rPr>
              <a:t>TIẾNG VIỆT LỚP 1</a:t>
            </a:r>
            <a:endParaRPr lang="zh-CN" altLang="en-US" sz="4800" b="1">
              <a:solidFill>
                <a:srgbClr val="FF0000"/>
              </a:solidFill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622430" y="6105544"/>
            <a:ext cx="5251958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 viên: ......................</a:t>
            </a:r>
            <a:endParaRPr lang="zh-CN" altLang="en-US" sz="3200" b="1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15953" y="3226409"/>
            <a:ext cx="5578883" cy="4238939"/>
          </a:xfrm>
          <a:prstGeom prst="rect">
            <a:avLst/>
          </a:prstGeom>
          <a:noFill/>
        </p:spPr>
        <p:txBody>
          <a:bodyPr spcFirstLastPara="1" wrap="none" lIns="121701" tIns="60850" rIns="121701" bIns="60850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660">
              <a:defRPr/>
            </a:pPr>
            <a:endParaRPr lang="en-US" sz="64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3040641" y="217184"/>
            <a:ext cx="6604439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4" tIns="45718" rIns="91314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2495"/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TRƯỜNG TIỂU HỌC ..................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ea typeface="Microsoft YaHei" panose="020B0503020204020204" pitchFamily="34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419228" y="1676403"/>
            <a:ext cx="9156973" cy="5482828"/>
          </a:xfrm>
          <a:prstGeom prst="rect">
            <a:avLst/>
          </a:prstGeom>
        </p:spPr>
        <p:txBody>
          <a:bodyPr spcFirstLastPara="1" wrap="none" lIns="91314" tIns="45718" rIns="91314" bIns="4571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3600" b="1" kern="1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  <a:endParaRPr lang="en-US" sz="3600" b="1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293" y="0"/>
            <a:ext cx="2305707" cy="43142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 animBg="1"/>
      <p:bldP spid="22" grpId="0"/>
      <p:bldP spid="15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114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821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42" y="39188"/>
            <a:ext cx="11106399" cy="681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0112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/>
          <p:cNvSpPr/>
          <p:nvPr/>
        </p:nvSpPr>
        <p:spPr>
          <a:xfrm>
            <a:off x="904002" y="720962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.VnAvant" panose="020B7200000000000000" pitchFamily="34" charset="0"/>
              </a:rPr>
              <a:t>ViÕt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53273" y="758540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16" y="1702677"/>
            <a:ext cx="11635718" cy="28576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15022" y="2573110"/>
            <a:ext cx="48397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80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endParaRPr lang="en-US" sz="8000" b="1" dirty="0">
              <a:solidFill>
                <a:srgbClr val="33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3000"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617074" y="1963734"/>
            <a:ext cx="73152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29351" y="706086"/>
            <a:ext cx="35840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u="sng" dirty="0" err="1">
                <a:solidFill>
                  <a:srgbClr val="3E13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5400" b="1" u="sng" dirty="0">
                <a:solidFill>
                  <a:srgbClr val="3E13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sng" dirty="0" err="1">
                <a:solidFill>
                  <a:srgbClr val="3E13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5400" b="1" u="sng" dirty="0">
                <a:solidFill>
                  <a:srgbClr val="3E13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eta.com - kể chuyện lớp 1 chuyện của mây sách kết nối tri thức với cuộc số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1320" y="1342299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351562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698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66166" y="31532"/>
            <a:ext cx="3659447" cy="584415"/>
            <a:chOff x="613008" y="166466"/>
            <a:chExt cx="1778696" cy="584415"/>
          </a:xfrm>
        </p:grpSpPr>
        <p:sp>
          <p:nvSpPr>
            <p:cNvPr id="4" name="Rectangle: Rounded Corners 3"/>
            <p:cNvSpPr/>
            <p:nvPr/>
          </p:nvSpPr>
          <p:spPr>
            <a:xfrm>
              <a:off x="963737" y="166466"/>
              <a:ext cx="1427967" cy="584415"/>
            </a:xfrm>
            <a:prstGeom prst="roundRect">
              <a:avLst/>
            </a:prstGeom>
            <a:solidFill>
              <a:srgbClr val="80C5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613008" y="204044"/>
              <a:ext cx="551146" cy="49673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.VnAvant" panose="020B7200000000000000" pitchFamily="34" charset="0"/>
                </a:rPr>
                <a:t>5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067503" y="-91939"/>
            <a:ext cx="5266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16" y="632745"/>
            <a:ext cx="5905857" cy="29347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3472" y="619543"/>
            <a:ext cx="5779135" cy="29835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17" y="3600783"/>
            <a:ext cx="5905857" cy="32572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3472" y="3557140"/>
            <a:ext cx="5905855" cy="330085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69762" y="2988048"/>
            <a:ext cx="5266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7616" y="5701313"/>
            <a:ext cx="5266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13471" y="2695947"/>
            <a:ext cx="60199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13471" y="5701313"/>
            <a:ext cx="60233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5221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78" y="0"/>
            <a:ext cx="10436772" cy="51553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4355" y="5565338"/>
            <a:ext cx="8326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6207" y="4975189"/>
            <a:ext cx="5266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616" y="0"/>
            <a:ext cx="9010976" cy="53824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87592" y="5551400"/>
            <a:ext cx="102654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533405-F016-4563-8772-CFB2A67689C6}"/>
              </a:ext>
            </a:extLst>
          </p:cNvPr>
          <p:cNvSpPr txBox="1"/>
          <p:nvPr/>
        </p:nvSpPr>
        <p:spPr>
          <a:xfrm>
            <a:off x="2994992" y="914400"/>
            <a:ext cx="494306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váy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xoè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chích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choè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13007" y="166466"/>
            <a:ext cx="3659447" cy="584415"/>
            <a:chOff x="613008" y="166466"/>
            <a:chExt cx="1778696" cy="584415"/>
          </a:xfrm>
        </p:grpSpPr>
        <p:sp>
          <p:nvSpPr>
            <p:cNvPr id="4" name="Rectangle: Rounded Corners 3"/>
            <p:cNvSpPr/>
            <p:nvPr/>
          </p:nvSpPr>
          <p:spPr>
            <a:xfrm>
              <a:off x="963737" y="166466"/>
              <a:ext cx="1427967" cy="584415"/>
            </a:xfrm>
            <a:prstGeom prst="roundRect">
              <a:avLst/>
            </a:prstGeom>
            <a:solidFill>
              <a:srgbClr val="80C5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613008" y="204044"/>
              <a:ext cx="551146" cy="49673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.VnAvant" panose="020B7200000000000000" pitchFamily="34" charset="0"/>
                </a:rPr>
                <a:t>5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845" y="204044"/>
            <a:ext cx="8752566" cy="49688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30702" y="5414398"/>
            <a:ext cx="105008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823" y="0"/>
            <a:ext cx="7746521" cy="52913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42537" y="5291326"/>
            <a:ext cx="81088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66166" y="31532"/>
            <a:ext cx="3659447" cy="584415"/>
            <a:chOff x="613008" y="166466"/>
            <a:chExt cx="1778696" cy="584415"/>
          </a:xfrm>
        </p:grpSpPr>
        <p:sp>
          <p:nvSpPr>
            <p:cNvPr id="4" name="Rectangle: Rounded Corners 3"/>
            <p:cNvSpPr/>
            <p:nvPr/>
          </p:nvSpPr>
          <p:spPr>
            <a:xfrm>
              <a:off x="963737" y="166466"/>
              <a:ext cx="1427967" cy="584415"/>
            </a:xfrm>
            <a:prstGeom prst="roundRect">
              <a:avLst/>
            </a:prstGeom>
            <a:solidFill>
              <a:srgbClr val="80C5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613008" y="204044"/>
              <a:ext cx="551146" cy="49673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.VnAvant" panose="020B7200000000000000" pitchFamily="34" charset="0"/>
                </a:rPr>
                <a:t>5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067503" y="-91939"/>
            <a:ext cx="5266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16" y="632745"/>
            <a:ext cx="5905857" cy="29347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3472" y="619543"/>
            <a:ext cx="5779135" cy="29835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17" y="3600783"/>
            <a:ext cx="5905857" cy="32572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3472" y="3557140"/>
            <a:ext cx="5905855" cy="330085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-176454" y="2782669"/>
            <a:ext cx="5266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7616" y="5701313"/>
            <a:ext cx="5266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13471" y="2695947"/>
            <a:ext cx="60199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13471" y="5701313"/>
            <a:ext cx="60233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4" grpId="0"/>
      <p:bldP spid="15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34"/>
          <p:cNvSpPr/>
          <p:nvPr/>
        </p:nvSpPr>
        <p:spPr>
          <a:xfrm>
            <a:off x="4636168" y="891077"/>
            <a:ext cx="4036341" cy="1383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6600" b="1" kern="0" dirty="0">
                <a:solidFill>
                  <a:srgbClr val="3E13B9"/>
                </a:solidFill>
                <a:latin typeface=".VnAvantH" panose="020B7200000000000000" pitchFamily="34" charset="0"/>
                <a:ea typeface="Chivo Light"/>
                <a:cs typeface="Chivo Light"/>
                <a:sym typeface="Chivo Light"/>
              </a:rPr>
              <a:t>DÆN </a:t>
            </a:r>
            <a:r>
              <a:rPr lang="en-US" sz="6600" b="1" kern="0" dirty="0" err="1">
                <a:solidFill>
                  <a:srgbClr val="3E13B9"/>
                </a:solidFill>
                <a:latin typeface=".VnAvantH" panose="020B7200000000000000" pitchFamily="34" charset="0"/>
                <a:ea typeface="Chivo Light"/>
                <a:cs typeface="Chivo Light"/>
                <a:sym typeface="Chivo Light"/>
              </a:rPr>
              <a:t>Dß</a:t>
            </a:r>
            <a:endParaRPr lang="en-US" sz="6600" b="1" kern="0" dirty="0">
              <a:solidFill>
                <a:srgbClr val="3E13B9"/>
              </a:solidFill>
              <a:latin typeface=".VnAvantH" panose="020B7200000000000000" pitchFamily="34" charset="0"/>
              <a:ea typeface="Chivo Light"/>
              <a:cs typeface="Chivo Light"/>
              <a:sym typeface="Chivo Light"/>
            </a:endParaRPr>
          </a:p>
        </p:txBody>
      </p:sp>
      <p:sp>
        <p:nvSpPr>
          <p:cNvPr id="531" name="Google Shape;531;p34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fld id="{00000000-1234-1234-1234-123412341234}" type="slidenum">
              <a:rPr lang="en-GB" kern="0"/>
              <a:t>23</a:t>
            </a:fld>
            <a:endParaRPr kern="0"/>
          </a:p>
        </p:txBody>
      </p:sp>
      <p:grpSp>
        <p:nvGrpSpPr>
          <p:cNvPr id="532" name="Google Shape;532;p34"/>
          <p:cNvGrpSpPr/>
          <p:nvPr/>
        </p:nvGrpSpPr>
        <p:grpSpPr>
          <a:xfrm>
            <a:off x="522259" y="573153"/>
            <a:ext cx="9482667" cy="5629911"/>
            <a:chOff x="2112475" y="238125"/>
            <a:chExt cx="3395050" cy="5238750"/>
          </a:xfrm>
        </p:grpSpPr>
        <p:sp>
          <p:nvSpPr>
            <p:cNvPr id="533" name="Google Shape;533;p34"/>
            <p:cNvSpPr/>
            <p:nvPr/>
          </p:nvSpPr>
          <p:spPr>
            <a:xfrm>
              <a:off x="2112475" y="238125"/>
              <a:ext cx="3395050" cy="5238750"/>
            </a:xfrm>
            <a:custGeom>
              <a:avLst/>
              <a:gdLst/>
              <a:ahLst/>
              <a:cxnLst/>
              <a:rect l="l" t="t" r="r" b="b"/>
              <a:pathLst>
                <a:path w="135802" h="209550" extrusionOk="0">
                  <a:moveTo>
                    <a:pt x="132205" y="18886"/>
                  </a:moveTo>
                  <a:lnTo>
                    <a:pt x="132205" y="190364"/>
                  </a:lnTo>
                  <a:lnTo>
                    <a:pt x="3597" y="190364"/>
                  </a:lnTo>
                  <a:lnTo>
                    <a:pt x="3597" y="18886"/>
                  </a:lnTo>
                  <a:close/>
                  <a:moveTo>
                    <a:pt x="8019" y="0"/>
                  </a:moveTo>
                  <a:lnTo>
                    <a:pt x="7270" y="75"/>
                  </a:lnTo>
                  <a:lnTo>
                    <a:pt x="6445" y="150"/>
                  </a:lnTo>
                  <a:lnTo>
                    <a:pt x="5696" y="375"/>
                  </a:lnTo>
                  <a:lnTo>
                    <a:pt x="4946" y="600"/>
                  </a:lnTo>
                  <a:lnTo>
                    <a:pt x="4197" y="974"/>
                  </a:lnTo>
                  <a:lnTo>
                    <a:pt x="3522" y="1349"/>
                  </a:lnTo>
                  <a:lnTo>
                    <a:pt x="2923" y="1874"/>
                  </a:lnTo>
                  <a:lnTo>
                    <a:pt x="2323" y="2323"/>
                  </a:lnTo>
                  <a:lnTo>
                    <a:pt x="1874" y="2923"/>
                  </a:lnTo>
                  <a:lnTo>
                    <a:pt x="1349" y="3522"/>
                  </a:lnTo>
                  <a:lnTo>
                    <a:pt x="974" y="4197"/>
                  </a:lnTo>
                  <a:lnTo>
                    <a:pt x="600" y="4946"/>
                  </a:lnTo>
                  <a:lnTo>
                    <a:pt x="375" y="5696"/>
                  </a:lnTo>
                  <a:lnTo>
                    <a:pt x="150" y="6445"/>
                  </a:lnTo>
                  <a:lnTo>
                    <a:pt x="75" y="7270"/>
                  </a:lnTo>
                  <a:lnTo>
                    <a:pt x="0" y="8019"/>
                  </a:lnTo>
                  <a:lnTo>
                    <a:pt x="0" y="201531"/>
                  </a:lnTo>
                  <a:lnTo>
                    <a:pt x="75" y="202280"/>
                  </a:lnTo>
                  <a:lnTo>
                    <a:pt x="150" y="203105"/>
                  </a:lnTo>
                  <a:lnTo>
                    <a:pt x="375" y="203854"/>
                  </a:lnTo>
                  <a:lnTo>
                    <a:pt x="600" y="204604"/>
                  </a:lnTo>
                  <a:lnTo>
                    <a:pt x="974" y="205353"/>
                  </a:lnTo>
                  <a:lnTo>
                    <a:pt x="1349" y="206028"/>
                  </a:lnTo>
                  <a:lnTo>
                    <a:pt x="1874" y="206627"/>
                  </a:lnTo>
                  <a:lnTo>
                    <a:pt x="2323" y="207227"/>
                  </a:lnTo>
                  <a:lnTo>
                    <a:pt x="2923" y="207676"/>
                  </a:lnTo>
                  <a:lnTo>
                    <a:pt x="3522" y="208201"/>
                  </a:lnTo>
                  <a:lnTo>
                    <a:pt x="4197" y="208576"/>
                  </a:lnTo>
                  <a:lnTo>
                    <a:pt x="4946" y="208950"/>
                  </a:lnTo>
                  <a:lnTo>
                    <a:pt x="5696" y="209175"/>
                  </a:lnTo>
                  <a:lnTo>
                    <a:pt x="6445" y="209400"/>
                  </a:lnTo>
                  <a:lnTo>
                    <a:pt x="7270" y="209475"/>
                  </a:lnTo>
                  <a:lnTo>
                    <a:pt x="8019" y="209550"/>
                  </a:lnTo>
                  <a:lnTo>
                    <a:pt x="127783" y="209550"/>
                  </a:lnTo>
                  <a:lnTo>
                    <a:pt x="128532" y="209475"/>
                  </a:lnTo>
                  <a:lnTo>
                    <a:pt x="129357" y="209400"/>
                  </a:lnTo>
                  <a:lnTo>
                    <a:pt x="130106" y="209175"/>
                  </a:lnTo>
                  <a:lnTo>
                    <a:pt x="130856" y="208950"/>
                  </a:lnTo>
                  <a:lnTo>
                    <a:pt x="131605" y="208576"/>
                  </a:lnTo>
                  <a:lnTo>
                    <a:pt x="132280" y="208201"/>
                  </a:lnTo>
                  <a:lnTo>
                    <a:pt x="132879" y="207676"/>
                  </a:lnTo>
                  <a:lnTo>
                    <a:pt x="133479" y="207227"/>
                  </a:lnTo>
                  <a:lnTo>
                    <a:pt x="133928" y="206627"/>
                  </a:lnTo>
                  <a:lnTo>
                    <a:pt x="134453" y="206028"/>
                  </a:lnTo>
                  <a:lnTo>
                    <a:pt x="134828" y="205353"/>
                  </a:lnTo>
                  <a:lnTo>
                    <a:pt x="135202" y="204604"/>
                  </a:lnTo>
                  <a:lnTo>
                    <a:pt x="135427" y="203854"/>
                  </a:lnTo>
                  <a:lnTo>
                    <a:pt x="135652" y="203105"/>
                  </a:lnTo>
                  <a:lnTo>
                    <a:pt x="135727" y="202280"/>
                  </a:lnTo>
                  <a:lnTo>
                    <a:pt x="135802" y="201531"/>
                  </a:lnTo>
                  <a:lnTo>
                    <a:pt x="135802" y="8019"/>
                  </a:lnTo>
                  <a:lnTo>
                    <a:pt x="135727" y="7270"/>
                  </a:lnTo>
                  <a:lnTo>
                    <a:pt x="135652" y="6445"/>
                  </a:lnTo>
                  <a:lnTo>
                    <a:pt x="135427" y="5696"/>
                  </a:lnTo>
                  <a:lnTo>
                    <a:pt x="135202" y="4946"/>
                  </a:lnTo>
                  <a:lnTo>
                    <a:pt x="134828" y="4197"/>
                  </a:lnTo>
                  <a:lnTo>
                    <a:pt x="134453" y="3522"/>
                  </a:lnTo>
                  <a:lnTo>
                    <a:pt x="133928" y="2923"/>
                  </a:lnTo>
                  <a:lnTo>
                    <a:pt x="133479" y="2323"/>
                  </a:lnTo>
                  <a:lnTo>
                    <a:pt x="132879" y="1874"/>
                  </a:lnTo>
                  <a:lnTo>
                    <a:pt x="132280" y="1349"/>
                  </a:lnTo>
                  <a:lnTo>
                    <a:pt x="131605" y="974"/>
                  </a:lnTo>
                  <a:lnTo>
                    <a:pt x="130856" y="600"/>
                  </a:lnTo>
                  <a:lnTo>
                    <a:pt x="130106" y="375"/>
                  </a:lnTo>
                  <a:lnTo>
                    <a:pt x="129357" y="150"/>
                  </a:lnTo>
                  <a:lnTo>
                    <a:pt x="128532" y="75"/>
                  </a:lnTo>
                  <a:lnTo>
                    <a:pt x="1277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4" name="Google Shape;534;p34"/>
            <p:cNvSpPr/>
            <p:nvPr/>
          </p:nvSpPr>
          <p:spPr>
            <a:xfrm>
              <a:off x="3671350" y="5147100"/>
              <a:ext cx="279175" cy="179900"/>
            </a:xfrm>
            <a:custGeom>
              <a:avLst/>
              <a:gdLst/>
              <a:ahLst/>
              <a:cxnLst/>
              <a:rect l="l" t="t" r="r" b="b"/>
              <a:pathLst>
                <a:path w="11167" h="7196" extrusionOk="0">
                  <a:moveTo>
                    <a:pt x="3597" y="0"/>
                  </a:moveTo>
                  <a:lnTo>
                    <a:pt x="2848" y="75"/>
                  </a:lnTo>
                  <a:lnTo>
                    <a:pt x="2173" y="300"/>
                  </a:lnTo>
                  <a:lnTo>
                    <a:pt x="1574" y="600"/>
                  </a:lnTo>
                  <a:lnTo>
                    <a:pt x="1049" y="1050"/>
                  </a:lnTo>
                  <a:lnTo>
                    <a:pt x="600" y="1574"/>
                  </a:lnTo>
                  <a:lnTo>
                    <a:pt x="300" y="2174"/>
                  </a:lnTo>
                  <a:lnTo>
                    <a:pt x="75" y="2848"/>
                  </a:lnTo>
                  <a:lnTo>
                    <a:pt x="0" y="3598"/>
                  </a:lnTo>
                  <a:lnTo>
                    <a:pt x="75" y="4347"/>
                  </a:lnTo>
                  <a:lnTo>
                    <a:pt x="300" y="5022"/>
                  </a:lnTo>
                  <a:lnTo>
                    <a:pt x="600" y="5621"/>
                  </a:lnTo>
                  <a:lnTo>
                    <a:pt x="1049" y="6146"/>
                  </a:lnTo>
                  <a:lnTo>
                    <a:pt x="1574" y="6596"/>
                  </a:lnTo>
                  <a:lnTo>
                    <a:pt x="2173" y="6896"/>
                  </a:lnTo>
                  <a:lnTo>
                    <a:pt x="2848" y="7120"/>
                  </a:lnTo>
                  <a:lnTo>
                    <a:pt x="3597" y="7195"/>
                  </a:lnTo>
                  <a:lnTo>
                    <a:pt x="7644" y="7195"/>
                  </a:lnTo>
                  <a:lnTo>
                    <a:pt x="8319" y="7120"/>
                  </a:lnTo>
                  <a:lnTo>
                    <a:pt x="8994" y="6896"/>
                  </a:lnTo>
                  <a:lnTo>
                    <a:pt x="9593" y="6596"/>
                  </a:lnTo>
                  <a:lnTo>
                    <a:pt x="10118" y="6146"/>
                  </a:lnTo>
                  <a:lnTo>
                    <a:pt x="10567" y="5621"/>
                  </a:lnTo>
                  <a:lnTo>
                    <a:pt x="10867" y="5022"/>
                  </a:lnTo>
                  <a:lnTo>
                    <a:pt x="11092" y="4347"/>
                  </a:lnTo>
                  <a:lnTo>
                    <a:pt x="11167" y="3598"/>
                  </a:lnTo>
                  <a:lnTo>
                    <a:pt x="11092" y="2848"/>
                  </a:lnTo>
                  <a:lnTo>
                    <a:pt x="10867" y="2174"/>
                  </a:lnTo>
                  <a:lnTo>
                    <a:pt x="10567" y="1574"/>
                  </a:lnTo>
                  <a:lnTo>
                    <a:pt x="10118" y="1050"/>
                  </a:lnTo>
                  <a:lnTo>
                    <a:pt x="9593" y="600"/>
                  </a:lnTo>
                  <a:lnTo>
                    <a:pt x="8994" y="300"/>
                  </a:lnTo>
                  <a:lnTo>
                    <a:pt x="8319" y="75"/>
                  </a:lnTo>
                  <a:lnTo>
                    <a:pt x="7644" y="0"/>
                  </a:lnTo>
                  <a:close/>
                </a:path>
              </a:pathLst>
            </a:custGeom>
            <a:solidFill>
              <a:srgbClr val="EDEE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5" name="Google Shape;535;p34"/>
            <p:cNvSpPr/>
            <p:nvPr/>
          </p:nvSpPr>
          <p:spPr>
            <a:xfrm>
              <a:off x="3650725" y="446100"/>
              <a:ext cx="54375" cy="54350"/>
            </a:xfrm>
            <a:custGeom>
              <a:avLst/>
              <a:gdLst/>
              <a:ahLst/>
              <a:cxnLst/>
              <a:rect l="l" t="t" r="r" b="b"/>
              <a:pathLst>
                <a:path w="2175" h="2174" extrusionOk="0">
                  <a:moveTo>
                    <a:pt x="1125" y="0"/>
                  </a:moveTo>
                  <a:lnTo>
                    <a:pt x="825" y="75"/>
                  </a:lnTo>
                  <a:lnTo>
                    <a:pt x="675" y="75"/>
                  </a:lnTo>
                  <a:lnTo>
                    <a:pt x="450" y="225"/>
                  </a:lnTo>
                  <a:lnTo>
                    <a:pt x="300" y="300"/>
                  </a:lnTo>
                  <a:lnTo>
                    <a:pt x="225" y="525"/>
                  </a:lnTo>
                  <a:lnTo>
                    <a:pt x="76" y="675"/>
                  </a:lnTo>
                  <a:lnTo>
                    <a:pt x="1" y="824"/>
                  </a:lnTo>
                  <a:lnTo>
                    <a:pt x="1" y="1124"/>
                  </a:lnTo>
                  <a:lnTo>
                    <a:pt x="1" y="1349"/>
                  </a:lnTo>
                  <a:lnTo>
                    <a:pt x="76" y="1499"/>
                  </a:lnTo>
                  <a:lnTo>
                    <a:pt x="225" y="1649"/>
                  </a:lnTo>
                  <a:lnTo>
                    <a:pt x="300" y="1874"/>
                  </a:lnTo>
                  <a:lnTo>
                    <a:pt x="450" y="2024"/>
                  </a:lnTo>
                  <a:lnTo>
                    <a:pt x="675" y="2099"/>
                  </a:lnTo>
                  <a:lnTo>
                    <a:pt x="825" y="2173"/>
                  </a:lnTo>
                  <a:lnTo>
                    <a:pt x="1275" y="2173"/>
                  </a:lnTo>
                  <a:lnTo>
                    <a:pt x="1500" y="2099"/>
                  </a:lnTo>
                  <a:lnTo>
                    <a:pt x="1649" y="2024"/>
                  </a:lnTo>
                  <a:lnTo>
                    <a:pt x="1799" y="1874"/>
                  </a:lnTo>
                  <a:lnTo>
                    <a:pt x="1949" y="1649"/>
                  </a:lnTo>
                  <a:lnTo>
                    <a:pt x="2099" y="1499"/>
                  </a:lnTo>
                  <a:lnTo>
                    <a:pt x="2099" y="1349"/>
                  </a:lnTo>
                  <a:lnTo>
                    <a:pt x="2174" y="1124"/>
                  </a:lnTo>
                  <a:lnTo>
                    <a:pt x="2099" y="824"/>
                  </a:lnTo>
                  <a:lnTo>
                    <a:pt x="2099" y="675"/>
                  </a:lnTo>
                  <a:lnTo>
                    <a:pt x="1949" y="525"/>
                  </a:lnTo>
                  <a:lnTo>
                    <a:pt x="1799" y="300"/>
                  </a:lnTo>
                  <a:lnTo>
                    <a:pt x="1649" y="225"/>
                  </a:lnTo>
                  <a:lnTo>
                    <a:pt x="1500" y="75"/>
                  </a:lnTo>
                  <a:lnTo>
                    <a:pt x="1275" y="75"/>
                  </a:lnTo>
                  <a:lnTo>
                    <a:pt x="1125" y="0"/>
                  </a:lnTo>
                  <a:close/>
                </a:path>
              </a:pathLst>
            </a:custGeom>
            <a:solidFill>
              <a:srgbClr val="EDEE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6" name="Google Shape;536;p34"/>
            <p:cNvSpPr/>
            <p:nvPr/>
          </p:nvSpPr>
          <p:spPr>
            <a:xfrm>
              <a:off x="3761275" y="423600"/>
              <a:ext cx="99325" cy="99325"/>
            </a:xfrm>
            <a:custGeom>
              <a:avLst/>
              <a:gdLst/>
              <a:ahLst/>
              <a:cxnLst/>
              <a:rect l="l" t="t" r="r" b="b"/>
              <a:pathLst>
                <a:path w="3973" h="3973" extrusionOk="0">
                  <a:moveTo>
                    <a:pt x="2024" y="1"/>
                  </a:moveTo>
                  <a:lnTo>
                    <a:pt x="1574" y="76"/>
                  </a:lnTo>
                  <a:lnTo>
                    <a:pt x="1200" y="151"/>
                  </a:lnTo>
                  <a:lnTo>
                    <a:pt x="900" y="375"/>
                  </a:lnTo>
                  <a:lnTo>
                    <a:pt x="600" y="600"/>
                  </a:lnTo>
                  <a:lnTo>
                    <a:pt x="375" y="900"/>
                  </a:lnTo>
                  <a:lnTo>
                    <a:pt x="150" y="1200"/>
                  </a:lnTo>
                  <a:lnTo>
                    <a:pt x="75" y="1575"/>
                  </a:lnTo>
                  <a:lnTo>
                    <a:pt x="0" y="2024"/>
                  </a:lnTo>
                  <a:lnTo>
                    <a:pt x="75" y="2399"/>
                  </a:lnTo>
                  <a:lnTo>
                    <a:pt x="150" y="2774"/>
                  </a:lnTo>
                  <a:lnTo>
                    <a:pt x="375" y="3073"/>
                  </a:lnTo>
                  <a:lnTo>
                    <a:pt x="600" y="3373"/>
                  </a:lnTo>
                  <a:lnTo>
                    <a:pt x="900" y="3673"/>
                  </a:lnTo>
                  <a:lnTo>
                    <a:pt x="1200" y="3823"/>
                  </a:lnTo>
                  <a:lnTo>
                    <a:pt x="1574" y="3973"/>
                  </a:lnTo>
                  <a:lnTo>
                    <a:pt x="2399" y="3973"/>
                  </a:lnTo>
                  <a:lnTo>
                    <a:pt x="2773" y="3823"/>
                  </a:lnTo>
                  <a:lnTo>
                    <a:pt x="3073" y="3673"/>
                  </a:lnTo>
                  <a:lnTo>
                    <a:pt x="3373" y="3373"/>
                  </a:lnTo>
                  <a:lnTo>
                    <a:pt x="3598" y="3073"/>
                  </a:lnTo>
                  <a:lnTo>
                    <a:pt x="3823" y="2774"/>
                  </a:lnTo>
                  <a:lnTo>
                    <a:pt x="3898" y="2399"/>
                  </a:lnTo>
                  <a:lnTo>
                    <a:pt x="3973" y="2024"/>
                  </a:lnTo>
                  <a:lnTo>
                    <a:pt x="3898" y="1575"/>
                  </a:lnTo>
                  <a:lnTo>
                    <a:pt x="3823" y="1200"/>
                  </a:lnTo>
                  <a:lnTo>
                    <a:pt x="3598" y="900"/>
                  </a:lnTo>
                  <a:lnTo>
                    <a:pt x="3373" y="600"/>
                  </a:lnTo>
                  <a:lnTo>
                    <a:pt x="3073" y="375"/>
                  </a:lnTo>
                  <a:lnTo>
                    <a:pt x="2773" y="151"/>
                  </a:lnTo>
                  <a:lnTo>
                    <a:pt x="2399" y="76"/>
                  </a:lnTo>
                  <a:lnTo>
                    <a:pt x="2024" y="1"/>
                  </a:lnTo>
                  <a:close/>
                </a:path>
              </a:pathLst>
            </a:custGeom>
            <a:solidFill>
              <a:srgbClr val="EDEE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4000" b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604" y="0"/>
            <a:ext cx="12205607" cy="68580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865405" y="1833577"/>
            <a:ext cx="13951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endParaRPr lang="en-US" sz="54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365253" y="1746137"/>
            <a:ext cx="26726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5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ướp</a:t>
            </a:r>
            <a:endParaRPr lang="en-US" sz="54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34448" y="1804579"/>
            <a:ext cx="24569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endParaRPr lang="en-US" sz="54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824362" y="3123202"/>
            <a:ext cx="20927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endParaRPr lang="en-US" sz="54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365253" y="3104651"/>
            <a:ext cx="1727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5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loe</a:t>
            </a:r>
            <a:endParaRPr lang="en-US" sz="54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977500" y="3123202"/>
            <a:ext cx="24569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54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942029" y="1841367"/>
            <a:ext cx="24569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lướt</a:t>
            </a:r>
            <a:endParaRPr lang="en-US" sz="54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191029" y="3104652"/>
            <a:ext cx="1940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5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54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0" y="149473"/>
            <a:ext cx="3005955" cy="994442"/>
            <a:chOff x="613008" y="611138"/>
            <a:chExt cx="3005955" cy="994442"/>
          </a:xfrm>
        </p:grpSpPr>
        <p:sp>
          <p:nvSpPr>
            <p:cNvPr id="32" name="Rectangle: Rounded Corners 4"/>
            <p:cNvSpPr/>
            <p:nvPr/>
          </p:nvSpPr>
          <p:spPr>
            <a:xfrm>
              <a:off x="963737" y="611138"/>
              <a:ext cx="2655226" cy="994442"/>
            </a:xfrm>
            <a:prstGeom prst="roundRect">
              <a:avLst/>
            </a:prstGeom>
            <a:solidFill>
              <a:srgbClr val="80C5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.VnAvant" panose="020B7200000000000000" pitchFamily="34" charset="0"/>
                </a:rPr>
                <a:t>   §</a:t>
              </a:r>
              <a:r>
                <a:rPr lang="en-US" sz="4800" b="1" dirty="0" err="1">
                  <a:latin typeface=".VnAvant" panose="020B7200000000000000" pitchFamily="34" charset="0"/>
                </a:rPr>
                <a:t>äc</a:t>
              </a:r>
              <a:endParaRPr lang="en-US" sz="4800" b="1" dirty="0">
                <a:latin typeface=".VnAvant" panose="020B7200000000000000" pitchFamily="34" charset="0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613008" y="648716"/>
              <a:ext cx="1024826" cy="845242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800" b="1" dirty="0">
                  <a:solidFill>
                    <a:schemeClr val="tx1"/>
                  </a:solidFill>
                  <a:latin typeface=".VnAvant" panose="020B7200000000000000" pitchFamily="34" charset="0"/>
                </a:rPr>
                <a:t>1</a:t>
              </a:r>
              <a:endParaRPr lang="en-US" sz="4800" b="1" dirty="0">
                <a:solidFill>
                  <a:schemeClr val="tx1"/>
                </a:solidFill>
                <a:latin typeface=".VnAvant" panose="020B7200000000000000" pitchFamily="34" charset="0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/>
          <p:cNvGrpSpPr/>
          <p:nvPr/>
        </p:nvGrpSpPr>
        <p:grpSpPr>
          <a:xfrm>
            <a:off x="563" y="-13064"/>
            <a:ext cx="12192001" cy="6858000"/>
            <a:chOff x="-1" y="20135"/>
            <a:chExt cx="12192001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-1" y="20135"/>
              <a:ext cx="12192001" cy="6858000"/>
              <a:chOff x="-1" y="20135"/>
              <a:chExt cx="12192001" cy="6858000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-1" y="20135"/>
                <a:ext cx="12192001" cy="6858000"/>
                <a:chOff x="0" y="0"/>
                <a:chExt cx="12192001" cy="6858000"/>
              </a:xfrm>
            </p:grpSpPr>
            <p:grpSp>
              <p:nvGrpSpPr>
                <p:cNvPr id="5" name="Group 4"/>
                <p:cNvGrpSpPr/>
                <p:nvPr/>
              </p:nvGrpSpPr>
              <p:grpSpPr>
                <a:xfrm>
                  <a:off x="0" y="0"/>
                  <a:ext cx="12192001" cy="6858000"/>
                  <a:chOff x="0" y="0"/>
                  <a:chExt cx="12192001" cy="6858000"/>
                </a:xfrm>
              </p:grpSpPr>
              <p:pic>
                <p:nvPicPr>
                  <p:cNvPr id="2" name="Picture 1"/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0" y="0"/>
                    <a:ext cx="12192001" cy="6858000"/>
                  </a:xfrm>
                  <a:prstGeom prst="rect">
                    <a:avLst/>
                  </a:prstGeom>
                </p:spPr>
              </p:pic>
              <p:pic>
                <p:nvPicPr>
                  <p:cNvPr id="3" name="Picture 2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1391478" y="2202572"/>
                    <a:ext cx="3776869" cy="336334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rot="20578274">
                  <a:off x="1548617" y="1007114"/>
                  <a:ext cx="842755" cy="569429"/>
                </a:xfrm>
                <a:prstGeom prst="rect">
                  <a:avLst/>
                </a:prstGeom>
              </p:spPr>
            </p:pic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 rot="21090395">
                  <a:off x="3079993" y="799715"/>
                  <a:ext cx="1551952" cy="379304"/>
                </a:xfrm>
                <a:prstGeom prst="rect">
                  <a:avLst/>
                </a:prstGeom>
              </p:spPr>
            </p:pic>
          </p:grpSp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76582" y="687186"/>
                <a:ext cx="1403970" cy="478588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550907">
                <a:off x="7161346" y="872150"/>
                <a:ext cx="1014268" cy="174501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550907">
                <a:off x="7125246" y="786939"/>
                <a:ext cx="1014268" cy="530507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244823" y="1441503"/>
                <a:ext cx="1729105" cy="304093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282581" y="2364714"/>
                <a:ext cx="1232946" cy="304345"/>
              </a:xfrm>
              <a:prstGeom prst="rect">
                <a:avLst/>
              </a:prstGeom>
            </p:spPr>
          </p:pic>
        </p:grp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775541" y="3311161"/>
              <a:ext cx="1657604" cy="300116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380552" y="4160453"/>
              <a:ext cx="1690673" cy="422668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-119269" y="5772842"/>
            <a:ext cx="3074504" cy="1085158"/>
            <a:chOff x="613008" y="611138"/>
            <a:chExt cx="3005955" cy="994442"/>
          </a:xfrm>
        </p:grpSpPr>
        <p:sp>
          <p:nvSpPr>
            <p:cNvPr id="32" name="Rectangle: Rounded Corners 4"/>
            <p:cNvSpPr/>
            <p:nvPr/>
          </p:nvSpPr>
          <p:spPr>
            <a:xfrm>
              <a:off x="963737" y="611138"/>
              <a:ext cx="2655226" cy="994442"/>
            </a:xfrm>
            <a:prstGeom prst="roundRect">
              <a:avLst/>
            </a:prstGeom>
            <a:solidFill>
              <a:srgbClr val="80C5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.VnAvant" panose="020B7200000000000000" pitchFamily="34" charset="0"/>
                </a:rPr>
                <a:t>   §</a:t>
              </a:r>
              <a:r>
                <a:rPr lang="en-US" sz="4800" b="1" dirty="0" err="1">
                  <a:latin typeface=".VnAvant" panose="020B7200000000000000" pitchFamily="34" charset="0"/>
                </a:rPr>
                <a:t>äc</a:t>
              </a:r>
              <a:endParaRPr lang="en-US" sz="4800" b="1" dirty="0">
                <a:latin typeface=".VnAvant" panose="020B7200000000000000" pitchFamily="34" charset="0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613008" y="648716"/>
              <a:ext cx="1024826" cy="845242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800" b="1" dirty="0">
                  <a:solidFill>
                    <a:schemeClr val="tx1"/>
                  </a:solidFill>
                  <a:latin typeface=".VnAvant" panose="020B7200000000000000" pitchFamily="34" charset="0"/>
                </a:rPr>
                <a:t>1</a:t>
              </a:r>
              <a:endParaRPr lang="en-US" sz="4800" b="1" dirty="0">
                <a:solidFill>
                  <a:schemeClr val="tx1"/>
                </a:solidFill>
                <a:latin typeface=".VnAvant" panose="020B7200000000000000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2364714"/>
            <a:ext cx="2055859" cy="108442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6762" y="3611277"/>
            <a:ext cx="2823150" cy="3775049"/>
          </a:xfrm>
          <a:prstGeom prst="rect">
            <a:avLst/>
          </a:prstGeom>
        </p:spPr>
      </p:pic>
      <p:pic>
        <p:nvPicPr>
          <p:cNvPr id="34" name="Picture 13" descr="addemoticons172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613" y="3714895"/>
            <a:ext cx="1676400" cy="779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3" descr="addemoticons172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767" y="2457443"/>
            <a:ext cx="1331938" cy="619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addemoticons172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780" y="4000955"/>
            <a:ext cx="1663229" cy="773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3" descr="addemoticons172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381" y="3148110"/>
            <a:ext cx="1417567" cy="6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94724" y="129329"/>
            <a:ext cx="2823150" cy="3775049"/>
          </a:xfrm>
          <a:prstGeom prst="rect">
            <a:avLst/>
          </a:prstGeom>
        </p:spPr>
      </p:pic>
      <p:pic>
        <p:nvPicPr>
          <p:cNvPr id="39" name="Picture 13" descr="addemoticons172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584" y="2608925"/>
            <a:ext cx="1145349" cy="532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3" descr="addemoticons172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827" y="4267787"/>
            <a:ext cx="1876637" cy="873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3" descr="addemoticons172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61" y="1240534"/>
            <a:ext cx="902468" cy="419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3" descr="addemoticons172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6330" y="477956"/>
            <a:ext cx="675814" cy="3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3" descr="addemoticons172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008" y="664583"/>
            <a:ext cx="675814" cy="3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Box 49"/>
          <p:cNvSpPr txBox="1"/>
          <p:nvPr/>
        </p:nvSpPr>
        <p:spPr>
          <a:xfrm rot="20429696">
            <a:off x="1391646" y="551145"/>
            <a:ext cx="13018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dirty="0">
                <a:solidFill>
                  <a:srgbClr val="3E13B9"/>
                </a:solidFill>
                <a:latin typeface="+mj-lt"/>
              </a:rPr>
              <a:t>lướt </a:t>
            </a:r>
          </a:p>
          <a:p>
            <a:r>
              <a:rPr lang="vi-VN" sz="3400" b="1" dirty="0">
                <a:solidFill>
                  <a:srgbClr val="3E13B9"/>
                </a:solidFill>
                <a:latin typeface="+mj-lt"/>
              </a:rPr>
              <a:t>sóng</a:t>
            </a:r>
            <a:endParaRPr lang="en-US" sz="3400" b="1" dirty="0">
              <a:solidFill>
                <a:srgbClr val="3E13B9"/>
              </a:solidFill>
              <a:latin typeface="+mj-lt"/>
            </a:endParaRPr>
          </a:p>
        </p:txBody>
      </p:sp>
      <p:sp>
        <p:nvSpPr>
          <p:cNvPr id="51" name="TextBox 50"/>
          <p:cNvSpPr txBox="1"/>
          <p:nvPr/>
        </p:nvSpPr>
        <p:spPr>
          <a:xfrm rot="21297627">
            <a:off x="3057348" y="656302"/>
            <a:ext cx="189765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dirty="0">
                <a:solidFill>
                  <a:srgbClr val="3E13B9"/>
                </a:solidFill>
                <a:latin typeface="+mj-lt"/>
              </a:rPr>
              <a:t>ước mơ</a:t>
            </a:r>
            <a:endParaRPr lang="en-US" sz="3400" b="1" dirty="0">
              <a:solidFill>
                <a:srgbClr val="3E13B9"/>
              </a:solidFill>
              <a:latin typeface="+mj-l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869198" y="2167495"/>
            <a:ext cx="189765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400" b="1" dirty="0">
                <a:solidFill>
                  <a:srgbClr val="3E13B9"/>
                </a:solidFill>
                <a:latin typeface="+mj-lt"/>
              </a:rPr>
              <a:t>nụ hoa</a:t>
            </a:r>
            <a:endParaRPr lang="en-US" sz="3400" b="1" dirty="0">
              <a:solidFill>
                <a:srgbClr val="3E13B9"/>
              </a:solidFill>
              <a:latin typeface="+mj-lt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632349" y="3035936"/>
            <a:ext cx="214772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400" b="1" dirty="0">
                <a:solidFill>
                  <a:srgbClr val="3E13B9"/>
                </a:solidFill>
                <a:latin typeface="+mj-lt"/>
              </a:rPr>
              <a:t>vàng hoe</a:t>
            </a:r>
            <a:endParaRPr lang="en-US" sz="3400" b="1" dirty="0">
              <a:solidFill>
                <a:srgbClr val="3E13B9"/>
              </a:solidFill>
              <a:latin typeface="+mj-lt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037929" y="3984236"/>
            <a:ext cx="231805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400" b="1" dirty="0">
                <a:solidFill>
                  <a:srgbClr val="3E13B9"/>
                </a:solidFill>
                <a:latin typeface="+mj-lt"/>
              </a:rPr>
              <a:t>tỏa hương</a:t>
            </a:r>
            <a:endParaRPr lang="en-US" sz="3400" b="1" dirty="0">
              <a:solidFill>
                <a:srgbClr val="3E13B9"/>
              </a:solidFill>
              <a:latin typeface="+mj-lt"/>
            </a:endParaRPr>
          </a:p>
        </p:txBody>
      </p:sp>
      <p:sp>
        <p:nvSpPr>
          <p:cNvPr id="56" name="TextBox 55"/>
          <p:cNvSpPr txBox="1"/>
          <p:nvPr/>
        </p:nvSpPr>
        <p:spPr>
          <a:xfrm rot="496018">
            <a:off x="6961551" y="388660"/>
            <a:ext cx="128671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400" b="1" dirty="0">
                <a:solidFill>
                  <a:srgbClr val="3E13B9"/>
                </a:solidFill>
                <a:latin typeface="+mj-lt"/>
              </a:rPr>
              <a:t>hạt cườm</a:t>
            </a:r>
            <a:endParaRPr lang="en-US" sz="3400" b="1" dirty="0">
              <a:solidFill>
                <a:srgbClr val="3E13B9"/>
              </a:solidFill>
              <a:latin typeface="+mj-lt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907282" y="491952"/>
            <a:ext cx="27256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3E13B9"/>
                </a:solidFill>
                <a:latin typeface="+mj-lt"/>
              </a:rPr>
              <a:t>mèo mướp</a:t>
            </a:r>
            <a:endParaRPr lang="en-US" sz="3000" b="1" dirty="0">
              <a:solidFill>
                <a:srgbClr val="3E13B9"/>
              </a:solidFill>
              <a:latin typeface="+mj-lt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037929" y="3984235"/>
            <a:ext cx="231805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400" b="1" dirty="0">
                <a:solidFill>
                  <a:srgbClr val="3E13B9"/>
                </a:solidFill>
                <a:latin typeface="+mj-lt"/>
              </a:rPr>
              <a:t>t</a:t>
            </a:r>
            <a:r>
              <a:rPr lang="vi-VN" sz="3400" b="1" dirty="0">
                <a:solidFill>
                  <a:srgbClr val="FF0000"/>
                </a:solidFill>
                <a:latin typeface="+mj-lt"/>
              </a:rPr>
              <a:t>ỏa</a:t>
            </a:r>
            <a:r>
              <a:rPr lang="vi-VN" sz="3400" b="1" dirty="0">
                <a:solidFill>
                  <a:srgbClr val="3E13B9"/>
                </a:solidFill>
                <a:latin typeface="+mj-lt"/>
              </a:rPr>
              <a:t> h</a:t>
            </a:r>
            <a:r>
              <a:rPr lang="vi-VN" sz="3400" b="1" dirty="0">
                <a:solidFill>
                  <a:srgbClr val="FF0000"/>
                </a:solidFill>
                <a:latin typeface="+mj-lt"/>
              </a:rPr>
              <a:t>ương</a:t>
            </a:r>
            <a:endParaRPr lang="en-US" sz="3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641681" y="3031174"/>
            <a:ext cx="214772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400" b="1" dirty="0">
                <a:solidFill>
                  <a:srgbClr val="3E13B9"/>
                </a:solidFill>
                <a:latin typeface="+mj-lt"/>
              </a:rPr>
              <a:t>vàng h</a:t>
            </a:r>
            <a:r>
              <a:rPr lang="vi-VN" sz="3400" b="1" dirty="0">
                <a:solidFill>
                  <a:srgbClr val="FF0000"/>
                </a:solidFill>
                <a:latin typeface="+mj-lt"/>
              </a:rPr>
              <a:t>oe</a:t>
            </a:r>
            <a:endParaRPr lang="en-US" sz="3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863254" y="2141473"/>
            <a:ext cx="189765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400" b="1" dirty="0">
                <a:solidFill>
                  <a:srgbClr val="3E13B9"/>
                </a:solidFill>
                <a:latin typeface="+mj-lt"/>
              </a:rPr>
              <a:t>nụ h</a:t>
            </a:r>
            <a:r>
              <a:rPr lang="vi-VN" sz="3400" b="1" dirty="0">
                <a:solidFill>
                  <a:srgbClr val="FF0000"/>
                </a:solidFill>
                <a:latin typeface="+mj-lt"/>
              </a:rPr>
              <a:t>oa</a:t>
            </a:r>
            <a:endParaRPr lang="en-US" sz="3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2" name="TextBox 61"/>
          <p:cNvSpPr txBox="1"/>
          <p:nvPr/>
        </p:nvSpPr>
        <p:spPr>
          <a:xfrm rot="496018">
            <a:off x="6973233" y="388659"/>
            <a:ext cx="128671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400" b="1" dirty="0">
                <a:solidFill>
                  <a:srgbClr val="3E13B9"/>
                </a:solidFill>
                <a:latin typeface="+mj-lt"/>
              </a:rPr>
              <a:t>hạt c</a:t>
            </a:r>
            <a:r>
              <a:rPr lang="vi-VN" sz="3400" b="1" dirty="0">
                <a:solidFill>
                  <a:srgbClr val="FF0000"/>
                </a:solidFill>
                <a:latin typeface="+mj-lt"/>
              </a:rPr>
              <a:t>ườm</a:t>
            </a:r>
            <a:endParaRPr lang="en-US" sz="3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8163725" y="1161439"/>
            <a:ext cx="223671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dirty="0">
                <a:solidFill>
                  <a:srgbClr val="3E13B9"/>
                </a:solidFill>
                <a:latin typeface="+mj-lt"/>
              </a:rPr>
              <a:t>bay lượn</a:t>
            </a:r>
            <a:endParaRPr lang="en-US" sz="3400" b="1" dirty="0">
              <a:solidFill>
                <a:srgbClr val="3E13B9"/>
              </a:solidFill>
              <a:latin typeface="+mj-lt"/>
            </a:endParaRPr>
          </a:p>
        </p:txBody>
      </p:sp>
      <p:sp>
        <p:nvSpPr>
          <p:cNvPr id="64" name="TextBox 63"/>
          <p:cNvSpPr txBox="1"/>
          <p:nvPr/>
        </p:nvSpPr>
        <p:spPr>
          <a:xfrm rot="21297627">
            <a:off x="3054205" y="648628"/>
            <a:ext cx="189765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dirty="0">
                <a:solidFill>
                  <a:srgbClr val="FF0000"/>
                </a:solidFill>
                <a:latin typeface="+mj-lt"/>
              </a:rPr>
              <a:t>ước</a:t>
            </a:r>
            <a:r>
              <a:rPr lang="vi-VN" sz="3400" b="1" dirty="0">
                <a:solidFill>
                  <a:srgbClr val="3E13B9"/>
                </a:solidFill>
                <a:latin typeface="+mj-lt"/>
              </a:rPr>
              <a:t> mơ</a:t>
            </a:r>
            <a:endParaRPr lang="en-US" sz="3400" b="1" dirty="0">
              <a:solidFill>
                <a:srgbClr val="3E13B9"/>
              </a:solidFill>
              <a:latin typeface="+mj-lt"/>
            </a:endParaRPr>
          </a:p>
        </p:txBody>
      </p:sp>
      <p:sp>
        <p:nvSpPr>
          <p:cNvPr id="65" name="TextBox 64"/>
          <p:cNvSpPr txBox="1"/>
          <p:nvPr/>
        </p:nvSpPr>
        <p:spPr>
          <a:xfrm rot="20429696">
            <a:off x="1394632" y="537709"/>
            <a:ext cx="13018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dirty="0">
                <a:solidFill>
                  <a:srgbClr val="3E13B9"/>
                </a:solidFill>
                <a:latin typeface="+mj-lt"/>
              </a:rPr>
              <a:t>l</a:t>
            </a:r>
            <a:r>
              <a:rPr lang="vi-VN" sz="3400" b="1" dirty="0">
                <a:solidFill>
                  <a:srgbClr val="FF0000"/>
                </a:solidFill>
                <a:latin typeface="+mj-lt"/>
              </a:rPr>
              <a:t>ướt</a:t>
            </a:r>
            <a:r>
              <a:rPr lang="vi-VN" sz="3400" b="1" dirty="0">
                <a:solidFill>
                  <a:srgbClr val="3E13B9"/>
                </a:solidFill>
                <a:latin typeface="+mj-lt"/>
              </a:rPr>
              <a:t> </a:t>
            </a:r>
          </a:p>
          <a:p>
            <a:r>
              <a:rPr lang="vi-VN" sz="3400" b="1" dirty="0">
                <a:solidFill>
                  <a:srgbClr val="3E13B9"/>
                </a:solidFill>
                <a:latin typeface="+mj-lt"/>
              </a:rPr>
              <a:t>sóng</a:t>
            </a:r>
            <a:endParaRPr lang="en-US" sz="3400" b="1" dirty="0">
              <a:solidFill>
                <a:srgbClr val="3E13B9"/>
              </a:solidFill>
              <a:latin typeface="+mj-lt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890927" y="496182"/>
            <a:ext cx="27256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333399"/>
                </a:solidFill>
                <a:latin typeface="+mj-lt"/>
              </a:rPr>
              <a:t>mèo m</a:t>
            </a:r>
            <a:r>
              <a:rPr lang="vi-VN" sz="3000" b="1" dirty="0">
                <a:solidFill>
                  <a:srgbClr val="FF0000"/>
                </a:solidFill>
                <a:latin typeface="+mj-lt"/>
              </a:rPr>
              <a:t>ướp</a:t>
            </a:r>
            <a:endParaRPr lang="en-US" sz="3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169039" y="1162109"/>
            <a:ext cx="223671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dirty="0">
                <a:solidFill>
                  <a:srgbClr val="3E13B9"/>
                </a:solidFill>
                <a:latin typeface="+mj-lt"/>
              </a:rPr>
              <a:t>bay l</a:t>
            </a:r>
            <a:r>
              <a:rPr lang="vi-VN" sz="3400" b="1" dirty="0">
                <a:solidFill>
                  <a:srgbClr val="FF0000"/>
                </a:solidFill>
                <a:latin typeface="+mj-lt"/>
              </a:rPr>
              <a:t>ượn</a:t>
            </a:r>
            <a:endParaRPr lang="en-US" sz="3400" b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4" grpId="0"/>
      <p:bldP spid="55" grpId="0"/>
      <p:bldP spid="56" grpId="0"/>
      <p:bldP spid="57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5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3264571" y="149473"/>
            <a:ext cx="7211272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Buổi </a:t>
            </a:r>
            <a:r>
              <a:rPr lang="vi-VN" sz="40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</a:p>
          <a:p>
            <a:r>
              <a:rPr lang="vi-VN" sz="40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tỉnh giấc</a:t>
            </a:r>
          </a:p>
          <a:p>
            <a:r>
              <a:rPr lang="vi-VN" sz="40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má ửng hồng</a:t>
            </a:r>
            <a:r>
              <a:rPr lang="en-US" sz="40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vi-VN" sz="4000" b="1" dirty="0">
              <a:solidFill>
                <a:srgbClr val="33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0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Tung đám mây </a:t>
            </a:r>
            <a:r>
              <a:rPr lang="en-US" sz="40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endParaRPr lang="en-US" sz="4000" b="1" dirty="0">
              <a:solidFill>
                <a:srgbClr val="33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</a:t>
            </a:r>
            <a:r>
              <a:rPr lang="en-US" sz="40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0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40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b="1" dirty="0">
              <a:solidFill>
                <a:srgbClr val="33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4000" b="1" dirty="0">
              <a:solidFill>
                <a:srgbClr val="33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0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gió thi chạy</a:t>
            </a:r>
          </a:p>
          <a:p>
            <a:r>
              <a:rPr lang="vi-VN" sz="40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cánh rừng xa</a:t>
            </a:r>
            <a:r>
              <a:rPr lang="en-US" sz="40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vi-VN" sz="4000" b="1" dirty="0">
              <a:solidFill>
                <a:srgbClr val="33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0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 cả hương hoa</a:t>
            </a:r>
          </a:p>
          <a:p>
            <a:r>
              <a:rPr lang="vi-VN" sz="40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Ùa vào lớp học.</a:t>
            </a:r>
          </a:p>
          <a:p>
            <a:r>
              <a:rPr lang="vi-VN" sz="40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vi-VN" sz="32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Hoàng Minh Ngọc)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0" y="149473"/>
            <a:ext cx="3005955" cy="994442"/>
            <a:chOff x="613008" y="611138"/>
            <a:chExt cx="3005955" cy="994442"/>
          </a:xfrm>
        </p:grpSpPr>
        <p:sp>
          <p:nvSpPr>
            <p:cNvPr id="32" name="Rectangle: Rounded Corners 4"/>
            <p:cNvSpPr/>
            <p:nvPr/>
          </p:nvSpPr>
          <p:spPr>
            <a:xfrm>
              <a:off x="963737" y="611138"/>
              <a:ext cx="2655226" cy="994442"/>
            </a:xfrm>
            <a:prstGeom prst="roundRect">
              <a:avLst/>
            </a:prstGeom>
            <a:solidFill>
              <a:srgbClr val="80C5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.VnAvant" panose="020B7200000000000000" pitchFamily="34" charset="0"/>
                </a:rPr>
                <a:t>   §</a:t>
              </a:r>
              <a:r>
                <a:rPr lang="en-US" sz="4800" b="1" dirty="0" err="1">
                  <a:latin typeface=".VnAvant" panose="020B7200000000000000" pitchFamily="34" charset="0"/>
                </a:rPr>
                <a:t>äc</a:t>
              </a:r>
              <a:endParaRPr lang="en-US" sz="4800" b="1" dirty="0">
                <a:latin typeface=".VnAvant" panose="020B7200000000000000" pitchFamily="34" charset="0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613008" y="648716"/>
              <a:ext cx="1024826" cy="845242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800" b="1" dirty="0">
                  <a:solidFill>
                    <a:schemeClr val="tx1"/>
                  </a:solidFill>
                  <a:latin typeface=".VnAvant" panose="020B7200000000000000" pitchFamily="34" charset="0"/>
                </a:rPr>
                <a:t>1</a:t>
              </a:r>
              <a:endParaRPr lang="en-US" sz="4800" b="1" dirty="0">
                <a:solidFill>
                  <a:schemeClr val="tx1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628859" y="2596957"/>
            <a:ext cx="106150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ươn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552217" y="5042482"/>
            <a:ext cx="13179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ương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092624" y="5042482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5DA3B4-882C-4847-A887-9DE4F2E11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043" y="0"/>
            <a:ext cx="9055013" cy="12199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F554A4-15E3-4748-98F1-0AFEEFFFA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043" y="868225"/>
            <a:ext cx="9055013" cy="613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628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49473"/>
            <a:ext cx="3005955" cy="994442"/>
            <a:chOff x="613008" y="611138"/>
            <a:chExt cx="3005955" cy="994442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963737" y="611138"/>
              <a:ext cx="2655226" cy="994442"/>
            </a:xfrm>
            <a:prstGeom prst="roundRect">
              <a:avLst/>
            </a:prstGeom>
            <a:solidFill>
              <a:srgbClr val="80C5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.VnAvant" panose="020B7200000000000000" pitchFamily="34" charset="0"/>
                </a:rPr>
                <a:t>   §</a:t>
              </a:r>
              <a:r>
                <a:rPr lang="en-US" sz="4800" b="1" dirty="0" err="1">
                  <a:latin typeface=".VnAvant" panose="020B7200000000000000" pitchFamily="34" charset="0"/>
                </a:rPr>
                <a:t>äc</a:t>
              </a:r>
              <a:endParaRPr lang="en-US" sz="4800" b="1" dirty="0">
                <a:latin typeface=".VnAvant" panose="020B7200000000000000" pitchFamily="34" charset="0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613008" y="648716"/>
              <a:ext cx="1024826" cy="845242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800" b="1" dirty="0">
                  <a:solidFill>
                    <a:schemeClr val="tx1"/>
                  </a:solidFill>
                  <a:latin typeface=".VnAvant" panose="020B7200000000000000" pitchFamily="34" charset="0"/>
                </a:rPr>
                <a:t>1</a:t>
              </a:r>
              <a:endParaRPr lang="en-US" sz="4800" b="1" dirty="0">
                <a:solidFill>
                  <a:schemeClr val="tx1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049348" y="5841942"/>
            <a:ext cx="2147722" cy="646331"/>
          </a:xfrm>
          <a:prstGeom prst="rect">
            <a:avLst/>
          </a:prstGeom>
          <a:solidFill>
            <a:srgbClr val="3333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chemeClr val="bg1"/>
                </a:solidFill>
                <a:latin typeface="+mj-lt"/>
              </a:rPr>
              <a:t>nụ hoa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00784" y="5841942"/>
            <a:ext cx="2469725" cy="646331"/>
          </a:xfrm>
          <a:prstGeom prst="rect">
            <a:avLst/>
          </a:prstGeom>
          <a:solidFill>
            <a:srgbClr val="3333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chemeClr val="bg1"/>
                </a:solidFill>
                <a:latin typeface="+mj-lt"/>
              </a:rPr>
              <a:t>mèo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3600" b="1" dirty="0">
                <a:solidFill>
                  <a:schemeClr val="bg1"/>
                </a:solidFill>
                <a:latin typeface="+mj-lt"/>
              </a:rPr>
              <a:t>mướp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943841" y="4553966"/>
            <a:ext cx="2236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8000"/>
                </a:solidFill>
                <a:latin typeface="+mj-lt"/>
              </a:rPr>
              <a:t>bay lượn</a:t>
            </a:r>
            <a:endParaRPr lang="en-US" sz="3600" b="1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373989" y="24838"/>
            <a:ext cx="4706294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Buổi sớm</a:t>
            </a:r>
          </a:p>
          <a:p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tỉnh giấc</a:t>
            </a:r>
          </a:p>
          <a:p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má ửng hồng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Tung đám mây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gió thi chạy</a:t>
            </a:r>
          </a:p>
          <a:p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cánh rừng xa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Mang cả hương hoa</a:t>
            </a:r>
          </a:p>
          <a:p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Ùa vào lớp học.</a:t>
            </a:r>
          </a:p>
          <a:p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Hoàng Minh Ngọc)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465789" y="5081006"/>
            <a:ext cx="2179965" cy="646331"/>
          </a:xfrm>
          <a:prstGeom prst="rect">
            <a:avLst/>
          </a:prstGeom>
          <a:solidFill>
            <a:srgbClr val="3333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chemeClr val="bg1"/>
                </a:solidFill>
                <a:latin typeface="+mj-lt"/>
              </a:rPr>
              <a:t>tỏa hương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498032" y="4316757"/>
            <a:ext cx="2147722" cy="646331"/>
          </a:xfrm>
          <a:prstGeom prst="rect">
            <a:avLst/>
          </a:prstGeom>
          <a:solidFill>
            <a:srgbClr val="3333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chemeClr val="bg1"/>
                </a:solidFill>
                <a:latin typeface="+mj-lt"/>
              </a:rPr>
              <a:t>vàng hoe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903121" y="5130480"/>
            <a:ext cx="2264751" cy="646331"/>
          </a:xfrm>
          <a:prstGeom prst="rect">
            <a:avLst/>
          </a:prstGeom>
          <a:solidFill>
            <a:srgbClr val="3333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chemeClr val="bg1"/>
                </a:solidFill>
                <a:latin typeface="+mj-lt"/>
              </a:rPr>
              <a:t>hạt cườm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7926" y="5130480"/>
            <a:ext cx="2057721" cy="646331"/>
          </a:xfrm>
          <a:prstGeom prst="rect">
            <a:avLst/>
          </a:prstGeom>
          <a:solidFill>
            <a:srgbClr val="3333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chemeClr val="bg1"/>
                </a:solidFill>
                <a:latin typeface="+mj-lt"/>
              </a:rPr>
              <a:t>ước mơ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7926" y="4316756"/>
            <a:ext cx="2085202" cy="646331"/>
          </a:xfrm>
          <a:prstGeom prst="rect">
            <a:avLst/>
          </a:prstGeom>
          <a:solidFill>
            <a:srgbClr val="3333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chemeClr val="bg1"/>
                </a:solidFill>
                <a:latin typeface="+mj-lt"/>
              </a:rPr>
              <a:t>lướt sóng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931156" y="4332433"/>
            <a:ext cx="2236717" cy="646331"/>
          </a:xfrm>
          <a:prstGeom prst="rect">
            <a:avLst/>
          </a:prstGeom>
          <a:solidFill>
            <a:srgbClr val="3333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chemeClr val="bg1"/>
                </a:solidFill>
                <a:latin typeface="+mj-lt"/>
              </a:rPr>
              <a:t>bay lượn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57598" y="1097977"/>
            <a:ext cx="13951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endParaRPr lang="en-US" sz="54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783316" y="1913774"/>
            <a:ext cx="19947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5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ươp</a:t>
            </a:r>
            <a:endParaRPr lang="en-US" sz="54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8700" y="1946028"/>
            <a:ext cx="19308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endParaRPr lang="en-US" sz="54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359773" y="1954259"/>
            <a:ext cx="20927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endParaRPr lang="en-US" sz="54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999980" y="2849078"/>
            <a:ext cx="1727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5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loe</a:t>
            </a:r>
            <a:endParaRPr lang="en-US" sz="54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8700" y="2922399"/>
            <a:ext cx="2213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54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319298" y="1083307"/>
            <a:ext cx="15499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lướt</a:t>
            </a:r>
            <a:endParaRPr lang="en-US" sz="54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950613" y="2869358"/>
            <a:ext cx="19405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5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54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8" grpId="0" animBg="1"/>
      <p:bldP spid="39" grpId="0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/>
          <p:cNvSpPr/>
          <p:nvPr/>
        </p:nvSpPr>
        <p:spPr>
          <a:xfrm>
            <a:off x="884419" y="1523082"/>
            <a:ext cx="7809876" cy="3048917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fld id="{00000000-1234-1234-1234-123412341234}" type="slidenum">
              <a:rPr lang="en-GB" kern="0">
                <a:solidFill>
                  <a:srgbClr val="65677F"/>
                </a:solidFill>
              </a:rPr>
              <a:t>8</a:t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/>
          <p:cNvSpPr txBox="1"/>
          <p:nvPr/>
        </p:nvSpPr>
        <p:spPr>
          <a:xfrm>
            <a:off x="1196559" y="2190146"/>
            <a:ext cx="7141703" cy="214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6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ViÕt</a:t>
            </a:r>
            <a:r>
              <a:rPr lang="en-US" sz="6600" b="1" kern="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66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b¶ng</a:t>
            </a:r>
            <a:r>
              <a:rPr lang="vi-VN" sz="6600" b="1" kern="0" dirty="0">
                <a:solidFill>
                  <a:srgbClr val="FF0000"/>
                </a:solidFill>
                <a:latin typeface=".VnAvant" panose="020B7200000000000000" pitchFamily="34" charset="0"/>
              </a:rPr>
              <a:t> con</a:t>
            </a:r>
            <a:endParaRPr lang="en-US" sz="4800" b="1" kern="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.VnAvantH" panose="020B7200000000000000" pitchFamily="34" charset="0"/>
              </a:rPr>
              <a:t>TiÕt</a:t>
            </a:r>
            <a:r>
              <a:rPr lang="en-US" sz="9600" b="1" kern="0" dirty="0">
                <a:solidFill>
                  <a:srgbClr val="FF0000"/>
                </a:solidFill>
                <a:latin typeface=".VnAvantH" panose="020B7200000000000000" pitchFamily="34" charset="0"/>
              </a:rPr>
              <a:t> 2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367</Words>
  <Application>Microsoft Office PowerPoint</Application>
  <PresentationFormat>Widescreen</PresentationFormat>
  <Paragraphs>118</Paragraphs>
  <Slides>23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Microsoft YaHei</vt:lpstr>
      <vt:lpstr>SimSun</vt:lpstr>
      <vt:lpstr>.VnAvant</vt:lpstr>
      <vt:lpstr>.VnAvantH</vt:lpstr>
      <vt:lpstr>Arial</vt:lpstr>
      <vt:lpstr>Calibri</vt:lpstr>
      <vt:lpstr>Calibri Light</vt:lpstr>
      <vt:lpstr>Chivo Light</vt:lpstr>
      <vt:lpstr>等线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Quyen</cp:lastModifiedBy>
  <cp:revision>134</cp:revision>
  <dcterms:created xsi:type="dcterms:W3CDTF">2020-08-13T09:32:00Z</dcterms:created>
  <dcterms:modified xsi:type="dcterms:W3CDTF">2022-12-22T15:20:41Z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