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8" r:id="rId3"/>
    <p:sldMasterId id="2147483731" r:id="rId4"/>
    <p:sldMasterId id="2147483743" r:id="rId5"/>
  </p:sldMasterIdLst>
  <p:notesMasterIdLst>
    <p:notesMasterId r:id="rId22"/>
  </p:notesMasterIdLst>
  <p:sldIdLst>
    <p:sldId id="259" r:id="rId6"/>
    <p:sldId id="257" r:id="rId7"/>
    <p:sldId id="265" r:id="rId8"/>
    <p:sldId id="266" r:id="rId9"/>
    <p:sldId id="2634" r:id="rId10"/>
    <p:sldId id="2635" r:id="rId11"/>
    <p:sldId id="2636" r:id="rId12"/>
    <p:sldId id="2637" r:id="rId13"/>
    <p:sldId id="511" r:id="rId14"/>
    <p:sldId id="512" r:id="rId15"/>
    <p:sldId id="2638" r:id="rId16"/>
    <p:sldId id="2639" r:id="rId17"/>
    <p:sldId id="273" r:id="rId18"/>
    <p:sldId id="261" r:id="rId19"/>
    <p:sldId id="513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5439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55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6766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873746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378737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4991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2805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6543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830092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09819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4727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7933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79708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250478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323051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4592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55886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176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7559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1986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3669862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0608518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0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1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8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0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5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0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2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5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88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70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90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025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6526962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579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972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772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875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344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181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9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125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AF9B49-E8CC-568A-361E-436EC72606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196709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930D5BB-0191-847A-8079-3013A5F624D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196709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6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96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4938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5B2255-3733-2AAD-80F2-126DDDA15C99}"/>
              </a:ext>
            </a:extLst>
          </p:cNvPr>
          <p:cNvSpPr/>
          <p:nvPr/>
        </p:nvSpPr>
        <p:spPr>
          <a:xfrm>
            <a:off x="296422" y="440480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A743-F7D8-1F8F-4394-D7B03FD31034}"/>
              </a:ext>
            </a:extLst>
          </p:cNvPr>
          <p:cNvSpPr txBox="1"/>
          <p:nvPr/>
        </p:nvSpPr>
        <p:spPr>
          <a:xfrm>
            <a:off x="1180215" y="233730"/>
            <a:ext cx="10802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06043-3F90-482D-0ED0-8CA6E279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09487-0A1A-A721-2636-843E0F1E0F71}"/>
              </a:ext>
            </a:extLst>
          </p:cNvPr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31D84-4DCC-544A-1A4C-451BF86C7948}"/>
              </a:ext>
            </a:extLst>
          </p:cNvPr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16CF7-A3AA-324D-8942-DF49AE52D21F}"/>
              </a:ext>
            </a:extLst>
          </p:cNvPr>
          <p:cNvCxnSpPr>
            <a:cxnSpLocks/>
          </p:cNvCxnSpPr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6D89E-511C-FEDD-E0A0-E6761DCC50EA}"/>
              </a:ext>
            </a:extLst>
          </p:cNvPr>
          <p:cNvCxnSpPr>
            <a:cxnSpLocks/>
          </p:cNvCxnSpPr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3D6003-5CE8-8B62-591E-3854F8C8296A}"/>
              </a:ext>
            </a:extLst>
          </p:cNvPr>
          <p:cNvCxnSpPr>
            <a:cxnSpLocks/>
          </p:cNvCxnSpPr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4ACE1-B305-2CFD-5470-020FACC4D94D}"/>
              </a:ext>
            </a:extLst>
          </p:cNvPr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EA562-57BB-7C7A-4C1A-CCF3F6EB0DC9}"/>
              </a:ext>
            </a:extLst>
          </p:cNvPr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D5D7B-5C60-AEFD-ECF8-AB986D87B1CB}"/>
              </a:ext>
            </a:extLst>
          </p:cNvPr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AB32BEE-420E-611A-4363-059944A4738B}"/>
              </a:ext>
            </a:extLst>
          </p:cNvPr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A5360-4CDB-896E-2760-5E60CED24EB0}"/>
              </a:ext>
            </a:extLst>
          </p:cNvPr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F7B8E-C2AF-2FFE-37B7-F0C99C0B18AE}"/>
              </a:ext>
            </a:extLst>
          </p:cNvPr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312AB-EFED-0C2C-6C8B-A95F8EB90F86}"/>
              </a:ext>
            </a:extLst>
          </p:cNvPr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21FAF6-0F03-2CEC-EB17-8DD9420489AC}"/>
              </a:ext>
            </a:extLst>
          </p:cNvPr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21393-D5A6-608A-4BDA-3AE0E84BCD9E}"/>
              </a:ext>
            </a:extLst>
          </p:cNvPr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53998-C7C3-AD77-D225-E0BE4408EED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277503-3CF1-3CC0-F130-A5CFDBEC3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F238B6-E06A-A672-34E9-FD99F34DF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7BAE7-FA36-0051-0DC0-9AB1C7D83AD6}"/>
                </a:ext>
              </a:extLst>
            </p:cNvPr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1A88C-955F-901E-C3A7-E9ED35473A18}"/>
                </a:ext>
              </a:extLst>
            </p:cNvPr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5D0073-9605-2B21-1E5E-06E571F90B39}"/>
              </a:ext>
            </a:extLst>
          </p:cNvPr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3DC32C-958F-8AC8-66BA-FD368A0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5B0024-34D3-ADC4-CF06-8E5699AA4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419443-1A4C-FE4A-64B9-D8C6981F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6B778-27E6-2BC1-7B73-90EBB5F160C4}"/>
                </a:ext>
              </a:extLst>
            </p:cNvPr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228E6-7836-856A-83CC-3776DBBC37F2}"/>
                </a:ext>
              </a:extLst>
            </p:cNvPr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AFDEE1C-9111-095F-75E6-68F77E5C03EC}"/>
              </a:ext>
            </a:extLst>
          </p:cNvPr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466863-71AC-211A-DF4C-C17046F02AEC}"/>
              </a:ext>
            </a:extLst>
          </p:cNvPr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C55B9C-592A-035E-19E0-73FF33D42231}"/>
              </a:ext>
            </a:extLst>
          </p:cNvPr>
          <p:cNvCxnSpPr>
            <a:cxnSpLocks/>
          </p:cNvCxnSpPr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F9BE4-7E0E-3865-EB50-2BC6F0370221}"/>
              </a:ext>
            </a:extLst>
          </p:cNvPr>
          <p:cNvCxnSpPr>
            <a:cxnSpLocks/>
          </p:cNvCxnSpPr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F3D9F6-F9AC-AF0B-9545-E8FECBCA4D42}"/>
              </a:ext>
            </a:extLst>
          </p:cNvPr>
          <p:cNvCxnSpPr>
            <a:cxnSpLocks/>
          </p:cNvCxnSpPr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124AFE-5294-330D-685F-1DFACFFB5071}"/>
              </a:ext>
            </a:extLst>
          </p:cNvPr>
          <p:cNvCxnSpPr>
            <a:cxnSpLocks/>
          </p:cNvCxnSpPr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11642B29-1B0A-DF31-C9C6-48CB9BD3DB84}"/>
              </a:ext>
            </a:extLst>
          </p:cNvPr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81432664-44E1-636D-36BE-D3C0DF9512E9}"/>
              </a:ext>
            </a:extLst>
          </p:cNvPr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43E2C23-A4C5-B580-B774-7906CFE06AB1}"/>
              </a:ext>
            </a:extLst>
          </p:cNvPr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B032-2436-3AC5-920D-EAA0F785268F}"/>
              </a:ext>
            </a:extLst>
          </p:cNvPr>
          <p:cNvSpPr txBox="1"/>
          <p:nvPr/>
        </p:nvSpPr>
        <p:spPr>
          <a:xfrm>
            <a:off x="838200" y="1104900"/>
            <a:ext cx="1030605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791 + 253 = 1 044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1044 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1607-D98C-5019-DF3A-AA497958F6BF}"/>
              </a:ext>
            </a:extLst>
          </p:cNvPr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B2255-3733-2AAD-80F2-126DDDA15C99}"/>
                </a:ext>
              </a:extLst>
            </p:cNvPr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2A743-F7D8-1F8F-4394-D7B03FD31034}"/>
                </a:ext>
              </a:extLst>
            </p:cNvPr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6942EB-7DAB-DA94-8ABC-7FAB49610EF5}"/>
              </a:ext>
            </a:extLst>
          </p:cNvPr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48801-8832-51A7-7CB3-DC19D9FCA1D8}"/>
                </a:ext>
              </a:extLst>
            </p:cNvPr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E47A6C-A92E-27E4-0960-AD8C480149AC}"/>
                </a:ext>
              </a:extLst>
            </p:cNvPr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678A5-60EC-472E-2378-929106B51A1C}"/>
                </a:ext>
              </a:extLst>
            </p:cNvPr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C0704C6-A250-3136-17B5-604C317FD139}"/>
              </a:ext>
            </a:extLst>
          </p:cNvPr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4A864-A863-3538-E3D6-4FD49EA61430}"/>
              </a:ext>
            </a:extLst>
          </p:cNvPr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FDB455-BC7C-A90C-53B6-FCD06D111F38}"/>
              </a:ext>
            </a:extLst>
          </p:cNvPr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A2551-6834-A0EC-CB65-B1A25F0116C9}"/>
              </a:ext>
            </a:extLst>
          </p:cNvPr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BC8DA0-6069-CCC8-7A89-ACFC4D978613}"/>
              </a:ext>
            </a:extLst>
          </p:cNvPr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B603B1F-2701-9956-32DD-1B87F0527EAA}"/>
              </a:ext>
            </a:extLst>
          </p:cNvPr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D75313-C642-2EB2-CAD7-325CF1E0DEDA}"/>
              </a:ext>
            </a:extLst>
          </p:cNvPr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B614C03F-EA65-3E37-6ED2-9A32421D8908}"/>
              </a:ext>
            </a:extLst>
          </p:cNvPr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2E9BF-2C6E-DCDF-8560-8F75D173FBDD}"/>
              </a:ext>
            </a:extLst>
          </p:cNvPr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09510F-15DC-EF66-8123-6E1611FE023E}"/>
              </a:ext>
            </a:extLst>
          </p:cNvPr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476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588255" y="1067945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endParaRPr kumimoji="0" lang="en-US" sz="4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695151" y="2830548"/>
              <a:ext cx="5127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2 345 + 4 257 – 345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9F88EB-BFF4-0D6C-F893-BBA4A3CCFC34}"/>
              </a:ext>
            </a:extLst>
          </p:cNvPr>
          <p:cNvSpPr txBox="1"/>
          <p:nvPr/>
        </p:nvSpPr>
        <p:spPr>
          <a:xfrm>
            <a:off x="5219700" y="183994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(2 345 – 345) + 4 257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1F402-7C4E-ABCD-2142-5BCFA5C95461}"/>
              </a:ext>
            </a:extLst>
          </p:cNvPr>
          <p:cNvSpPr txBox="1"/>
          <p:nvPr/>
        </p:nvSpPr>
        <p:spPr>
          <a:xfrm>
            <a:off x="5295900" y="2630523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2 000 + 4 257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53EE5-23BD-F676-F1DF-D82CC9530440}"/>
              </a:ext>
            </a:extLst>
          </p:cNvPr>
          <p:cNvSpPr txBox="1"/>
          <p:nvPr/>
        </p:nvSpPr>
        <p:spPr>
          <a:xfrm>
            <a:off x="5324475" y="334489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6 257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88" y="-237348"/>
            <a:ext cx="4877223" cy="307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250DB-6821-177B-2093-3FAD9696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016" y="1765074"/>
            <a:ext cx="7608467" cy="22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66C6-9086-E524-4039-056CD10AD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378" y="3704044"/>
            <a:ext cx="20301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FF3A-E82C-D906-B990-47964516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DFBCA-186B-EA73-2C38-F13898BF0EE3}"/>
              </a:ext>
            </a:extLst>
          </p:cNvPr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26B7DC-14CC-D1D6-86CA-B4D3C27B9E2F}"/>
              </a:ext>
            </a:extLst>
          </p:cNvPr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D9E75-A106-6B14-5D20-23AFDA3578C3}"/>
              </a:ext>
            </a:extLst>
          </p:cNvPr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CA548-1983-EF88-0D40-48294C1C670A}"/>
              </a:ext>
            </a:extLst>
          </p:cNvPr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245 489 + 32 601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245 489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32 601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548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566 345 – 7 123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566 345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848225" y="2634474"/>
            <a:ext cx="394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7 123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58642" y="30800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9727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760 802 + 239 059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760 802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239 059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8393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800 693 – 750 148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800 693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750 148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87217" y="27847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0934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7CB1-E276-FD56-C7D4-91828F38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01A35-5B2D-3DF2-DC0C-65E95615586C}"/>
              </a:ext>
            </a:extLst>
          </p:cNvPr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73433-707E-8C0E-F01B-F97737CA0EB4}"/>
                </a:ext>
              </a:extLst>
            </p:cNvPr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1B8DE8-2B64-3693-A40D-94376D67BBB7}"/>
                </a:ext>
              </a:extLst>
            </p:cNvPr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01197-28FF-B1C5-EE2B-F931CB9CDB79}"/>
                </a:ext>
              </a:extLst>
            </p:cNvPr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18B092-E6B2-65D1-01ED-B702EAF7B066}"/>
                </a:ext>
              </a:extLst>
            </p:cNvPr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411350-4719-1F86-B6D2-BF2BAAEF1F5B}"/>
              </a:ext>
            </a:extLst>
          </p:cNvPr>
          <p:cNvSpPr/>
          <p:nvPr/>
        </p:nvSpPr>
        <p:spPr>
          <a:xfrm rot="16200000">
            <a:off x="2476504" y="885825"/>
            <a:ext cx="4429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A00B-70CD-18F1-7089-5775219BAB74}"/>
              </a:ext>
            </a:extLst>
          </p:cNvPr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FC7188-F95E-670D-8E54-761DFBD8973D}"/>
              </a:ext>
            </a:extLst>
          </p:cNvPr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86AD550-9B95-52D2-C95D-FA2DE9B11922}"/>
              </a:ext>
            </a:extLst>
          </p:cNvPr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F1658-7052-9D21-4995-EDFF5C4B31F4}"/>
              </a:ext>
            </a:extLst>
          </p:cNvPr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05790D-70BE-4C07-D067-60F72F7E44E9}"/>
              </a:ext>
            </a:extLst>
          </p:cNvPr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36B696-B9B2-45ED-B316-572220943A25}"/>
              </a:ext>
            </a:extLst>
          </p:cNvPr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39AE6-F065-A70D-8A5B-A6678CB427CA}"/>
              </a:ext>
            </a:extLst>
          </p:cNvPr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E108F4-376B-8A58-12E1-1D2BA6E6159C}"/>
              </a:ext>
            </a:extLst>
          </p:cNvPr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49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459</Words>
  <Application>Microsoft Office PowerPoint</Application>
  <PresentationFormat>Widescreen</PresentationFormat>
  <Paragraphs>97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等线</vt:lpstr>
      <vt:lpstr>#9Slide07 HoneyCream</vt:lpstr>
      <vt:lpstr>Arial</vt:lpstr>
      <vt:lpstr>Bebas Neue</vt:lpstr>
      <vt:lpstr>Calibri</vt:lpstr>
      <vt:lpstr>Calibri Light</vt:lpstr>
      <vt:lpstr>Cambria</vt:lpstr>
      <vt:lpstr>Karla</vt:lpstr>
      <vt:lpstr>Love Ya Like A Sister</vt:lpstr>
      <vt:lpstr>SVN-Newton</vt:lpstr>
      <vt:lpstr>Times New Roman</vt:lpstr>
      <vt:lpstr>UTM Aquarelle</vt:lpstr>
      <vt:lpstr>UTM Avo</vt:lpstr>
      <vt:lpstr>字魂151号-联盟综艺体</vt:lpstr>
      <vt:lpstr>Office 主题​​</vt:lpstr>
      <vt:lpstr>1_Office Theme</vt:lpstr>
      <vt:lpstr>Printable Number Sense Activities for Pre-K by Slidesgo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 Nguyễn</cp:lastModifiedBy>
  <cp:revision>45</cp:revision>
  <dcterms:created xsi:type="dcterms:W3CDTF">2023-10-17T02:40:26Z</dcterms:created>
  <dcterms:modified xsi:type="dcterms:W3CDTF">2026-01-06T03:06:48Z</dcterms:modified>
</cp:coreProperties>
</file>