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35"/>
  </p:notesMasterIdLst>
  <p:sldIdLst>
    <p:sldId id="541" r:id="rId3"/>
    <p:sldId id="272" r:id="rId4"/>
    <p:sldId id="271" r:id="rId5"/>
    <p:sldId id="275" r:id="rId6"/>
    <p:sldId id="276" r:id="rId7"/>
    <p:sldId id="542" r:id="rId8"/>
    <p:sldId id="580" r:id="rId9"/>
    <p:sldId id="581" r:id="rId10"/>
    <p:sldId id="582" r:id="rId11"/>
    <p:sldId id="545" r:id="rId12"/>
    <p:sldId id="546" r:id="rId13"/>
    <p:sldId id="547" r:id="rId14"/>
    <p:sldId id="548" r:id="rId15"/>
    <p:sldId id="583" r:id="rId16"/>
    <p:sldId id="584" r:id="rId17"/>
    <p:sldId id="279" r:id="rId18"/>
    <p:sldId id="280" r:id="rId19"/>
    <p:sldId id="544" r:id="rId20"/>
    <p:sldId id="551" r:id="rId21"/>
    <p:sldId id="574" r:id="rId22"/>
    <p:sldId id="585" r:id="rId23"/>
    <p:sldId id="586" r:id="rId24"/>
    <p:sldId id="587" r:id="rId25"/>
    <p:sldId id="588" r:id="rId26"/>
    <p:sldId id="589" r:id="rId27"/>
    <p:sldId id="590" r:id="rId28"/>
    <p:sldId id="559" r:id="rId29"/>
    <p:sldId id="560" r:id="rId30"/>
    <p:sldId id="561" r:id="rId31"/>
    <p:sldId id="591" r:id="rId32"/>
    <p:sldId id="538" r:id="rId33"/>
    <p:sldId id="441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03B9E-9A4D-4E6C-AE63-D49DFF675A6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2C3B1-A47F-411F-8E43-53E7218AA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28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647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227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019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432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12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03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91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14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325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814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384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31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82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5BF2-AAE8-47FF-BE04-57604FC66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E24A5-33A2-41E7-9ACC-E2934AB2F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4FFD7-5C70-4AF1-83B5-D6C8B469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AEC17-969F-45B5-B994-96A4293BF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D09BE-43AF-4CC6-A046-DF0E008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2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C351-C6AD-41E9-A6AD-2E9E19ED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AF9F2-4789-453B-AB5C-0C1F4CAB0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D5776-AF45-4E40-8B0D-7364F470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2581E-D0A6-4B97-8BA3-A3A40DFC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3B723-0119-4319-BFA7-1F33FDE2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52657C-93A8-40E0-8E63-A38B9C5695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D8C1E-2205-4CAC-96EC-0FD5A1D46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4B59E-D34F-41E1-A054-347E685D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556B9-A70A-4F7D-9B2C-FBE69FCA8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0D27E-849F-4A5A-A95D-9B663ADD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08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69767" y="318813"/>
            <a:ext cx="11852465" cy="62203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5534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 userDrawn="1">
  <p:cSld name="Title and six columns 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48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2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0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5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0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7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55A6B-FB10-40C5-989C-B8CFD5A56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4393B-A8E7-486E-AF07-74A70460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9FAA-8B73-4CA8-94EC-86D5A46E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29D66-02B2-4AAE-99FE-6EC2B9E6F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8FE96-34C5-4B3C-8F2B-A9ADF5BE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71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75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6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3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5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3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D64A0-0835-402F-A3AD-42A01B65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37B4B-2A6E-466A-88B5-8A074C424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EF2EC-3F96-45D7-B459-491025ED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E268D-17D5-406C-AB35-18D94EAD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C6D0C-9C74-4501-B279-0C440077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B871-54B4-4347-8FEF-15D2837CF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E622-71E3-4980-8F96-38A6A30A1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C1974-A7F5-47AA-9462-27427DF2F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F9CE9-8ECA-4069-A1A8-13BF0241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5FF10-A76D-4AEC-B506-58F9CFA1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C055D-1A75-497B-9E3A-644CDF22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CF5DA-117C-4EDC-BCA4-D534F710D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C1A1A-1E77-4B71-BF79-1857B00A2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13216-1531-4BE0-9FE7-03E48745C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5E412-4125-4ACC-8EAF-CDB9250E57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FD1DE-9A15-4636-A524-738E98186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5D921-22CB-4734-BD8B-940E4223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6EEE58-F1F5-4C97-B8A2-926FEAE23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09B65A-3D33-4AF6-BD17-30F5AE19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8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8FAD-2992-416C-B350-8142D545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66C53-E53E-4DCA-BB6F-42499E30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BF533-F1D3-4DB7-805D-95EE63A0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4D662-EA49-4DD6-B9CC-8E8B9F62E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6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39188-8E77-411E-BEA0-CC81ECD60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724FB-7A00-4918-B7B2-A3539F6A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3A8C0-6853-4933-B4CC-05E64523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46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9CFF-722D-458E-8737-8C7B0C35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6F3A6-472C-4DF9-95AC-3DCA72B07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8B7CA-4DAE-4C5A-8666-550B015EB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E9CA-554F-48D6-A611-3AA43EA1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59B0D-3E9B-4308-AEF7-E66D3DC18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4E4A2-864C-46A6-A779-30DDEF5A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7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B826B-0D02-45C5-90DC-C913C342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B1A3CB-3471-4B45-9D05-90D4BE067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5E922-DCD1-4B97-819A-AE65D1F8C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8F35-8195-434E-8CD4-3FBF22897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173434-E5A7-4227-BB33-3F1BB084B219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5D0D4-25DE-4755-B366-BF75D927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7AFD2-FB00-47D3-880B-BF310A0D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9C8CB3-5AA6-4470-AE67-AC9091D90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1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B5B4DA-E5F3-1B83-BA2E-2112F7CA22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76" y="113982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5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13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8.jp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C620C6-9CC2-4D8F-AF90-B5A2E8313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BB6091-F747-3513-5BC4-FE93337D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310" y="2686127"/>
            <a:ext cx="6748857" cy="2042337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2815F3-82A3-1A62-B7AF-EBC4F88AC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76" y="113982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AAB1-05E7-4470-8157-8890615CC3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345DA-0B4F-4BC9-BB8A-1E1F3C8ED8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5567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FA12C0-938C-465A-A49D-1D5478F371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567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C26CFE-CD8A-4F0B-9ADF-F9FE8C4D1C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3600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689E23-27B1-4E8F-8ED4-3E9571C2F3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3605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9966A45-4D72-4A2F-AFBC-314C703389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81633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8152F63-53A3-42EF-B451-21F3B0C6A1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1644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69CE2F6-8885-47A5-AF50-569C4713A38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5567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DE17EB-0304-49B8-847E-7629331486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567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6DC1E39-27D8-4DEA-B767-A435EF76A65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3600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EE70B35-1BF9-4AFC-BE45-A6B175DFDB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3605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3BEDC40-7578-48F7-B4A3-534398C258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81633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E0C331B-28FF-42AB-813E-9246A66A4D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1644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1B8ACE-8C60-472E-A6F7-837B0B40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/>
          <a:stretch/>
        </p:blipFill>
        <p:spPr>
          <a:xfrm>
            <a:off x="0" y="0"/>
            <a:ext cx="12192000" cy="71578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894B29-FA19-4BA3-B78A-19EBD3AEE211}"/>
              </a:ext>
            </a:extLst>
          </p:cNvPr>
          <p:cNvSpPr/>
          <p:nvPr/>
        </p:nvSpPr>
        <p:spPr>
          <a:xfrm>
            <a:off x="5841146" y="1190110"/>
            <a:ext cx="507069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ĐỌC 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2" descr="Vector happy cute teacher and students banner">
            <a:extLst>
              <a:ext uri="{FF2B5EF4-FFF2-40B4-BE49-F238E27FC236}">
                <a16:creationId xmlns:a16="http://schemas.microsoft.com/office/drawing/2014/main" id="{FC7535F6-BE29-4431-9F59-07158A28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869" l="7508" r="89936">
                        <a14:foregroundMark x1="7508" y1="28431" x2="9585" y2="54902"/>
                        <a14:foregroundMark x1="30032" y1="73529" x2="31949" y2="76471"/>
                        <a14:foregroundMark x1="44249" y1="51307" x2="40895" y2="65686"/>
                        <a14:foregroundMark x1="43131" y1="63725" x2="44888" y2="59477"/>
                        <a14:foregroundMark x1="45208" y1="59150" x2="44728" y2="65359"/>
                        <a14:foregroundMark x1="29553" y1="74183" x2="30511" y2="80719"/>
                        <a14:foregroundMark x1="32428" y1="74183" x2="37061" y2="66667"/>
                        <a14:foregroundMark x1="29553" y1="81699" x2="29233" y2="86928"/>
                        <a14:foregroundMark x1="32588" y1="83333" x2="33866" y2="86928"/>
                        <a14:foregroundMark x1="71725" y1="60784" x2="70767" y2="79085"/>
                        <a14:foregroundMark x1="67252" y1="76144" x2="71725" y2="76797"/>
                        <a14:foregroundMark x1="59105" y1="76144" x2="58626" y2="79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46" y="2848247"/>
            <a:ext cx="5962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187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318552" y="2414016"/>
            <a:ext cx="7215335" cy="2332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Bắt hạt giống nảy mầm nhanh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Chớp mắt thành cây đầy quả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 hồ hái chén ngọt lành.</a:t>
            </a:r>
          </a:p>
        </p:txBody>
      </p:sp>
      <p:pic>
        <p:nvPicPr>
          <p:cNvPr id="40" name="Hình ảnh 15">
            <a:extLst>
              <a:ext uri="{FF2B5EF4-FFF2-40B4-BE49-F238E27FC236}">
                <a16:creationId xmlns:a16="http://schemas.microsoft.com/office/drawing/2014/main" id="{10CDA4B2-DC53-4E94-A42E-D7765330F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83" t="5898" r="50744" b="64236"/>
          <a:stretch/>
        </p:blipFill>
        <p:spPr>
          <a:xfrm>
            <a:off x="2707631" y="1853984"/>
            <a:ext cx="742705" cy="13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09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551274" y="1788186"/>
            <a:ext cx="70435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 dậy thành người lớn ngay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lặn xuống đáy biển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ngồi lái máy bay.</a:t>
            </a:r>
          </a:p>
        </p:txBody>
      </p:sp>
      <p:pic>
        <p:nvPicPr>
          <p:cNvPr id="6" name="Hình ảnh 22">
            <a:extLst>
              <a:ext uri="{FF2B5EF4-FFF2-40B4-BE49-F238E27FC236}">
                <a16:creationId xmlns:a16="http://schemas.microsoft.com/office/drawing/2014/main" id="{7795D73A-68B1-4955-BEF8-CFDFA8AD7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55" t="3903" r="28184" b="63507"/>
          <a:stretch/>
        </p:blipFill>
        <p:spPr>
          <a:xfrm>
            <a:off x="2273155" y="1512288"/>
            <a:ext cx="1178741" cy="17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7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391786" y="2274838"/>
            <a:ext cx="72884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7" name="Hình ảnh 85">
            <a:extLst>
              <a:ext uri="{FF2B5EF4-FFF2-40B4-BE49-F238E27FC236}">
                <a16:creationId xmlns:a16="http://schemas.microsoft.com/office/drawing/2014/main" id="{11778DBA-E4EB-410E-8F70-21C5BC0BA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687" t="2707" r="6176" b="64704"/>
          <a:stretch/>
        </p:blipFill>
        <p:spPr>
          <a:xfrm>
            <a:off x="2362012" y="2296633"/>
            <a:ext cx="1094233" cy="15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0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391786" y="2274838"/>
            <a:ext cx="72884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bom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10207-AAC0-F05D-E8AC-1AF58FF02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877" y="2116653"/>
            <a:ext cx="149364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24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2262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745339" y="1416595"/>
            <a:ext cx="10712889" cy="408310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B2B275-6EDE-4163-A276-55C1391A4C53}"/>
              </a:ext>
            </a:extLst>
          </p:cNvPr>
          <p:cNvSpPr txBox="1"/>
          <p:nvPr/>
        </p:nvSpPr>
        <p:spPr>
          <a:xfrm>
            <a:off x="3391786" y="2274838"/>
            <a:ext cx="7288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518BC-7DC1-549F-D5EF-BF99E45B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535" y="2063490"/>
            <a:ext cx="143878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85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75414" y="0"/>
            <a:ext cx="12267414" cy="6858000"/>
          </a:xfrm>
          <a:prstGeom prst="rect">
            <a:avLst/>
          </a:prstGeom>
        </p:spPr>
      </p:pic>
      <p:sp>
        <p:nvSpPr>
          <p:cNvPr id="33" name="Rectangle: Diagonal Corners Rounded 32">
            <a:extLst>
              <a:ext uri="{FF2B5EF4-FFF2-40B4-BE49-F238E27FC236}">
                <a16:creationId xmlns:a16="http://schemas.microsoft.com/office/drawing/2014/main" id="{82A6F576-5ED4-4076-B3CF-663F81437C42}"/>
              </a:ext>
            </a:extLst>
          </p:cNvPr>
          <p:cNvSpPr/>
          <p:nvPr/>
        </p:nvSpPr>
        <p:spPr>
          <a:xfrm>
            <a:off x="253026" y="2768245"/>
            <a:ext cx="5775634" cy="2905759"/>
          </a:xfrm>
          <a:prstGeom prst="round2DiagRect">
            <a:avLst/>
          </a:prstGeom>
          <a:solidFill>
            <a:schemeClr val="bg1"/>
          </a:solidFill>
          <a:ln w="57150" cmpd="dbl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6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E5E45DAB-2F0E-2353-F3CD-2AE396DF3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303639" y="3125208"/>
            <a:ext cx="595639" cy="485897"/>
          </a:xfrm>
          <a:prstGeom prst="rect">
            <a:avLst/>
          </a:prstGeom>
        </p:spPr>
      </p:pic>
      <p:pic>
        <p:nvPicPr>
          <p:cNvPr id="47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6C101D48-8632-4B7B-955F-C9F2A40541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303637" y="3852050"/>
            <a:ext cx="595639" cy="485897"/>
          </a:xfrm>
          <a:prstGeom prst="rect">
            <a:avLst/>
          </a:prstGeom>
        </p:spPr>
      </p:pic>
      <p:pic>
        <p:nvPicPr>
          <p:cNvPr id="48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271B7A8C-193C-4650-BF0D-81E5ECE3E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303636" y="4595388"/>
            <a:ext cx="595639" cy="4858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83D7B32-C821-4851-A373-8400376F909A}"/>
              </a:ext>
            </a:extLst>
          </p:cNvPr>
          <p:cNvSpPr/>
          <p:nvPr/>
        </p:nvSpPr>
        <p:spPr>
          <a:xfrm>
            <a:off x="754190" y="2975318"/>
            <a:ext cx="5243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Phân công đọc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6450327" y="2703429"/>
            <a:ext cx="5218440" cy="2864249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D17DA9-6942-47F5-B11A-89B8A117570A}"/>
              </a:ext>
            </a:extLst>
          </p:cNvPr>
          <p:cNvSpPr/>
          <p:nvPr/>
        </p:nvSpPr>
        <p:spPr>
          <a:xfrm>
            <a:off x="864009" y="3827883"/>
            <a:ext cx="5186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Tất cả 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nh viên đều 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7C453D0-E0F0-4C11-A71D-79D3C4FB44BF}"/>
              </a:ext>
            </a:extLst>
          </p:cNvPr>
          <p:cNvSpPr/>
          <p:nvPr/>
        </p:nvSpPr>
        <p:spPr>
          <a:xfrm>
            <a:off x="899275" y="4535869"/>
            <a:ext cx="48942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Giải nghĩa từ cùng 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678FD8-1330-408E-AA2E-BABFA6439C4F}"/>
              </a:ext>
            </a:extLst>
          </p:cNvPr>
          <p:cNvSpPr/>
          <p:nvPr/>
        </p:nvSpPr>
        <p:spPr>
          <a:xfrm>
            <a:off x="5175415" y="2919773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1962AD-5FF6-41EE-8B19-E1E5FDF9172D}"/>
              </a:ext>
            </a:extLst>
          </p:cNvPr>
          <p:cNvSpPr/>
          <p:nvPr/>
        </p:nvSpPr>
        <p:spPr>
          <a:xfrm>
            <a:off x="5175415" y="2919773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68680E-13C1-4835-9470-200195614F9F}"/>
              </a:ext>
            </a:extLst>
          </p:cNvPr>
          <p:cNvSpPr/>
          <p:nvPr/>
        </p:nvSpPr>
        <p:spPr>
          <a:xfrm>
            <a:off x="1699940" y="2021170"/>
            <a:ext cx="2853858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cầu</a:t>
            </a:r>
            <a:endParaRPr kumimoji="0" lang="en-US" sz="6600" b="0" i="0" u="none" strike="noStrike" kern="1200" cap="none" spc="0" normalizeH="0" baseline="0" noProof="0" dirty="0">
              <a:ln w="76200">
                <a:solidFill>
                  <a:srgbClr val="ED7D31">
                    <a:lumMod val="75000"/>
                  </a:srgbClr>
                </a:solidFill>
              </a:ln>
              <a:solidFill>
                <a:srgbClr val="E7E6E6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D32688-F304-4199-BA53-3C6DBFA2CAB9}"/>
              </a:ext>
            </a:extLst>
          </p:cNvPr>
          <p:cNvSpPr/>
          <p:nvPr/>
        </p:nvSpPr>
        <p:spPr>
          <a:xfrm>
            <a:off x="1666053" y="1969244"/>
            <a:ext cx="2921633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cầu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8C586DA-C7FD-4D60-8917-5CE085884104}"/>
              </a:ext>
            </a:extLst>
          </p:cNvPr>
          <p:cNvSpPr/>
          <p:nvPr/>
        </p:nvSpPr>
        <p:spPr>
          <a:xfrm>
            <a:off x="6221940" y="1863703"/>
            <a:ext cx="6044282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Tiêu</a:t>
            </a:r>
            <a:r>
              <a:rPr kumimoji="0" lang="en-US" sz="6600" b="0" i="0" u="none" strike="noStrike" kern="1200" cap="none" spc="0" normalizeH="0" baseline="0" noProof="0" dirty="0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chí</a:t>
            </a:r>
            <a:r>
              <a:rPr kumimoji="0" lang="en-US" sz="6600" b="0" i="0" u="none" strike="noStrike" kern="1200" cap="none" spc="0" normalizeH="0" baseline="0" noProof="0" dirty="0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đánh</a:t>
            </a:r>
            <a:r>
              <a:rPr kumimoji="0" lang="en-US" sz="6600" b="0" i="0" u="none" strike="noStrike" kern="1200" cap="none" spc="0" normalizeH="0" baseline="0" noProof="0" dirty="0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76200">
                  <a:solidFill>
                    <a:srgbClr val="ED7D31">
                      <a:lumMod val="75000"/>
                    </a:srgbClr>
                  </a:solidFill>
                </a:ln>
                <a:solidFill>
                  <a:srgbClr val="E7E6E6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+mn-ea"/>
                <a:cs typeface="+mn-cs"/>
              </a:rPr>
              <a:t>giá</a:t>
            </a:r>
            <a:endParaRPr kumimoji="0" lang="en-US" sz="6600" b="0" i="0" u="none" strike="noStrike" kern="1200" cap="none" spc="0" normalizeH="0" baseline="0" noProof="0" dirty="0">
              <a:ln w="76200">
                <a:solidFill>
                  <a:srgbClr val="ED7D31">
                    <a:lumMod val="75000"/>
                  </a:srgbClr>
                </a:solidFill>
              </a:ln>
              <a:solidFill>
                <a:srgbClr val="E7E6E6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D6BFA1A-C1C5-4ECC-83BE-F036659788FF}"/>
              </a:ext>
            </a:extLst>
          </p:cNvPr>
          <p:cNvSpPr/>
          <p:nvPr/>
        </p:nvSpPr>
        <p:spPr>
          <a:xfrm>
            <a:off x="6221940" y="1838675"/>
            <a:ext cx="6044282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Tiêu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chí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đánh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</a:rPr>
              <a:t>giá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</a:endParaRPr>
          </a:p>
        </p:txBody>
      </p:sp>
      <p:pic>
        <p:nvPicPr>
          <p:cNvPr id="63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04989068-D0FD-424D-B093-5E49880A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6536190" y="3077182"/>
            <a:ext cx="595639" cy="485897"/>
          </a:xfrm>
          <a:prstGeom prst="rect">
            <a:avLst/>
          </a:prstGeom>
        </p:spPr>
      </p:pic>
      <p:pic>
        <p:nvPicPr>
          <p:cNvPr id="64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025CCF64-F349-4C8C-B093-4A93C49BD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6539275" y="3704212"/>
            <a:ext cx="595639" cy="485897"/>
          </a:xfrm>
          <a:prstGeom prst="rect">
            <a:avLst/>
          </a:prstGeom>
        </p:spPr>
      </p:pic>
      <p:pic>
        <p:nvPicPr>
          <p:cNvPr id="65" name="Hình ảnh 44" descr="Ảnh có chứa đồng hồ, tối&#10;&#10;Mô tả được tạo tự động">
            <a:extLst>
              <a:ext uri="{FF2B5EF4-FFF2-40B4-BE49-F238E27FC236}">
                <a16:creationId xmlns:a16="http://schemas.microsoft.com/office/drawing/2014/main" id="{D6B4127D-D385-4D95-80EB-01948D99F5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90" r="49735" b="25821"/>
          <a:stretch/>
        </p:blipFill>
        <p:spPr>
          <a:xfrm>
            <a:off x="6536190" y="4366378"/>
            <a:ext cx="595639" cy="485897"/>
          </a:xfrm>
          <a:prstGeom prst="rect">
            <a:avLst/>
          </a:prstGeom>
        </p:spPr>
      </p:pic>
      <p:pic>
        <p:nvPicPr>
          <p:cNvPr id="66" name="Hình ảnh 9">
            <a:extLst>
              <a:ext uri="{FF2B5EF4-FFF2-40B4-BE49-F238E27FC236}">
                <a16:creationId xmlns:a16="http://schemas.microsoft.com/office/drawing/2014/main" id="{C70447BC-D0C4-3E7B-B86D-1932C78B37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058680" y="2957843"/>
            <a:ext cx="776552" cy="673468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2BCCF643-E6CB-41B0-8D69-5E8185880662}"/>
              </a:ext>
            </a:extLst>
          </p:cNvPr>
          <p:cNvSpPr/>
          <p:nvPr/>
        </p:nvSpPr>
        <p:spPr>
          <a:xfrm>
            <a:off x="7199636" y="2971005"/>
            <a:ext cx="1800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8" name="Hình ảnh 9">
            <a:extLst>
              <a:ext uri="{FF2B5EF4-FFF2-40B4-BE49-F238E27FC236}">
                <a16:creationId xmlns:a16="http://schemas.microsoft.com/office/drawing/2014/main" id="{D0A66033-C389-40CD-9802-A84ADC1018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774297" y="2971247"/>
            <a:ext cx="743191" cy="673468"/>
          </a:xfrm>
          <a:prstGeom prst="rect">
            <a:avLst/>
          </a:prstGeom>
        </p:spPr>
      </p:pic>
      <p:pic>
        <p:nvPicPr>
          <p:cNvPr id="69" name="Hình ảnh 9">
            <a:extLst>
              <a:ext uri="{FF2B5EF4-FFF2-40B4-BE49-F238E27FC236}">
                <a16:creationId xmlns:a16="http://schemas.microsoft.com/office/drawing/2014/main" id="{E9A22F70-A8CF-4179-AA4B-5E9764A760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10431745" y="2993394"/>
            <a:ext cx="776552" cy="67346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CC6F234-8860-4EC2-BBB2-070BAA9B929D}"/>
              </a:ext>
            </a:extLst>
          </p:cNvPr>
          <p:cNvSpPr/>
          <p:nvPr/>
        </p:nvSpPr>
        <p:spPr>
          <a:xfrm>
            <a:off x="7131828" y="3637394"/>
            <a:ext cx="18479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 to,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+mn-ea"/>
                <a:cs typeface="+mn-cs"/>
              </a:rPr>
              <a:t>rõ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0A42BFAB-00EF-48CE-B768-AC0BE663DA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023481" y="3596151"/>
            <a:ext cx="776552" cy="673468"/>
          </a:xfrm>
          <a:prstGeom prst="rect">
            <a:avLst/>
          </a:prstGeom>
        </p:spPr>
      </p:pic>
      <p:pic>
        <p:nvPicPr>
          <p:cNvPr id="72" name="Hình ảnh 9">
            <a:extLst>
              <a:ext uri="{FF2B5EF4-FFF2-40B4-BE49-F238E27FC236}">
                <a16:creationId xmlns:a16="http://schemas.microsoft.com/office/drawing/2014/main" id="{E8851F69-653B-4049-9DBE-CD69EE3FAF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716405" y="3619259"/>
            <a:ext cx="776552" cy="673468"/>
          </a:xfrm>
          <a:prstGeom prst="rect">
            <a:avLst/>
          </a:prstGeom>
        </p:spPr>
      </p:pic>
      <p:pic>
        <p:nvPicPr>
          <p:cNvPr id="73" name="Hình ảnh 9">
            <a:extLst>
              <a:ext uri="{FF2B5EF4-FFF2-40B4-BE49-F238E27FC236}">
                <a16:creationId xmlns:a16="http://schemas.microsoft.com/office/drawing/2014/main" id="{3A3D16AE-0024-42B0-83DB-BAFE3C3D6A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10402783" y="3647618"/>
            <a:ext cx="776552" cy="673468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408E5F0-F4A1-413A-8058-88A57ED03A42}"/>
              </a:ext>
            </a:extLst>
          </p:cNvPr>
          <p:cNvSpPr/>
          <p:nvPr/>
        </p:nvSpPr>
        <p:spPr>
          <a:xfrm>
            <a:off x="7131829" y="4296205"/>
            <a:ext cx="432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nhịp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0" name="Hình ảnh 9">
            <a:extLst>
              <a:ext uri="{FF2B5EF4-FFF2-40B4-BE49-F238E27FC236}">
                <a16:creationId xmlns:a16="http://schemas.microsoft.com/office/drawing/2014/main" id="{21E06BDA-8808-4918-AB1A-5DC3079A3C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020939" y="4735110"/>
            <a:ext cx="776552" cy="673468"/>
          </a:xfrm>
          <a:prstGeom prst="rect">
            <a:avLst/>
          </a:prstGeom>
        </p:spPr>
      </p:pic>
      <p:pic>
        <p:nvPicPr>
          <p:cNvPr id="91" name="Hình ảnh 9">
            <a:extLst>
              <a:ext uri="{FF2B5EF4-FFF2-40B4-BE49-F238E27FC236}">
                <a16:creationId xmlns:a16="http://schemas.microsoft.com/office/drawing/2014/main" id="{8ED729C1-5744-4109-A024-4FED334E2D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9741239" y="4758737"/>
            <a:ext cx="776552" cy="673468"/>
          </a:xfrm>
          <a:prstGeom prst="rect">
            <a:avLst/>
          </a:prstGeom>
        </p:spPr>
      </p:pic>
      <p:pic>
        <p:nvPicPr>
          <p:cNvPr id="92" name="Hình ảnh 9">
            <a:extLst>
              <a:ext uri="{FF2B5EF4-FFF2-40B4-BE49-F238E27FC236}">
                <a16:creationId xmlns:a16="http://schemas.microsoft.com/office/drawing/2014/main" id="{F9054ABA-6CD5-4450-82E6-5201907C5F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68" t="8949" r="19792" b="48444"/>
          <a:stretch/>
        </p:blipFill>
        <p:spPr>
          <a:xfrm rot="20944439">
            <a:off x="10461539" y="4758737"/>
            <a:ext cx="776552" cy="673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F756F0-A4EC-397B-7EE2-B0814259A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94" y="112580"/>
            <a:ext cx="10303133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AAB1-05E7-4470-8157-8890615CC3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345DA-0B4F-4BC9-BB8A-1E1F3C8ED8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5567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FA12C0-938C-465A-A49D-1D5478F371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567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C26CFE-CD8A-4F0B-9ADF-F9FE8C4D1C0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3600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689E23-27B1-4E8F-8ED4-3E9571C2F3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3605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9966A45-4D72-4A2F-AFBC-314C7033895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81633" y="2595909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8152F63-53A3-42EF-B451-21F3B0C6A1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1644" y="1973233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69CE2F6-8885-47A5-AF50-569C4713A38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65567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DDE17EB-0304-49B8-847E-7629331486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567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6DC1E39-27D8-4DEA-B767-A435EF76A65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73600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EE70B35-1BF9-4AFC-BE45-A6B175DFDB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3605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3BEDC40-7578-48F7-B4A3-534398C258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81633" y="4677693"/>
            <a:ext cx="3244800" cy="931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E0C331B-28FF-42AB-813E-9246A66A4D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81644" y="4054985"/>
            <a:ext cx="3244800" cy="498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1B8ACE-8C60-472E-A6F7-837B0B40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/>
          <a:stretch/>
        </p:blipFill>
        <p:spPr>
          <a:xfrm>
            <a:off x="0" y="0"/>
            <a:ext cx="12192000" cy="71578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894B29-FA19-4BA3-B78A-19EBD3AEE211}"/>
              </a:ext>
            </a:extLst>
          </p:cNvPr>
          <p:cNvSpPr/>
          <p:nvPr/>
        </p:nvSpPr>
        <p:spPr>
          <a:xfrm>
            <a:off x="5938683" y="1127725"/>
            <a:ext cx="49337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ĐỌC TR</a:t>
            </a:r>
            <a:r>
              <a:rPr kumimoji="0" lang="vi-VN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61D5D8-84B8-4DD1-9593-B888277F0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79"/>
          <a:stretch/>
        </p:blipFill>
        <p:spPr>
          <a:xfrm>
            <a:off x="5938683" y="3129102"/>
            <a:ext cx="5032110" cy="21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84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BB7692-6389-4F78-A4D7-99756B3B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/>
          <a:stretch/>
        </p:blipFill>
        <p:spPr>
          <a:xfrm>
            <a:off x="0" y="0"/>
            <a:ext cx="12192000" cy="71578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12AEC9B-AD89-459E-9ECB-6E32B12F8BCC}"/>
              </a:ext>
            </a:extLst>
          </p:cNvPr>
          <p:cNvSpPr/>
          <p:nvPr/>
        </p:nvSpPr>
        <p:spPr>
          <a:xfrm>
            <a:off x="6560288" y="1015144"/>
            <a:ext cx="416796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ED7D31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14338" name="Picture 2" descr="Vector happy cute teacher and students banner">
            <a:extLst>
              <a:ext uri="{FF2B5EF4-FFF2-40B4-BE49-F238E27FC236}">
                <a16:creationId xmlns:a16="http://schemas.microsoft.com/office/drawing/2014/main" id="{9603A2EF-FCAD-4583-9768-855718537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869" l="7508" r="89936">
                        <a14:foregroundMark x1="7508" y1="28431" x2="9585" y2="54902"/>
                        <a14:foregroundMark x1="30032" y1="73529" x2="31949" y2="76471"/>
                        <a14:foregroundMark x1="44249" y1="51307" x2="40895" y2="65686"/>
                        <a14:foregroundMark x1="43131" y1="63725" x2="44888" y2="59477"/>
                        <a14:foregroundMark x1="45208" y1="59150" x2="44728" y2="65359"/>
                        <a14:foregroundMark x1="29553" y1="74183" x2="30511" y2="80719"/>
                        <a14:foregroundMark x1="32428" y1="74183" x2="37061" y2="66667"/>
                        <a14:foregroundMark x1="29553" y1="81699" x2="29233" y2="86928"/>
                        <a14:foregroundMark x1="32588" y1="83333" x2="33866" y2="86928"/>
                        <a14:foregroundMark x1="71725" y1="60784" x2="70767" y2="79085"/>
                        <a14:foregroundMark x1="67252" y1="76144" x2="71725" y2="76797"/>
                        <a14:foregroundMark x1="59105" y1="76144" x2="58626" y2="79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4" y="2881287"/>
            <a:ext cx="59626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21336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407900" y="412912"/>
            <a:ext cx="11762764" cy="6057461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A460F5-AC59-49D3-8FFB-46CCE3CF1F93}"/>
              </a:ext>
            </a:extLst>
          </p:cNvPr>
          <p:cNvSpPr txBox="1"/>
          <p:nvPr/>
        </p:nvSpPr>
        <p:spPr>
          <a:xfrm>
            <a:off x="988420" y="656571"/>
            <a:ext cx="11728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Câu </a:t>
            </a: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1: </a:t>
            </a: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Nếu có phép lạ, bạn nhỏ ước những điều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7EA2D-9B8E-3934-26FB-697259042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717" y="1847020"/>
            <a:ext cx="10180910" cy="40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FC410-1B2B-4BF1-98FE-7600182B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A0B30B-40A9-908D-8AC5-25D9606C9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638" y="1606495"/>
            <a:ext cx="5401524" cy="1518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87F4C6-FBC4-B23C-2654-79C4BC2FA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538" y="2405813"/>
            <a:ext cx="7422471" cy="3001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BCAB4C-1E7B-1060-6BD5-6BC1B73A0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83856">
            <a:off x="-1013069" y="2022219"/>
            <a:ext cx="7797460" cy="1402202"/>
          </a:xfrm>
          <a:prstGeom prst="rect">
            <a:avLst/>
          </a:prstGeom>
        </p:spPr>
      </p:pic>
      <p:sp>
        <p:nvSpPr>
          <p:cNvPr id="12" name="Google Shape;436;p36">
            <a:extLst>
              <a:ext uri="{FF2B5EF4-FFF2-40B4-BE49-F238E27FC236}">
                <a16:creationId xmlns:a16="http://schemas.microsoft.com/office/drawing/2014/main" id="{9DF5D283-E6D0-28D6-7389-F0E85A10A6FA}"/>
              </a:ext>
            </a:extLst>
          </p:cNvPr>
          <p:cNvSpPr txBox="1">
            <a:spLocks/>
          </p:cNvSpPr>
          <p:nvPr/>
        </p:nvSpPr>
        <p:spPr>
          <a:xfrm>
            <a:off x="2328578" y="1059298"/>
            <a:ext cx="7534844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22DC62-B6BF-6EFE-6EF7-EEF2EC5368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776" y="113982"/>
            <a:ext cx="1449347" cy="14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9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68958-4F35-4138-AFFD-734F918DED81}"/>
              </a:ext>
            </a:extLst>
          </p:cNvPr>
          <p:cNvSpPr txBox="1"/>
          <p:nvPr/>
        </p:nvSpPr>
        <p:spPr>
          <a:xfrm>
            <a:off x="727223" y="607794"/>
            <a:ext cx="110004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000" dirty="0">
                <a:solidFill>
                  <a:srgbClr val="FF0000"/>
                </a:solidFill>
                <a:cs typeface="Arial" panose="020B0604020202020204" pitchFamily="34" charset="0"/>
              </a:rPr>
              <a:t>Câu 2. Theo em, hai điều ước </a:t>
            </a:r>
            <a:r>
              <a:rPr lang="vi-VN" sz="3000" b="1" dirty="0">
                <a:solidFill>
                  <a:srgbClr val="FF0000"/>
                </a:solidFill>
                <a:cs typeface="Arial" panose="020B0604020202020204" pitchFamily="34" charset="0"/>
              </a:rPr>
              <a:t>"không còn mùa đông" </a:t>
            </a:r>
            <a:r>
              <a:rPr lang="vi-VN" sz="3000" dirty="0">
                <a:solidFill>
                  <a:srgbClr val="FF0000"/>
                </a:solidFill>
                <a:cs typeface="Arial" panose="020B0604020202020204" pitchFamily="34" charset="0"/>
              </a:rPr>
              <a:t>và </a:t>
            </a:r>
            <a:r>
              <a:rPr lang="vi-VN" sz="3000" b="1" dirty="0">
                <a:solidFill>
                  <a:srgbClr val="FF0000"/>
                </a:solidFill>
                <a:cs typeface="Arial" panose="020B0604020202020204" pitchFamily="34" charset="0"/>
              </a:rPr>
              <a:t>"hoá trái bom thành trái ngon</a:t>
            </a:r>
            <a:r>
              <a:rPr lang="en-US" sz="3000" b="1" dirty="0">
                <a:solidFill>
                  <a:srgbClr val="FF0000"/>
                </a:solidFill>
                <a:cs typeface="Arial" panose="020B0604020202020204" pitchFamily="34" charset="0"/>
              </a:rPr>
              <a:t>”</a:t>
            </a:r>
            <a:r>
              <a:rPr lang="vi-VN" sz="3000" dirty="0">
                <a:solidFill>
                  <a:srgbClr val="FF0000"/>
                </a:solidFill>
                <a:cs typeface="Arial" panose="020B0604020202020204" pitchFamily="34" charset="0"/>
              </a:rPr>
              <a:t> có ý nghĩa gì?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94F4721-EFF2-4391-8059-637066A99D3C}"/>
              </a:ext>
            </a:extLst>
          </p:cNvPr>
          <p:cNvSpPr/>
          <p:nvPr/>
        </p:nvSpPr>
        <p:spPr>
          <a:xfrm>
            <a:off x="813170" y="3308801"/>
            <a:ext cx="688848" cy="337426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93C12A-B112-4243-80A2-E529F97B820F}"/>
              </a:ext>
            </a:extLst>
          </p:cNvPr>
          <p:cNvSpPr/>
          <p:nvPr/>
        </p:nvSpPr>
        <p:spPr>
          <a:xfrm>
            <a:off x="1658323" y="1945758"/>
            <a:ext cx="9720507" cy="3955311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Ước </a:t>
            </a:r>
            <a:r>
              <a:rPr lang="vi-VN" sz="3000" b="1" dirty="0">
                <a:solidFill>
                  <a:srgbClr val="002060"/>
                </a:solidFill>
                <a:cs typeface="Arial" panose="020B0604020202020204" pitchFamily="34" charset="0"/>
              </a:rPr>
              <a:t>"không còn mùa đông" </a:t>
            </a: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có nghĩa là ước thời tiết để chịu, không còn thiên tai, không còn những hiểm hoạ tự nhiên đe doạ cuộc sống của con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Ước "</a:t>
            </a:r>
            <a:r>
              <a:rPr lang="vi-VN" sz="3000" b="1" dirty="0">
                <a:solidFill>
                  <a:srgbClr val="002060"/>
                </a:solidFill>
                <a:cs typeface="Arial" panose="020B0604020202020204" pitchFamily="34" charset="0"/>
              </a:rPr>
              <a:t>hoá trái bom thành trái ngon" </a:t>
            </a: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có nghĩa là ước thế giới hoà bình, không còn bom đạn, chiến tranh để mọi người được sống yên vui.</a:t>
            </a:r>
          </a:p>
        </p:txBody>
      </p:sp>
    </p:spTree>
    <p:extLst>
      <p:ext uri="{BB962C8B-B14F-4D97-AF65-F5344CB8AC3E}">
        <p14:creationId xmlns:p14="http://schemas.microsoft.com/office/powerpoint/2010/main" val="41547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68958-4F35-4138-AFFD-734F918DED81}"/>
              </a:ext>
            </a:extLst>
          </p:cNvPr>
          <p:cNvSpPr txBox="1"/>
          <p:nvPr/>
        </p:nvSpPr>
        <p:spPr>
          <a:xfrm>
            <a:off x="727223" y="607794"/>
            <a:ext cx="11000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Câu 3</a:t>
            </a:r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r>
              <a:rPr lang="vi-VN" sz="3600" dirty="0">
                <a:solidFill>
                  <a:srgbClr val="FF0000"/>
                </a:solidFill>
                <a:cs typeface="Arial" panose="020B0604020202020204" pitchFamily="34" charset="0"/>
              </a:rPr>
              <a:t> Em thích ước mơ nào trong bài thơ? Vì sao?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o_video_hot_202512020952_90ei6">
            <a:hlinkClick r:id="" action="ppaction://media"/>
            <a:extLst>
              <a:ext uri="{FF2B5EF4-FFF2-40B4-BE49-F238E27FC236}">
                <a16:creationId xmlns:a16="http://schemas.microsoft.com/office/drawing/2014/main" id="{20217475-07EB-ADA4-12CC-F7FA58818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3095" y="1361661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4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68958-4F35-4138-AFFD-734F918DED81}"/>
              </a:ext>
            </a:extLst>
          </p:cNvPr>
          <p:cNvSpPr txBox="1"/>
          <p:nvPr/>
        </p:nvSpPr>
        <p:spPr>
          <a:xfrm>
            <a:off x="727223" y="607794"/>
            <a:ext cx="110004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Câu 4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 Việc lặp lại hai lần câu thơ "Nếu chúng mình có phép lạ" ở cuối bài thơ nói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cs typeface="Arial" panose="020B0604020202020204" pitchFamily="34" charset="0"/>
              </a:rPr>
              <a:t>lên điều gi?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94F4721-EFF2-4391-8059-637066A99D3C}"/>
              </a:ext>
            </a:extLst>
          </p:cNvPr>
          <p:cNvSpPr/>
          <p:nvPr/>
        </p:nvSpPr>
        <p:spPr>
          <a:xfrm>
            <a:off x="866333" y="3011090"/>
            <a:ext cx="688848" cy="337426"/>
          </a:xfrm>
          <a:prstGeom prst="rightArrow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93C12A-B112-4243-80A2-E529F97B820F}"/>
              </a:ext>
            </a:extLst>
          </p:cNvPr>
          <p:cNvSpPr/>
          <p:nvPr/>
        </p:nvSpPr>
        <p:spPr>
          <a:xfrm>
            <a:off x="1658323" y="1945758"/>
            <a:ext cx="9720507" cy="307280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 l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ặ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 lại hai lần câu thơ nói lên mong ước có phép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một cách tha thiết, mãnh liệt đế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có th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ể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làm gì đó cho cuộc sống tốt đẹp h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68958-4F35-4138-AFFD-734F918DED81}"/>
              </a:ext>
            </a:extLst>
          </p:cNvPr>
          <p:cNvSpPr txBox="1"/>
          <p:nvPr/>
        </p:nvSpPr>
        <p:spPr>
          <a:xfrm>
            <a:off x="727223" y="607794"/>
            <a:ext cx="110004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thơ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FAC58-3D93-956E-3639-76EE088261AC}"/>
              </a:ext>
            </a:extLst>
          </p:cNvPr>
          <p:cNvSpPr txBox="1"/>
          <p:nvPr/>
        </p:nvSpPr>
        <p:spPr>
          <a:xfrm>
            <a:off x="2241913" y="2303780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5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chúng mình có phép lạ</a:t>
            </a:r>
          </a:p>
          <a:p>
            <a:pPr algn="just" latinLnBrk="0"/>
            <a:r>
              <a:rPr lang="vi-VN" sz="5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 hạt giống nảy mầm nhanh</a:t>
            </a:r>
          </a:p>
          <a:p>
            <a:pPr algn="just" latinLnBrk="0"/>
            <a:r>
              <a:rPr lang="vi-VN" sz="5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Chớp mắt thành cây đầy quả</a:t>
            </a:r>
          </a:p>
          <a:p>
            <a:pPr algn="just" latinLnBrk="0"/>
            <a:r>
              <a:rPr lang="vi-VN" sz="5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 hồ hái chén ngọt lành.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CB7A7E-615C-64B4-FA53-3B395D2909FE}"/>
              </a:ext>
            </a:extLst>
          </p:cNvPr>
          <p:cNvGrpSpPr/>
          <p:nvPr/>
        </p:nvGrpSpPr>
        <p:grpSpPr>
          <a:xfrm>
            <a:off x="4126681" y="1631475"/>
            <a:ext cx="3987619" cy="1047829"/>
            <a:chOff x="752815" y="767254"/>
            <a:chExt cx="2205781" cy="1047829"/>
          </a:xfrm>
        </p:grpSpPr>
        <p:sp>
          <p:nvSpPr>
            <p:cNvPr id="5" name="Google Shape;4306;p14">
              <a:extLst>
                <a:ext uri="{FF2B5EF4-FFF2-40B4-BE49-F238E27FC236}">
                  <a16:creationId xmlns:a16="http://schemas.microsoft.com/office/drawing/2014/main" id="{E2D5DD62-79FF-A2BE-35AA-DDA7F9B70D58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rgbClr val="FF8969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ECF2F-7846-8C90-0FBE-B31882050673}"/>
                </a:ext>
              </a:extLst>
            </p:cNvPr>
            <p:cNvSpPr txBox="1"/>
            <p:nvPr/>
          </p:nvSpPr>
          <p:spPr>
            <a:xfrm>
              <a:off x="877050" y="860976"/>
              <a:ext cx="1957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Siêu</a:t>
              </a:r>
              <a:r>
                <a:rPr lang="en-US" sz="2800" b="1" dirty="0"/>
                <a:t> </a:t>
              </a:r>
              <a:r>
                <a:rPr lang="en-US" sz="2800" b="1" dirty="0" err="1"/>
                <a:t>trí</a:t>
              </a:r>
              <a:r>
                <a:rPr lang="en-US" sz="2800" b="1" dirty="0"/>
                <a:t> </a:t>
              </a:r>
              <a:r>
                <a:rPr lang="en-US" sz="2800" b="1" dirty="0" err="1"/>
                <a:t>nhớ</a:t>
              </a:r>
              <a:r>
                <a:rPr lang="en-US" sz="2800" b="1" dirty="0"/>
                <a:t> </a:t>
              </a:r>
              <a:r>
                <a:rPr lang="en-US" sz="2800" b="1" dirty="0" err="1"/>
                <a:t>trổ</a:t>
              </a:r>
              <a:r>
                <a:rPr lang="en-US" sz="2800" b="1" dirty="0"/>
                <a:t> </a:t>
              </a:r>
              <a:r>
                <a:rPr lang="en-US" sz="2800" b="1" dirty="0" err="1"/>
                <a:t>tài</a:t>
              </a:r>
              <a:endParaRPr lang="en-US" sz="2800"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6ADB1C-C2D4-1110-BAF5-3A9A6CE18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699" y="2237344"/>
            <a:ext cx="2824267" cy="1176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C2B77-0146-38EE-9AB3-5147248F3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108" y="3078642"/>
            <a:ext cx="2879835" cy="1060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42A64-5309-D350-565B-D4721E575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030" y="3749342"/>
            <a:ext cx="1349297" cy="1252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A2E773-C943-F9CB-EDAD-9A685BA5A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688" y="4547105"/>
            <a:ext cx="2077497" cy="1520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9E496-6E96-200C-28A9-3BC42B7A2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593" y="4659917"/>
            <a:ext cx="1603093" cy="11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FAC58-3D93-956E-3639-76EE088261AC}"/>
              </a:ext>
            </a:extLst>
          </p:cNvPr>
          <p:cNvSpPr txBox="1"/>
          <p:nvPr/>
        </p:nvSpPr>
        <p:spPr>
          <a:xfrm>
            <a:off x="2241913" y="2303780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chúng mình có phép lạ</a:t>
            </a:r>
          </a:p>
          <a:p>
            <a:pPr lvl="0" algn="just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 dậy thành người lớn ngay</a:t>
            </a:r>
          </a:p>
          <a:p>
            <a:pPr lvl="0" algn="just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 thì lặn xuống đáy biển</a:t>
            </a:r>
          </a:p>
          <a:p>
            <a:pPr lvl="0" algn="just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 thì ngồi lái máy bay.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CB7A7E-615C-64B4-FA53-3B395D2909FE}"/>
              </a:ext>
            </a:extLst>
          </p:cNvPr>
          <p:cNvGrpSpPr/>
          <p:nvPr/>
        </p:nvGrpSpPr>
        <p:grpSpPr>
          <a:xfrm>
            <a:off x="4233007" y="727708"/>
            <a:ext cx="3987619" cy="1047829"/>
            <a:chOff x="752815" y="767254"/>
            <a:chExt cx="2205781" cy="1047829"/>
          </a:xfrm>
        </p:grpSpPr>
        <p:sp>
          <p:nvSpPr>
            <p:cNvPr id="5" name="Google Shape;4306;p14">
              <a:extLst>
                <a:ext uri="{FF2B5EF4-FFF2-40B4-BE49-F238E27FC236}">
                  <a16:creationId xmlns:a16="http://schemas.microsoft.com/office/drawing/2014/main" id="{E2D5DD62-79FF-A2BE-35AA-DDA7F9B70D58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89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ECF2F-7846-8C90-0FBE-B31882050673}"/>
                </a:ext>
              </a:extLst>
            </p:cNvPr>
            <p:cNvSpPr txBox="1"/>
            <p:nvPr/>
          </p:nvSpPr>
          <p:spPr>
            <a:xfrm>
              <a:off x="877050" y="860976"/>
              <a:ext cx="1957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6ADB1C-C2D4-1110-BAF5-3A9A6CE18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540" y="2194814"/>
            <a:ext cx="3625702" cy="1176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42A64-5309-D350-565B-D4721E575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937" y="2898738"/>
            <a:ext cx="1349297" cy="1252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A2E773-C943-F9CB-EDAD-9A685BA5A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038" y="3834723"/>
            <a:ext cx="1312250" cy="960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9E496-6E96-200C-28A9-3BC42B7A2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928" y="4723712"/>
            <a:ext cx="2966639" cy="11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FAC58-3D93-956E-3639-76EE088261AC}"/>
              </a:ext>
            </a:extLst>
          </p:cNvPr>
          <p:cNvSpPr txBox="1"/>
          <p:nvPr/>
        </p:nvSpPr>
        <p:spPr>
          <a:xfrm>
            <a:off x="2241913" y="2303780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chúng mình có phép lạ</a:t>
            </a:r>
          </a:p>
          <a:p>
            <a:pPr lvl="0" algn="just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 triệu vì sao xuống cùng</a:t>
            </a:r>
          </a:p>
          <a:p>
            <a:pPr lvl="0" algn="just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Đúc thành ông mặt trời mới</a:t>
            </a:r>
          </a:p>
          <a:p>
            <a:pPr lvl="0" algn="just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Mãi mãi không còn mùa đông.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CB7A7E-615C-64B4-FA53-3B395D2909FE}"/>
              </a:ext>
            </a:extLst>
          </p:cNvPr>
          <p:cNvGrpSpPr/>
          <p:nvPr/>
        </p:nvGrpSpPr>
        <p:grpSpPr>
          <a:xfrm>
            <a:off x="4233007" y="727708"/>
            <a:ext cx="3987619" cy="1047829"/>
            <a:chOff x="752815" y="767254"/>
            <a:chExt cx="2205781" cy="1047829"/>
          </a:xfrm>
        </p:grpSpPr>
        <p:sp>
          <p:nvSpPr>
            <p:cNvPr id="5" name="Google Shape;4306;p14">
              <a:extLst>
                <a:ext uri="{FF2B5EF4-FFF2-40B4-BE49-F238E27FC236}">
                  <a16:creationId xmlns:a16="http://schemas.microsoft.com/office/drawing/2014/main" id="{E2D5DD62-79FF-A2BE-35AA-DDA7F9B70D58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89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ECF2F-7846-8C90-0FBE-B31882050673}"/>
                </a:ext>
              </a:extLst>
            </p:cNvPr>
            <p:cNvSpPr txBox="1"/>
            <p:nvPr/>
          </p:nvSpPr>
          <p:spPr>
            <a:xfrm>
              <a:off x="877050" y="860976"/>
              <a:ext cx="1957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6ADB1C-C2D4-1110-BAF5-3A9A6CE18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940" y="2333037"/>
            <a:ext cx="1360967" cy="920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42A64-5309-D350-565B-D4721E575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211" y="2845576"/>
            <a:ext cx="1802505" cy="1252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A2E773-C943-F9CB-EDAD-9A685BA5A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485" y="3951682"/>
            <a:ext cx="1312250" cy="960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9E496-6E96-200C-28A9-3BC42B7A2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611" y="4766242"/>
            <a:ext cx="3296249" cy="11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2BE0E7-CC0D-4903-84BC-780175269A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11333" r="361" b="4291"/>
          <a:stretch/>
        </p:blipFill>
        <p:spPr>
          <a:xfrm>
            <a:off x="-37707" y="0"/>
            <a:ext cx="12267414" cy="6858000"/>
          </a:xfrm>
          <a:prstGeom prst="rect">
            <a:avLst/>
          </a:prstGeom>
        </p:spPr>
      </p:pic>
      <p:sp>
        <p:nvSpPr>
          <p:cNvPr id="51" name="Rectangle: Diagonal Corners Rounded 50">
            <a:extLst>
              <a:ext uri="{FF2B5EF4-FFF2-40B4-BE49-F238E27FC236}">
                <a16:creationId xmlns:a16="http://schemas.microsoft.com/office/drawing/2014/main" id="{EB97125A-38BD-4196-A870-5B20D84C7FDF}"/>
              </a:ext>
            </a:extLst>
          </p:cNvPr>
          <p:cNvSpPr/>
          <p:nvPr/>
        </p:nvSpPr>
        <p:spPr>
          <a:xfrm>
            <a:off x="270310" y="350874"/>
            <a:ext cx="11613521" cy="6092456"/>
          </a:xfrm>
          <a:prstGeom prst="round2DiagRect">
            <a:avLst/>
          </a:prstGeom>
          <a:solidFill>
            <a:schemeClr val="bg1"/>
          </a:solidFill>
          <a:ln w="60325" cmpd="dbl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FAC58-3D93-956E-3639-76EE088261AC}"/>
              </a:ext>
            </a:extLst>
          </p:cNvPr>
          <p:cNvSpPr txBox="1"/>
          <p:nvPr/>
        </p:nvSpPr>
        <p:spPr>
          <a:xfrm>
            <a:off x="2241913" y="2303780"/>
            <a:ext cx="99500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 trái bom thành trái ngon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ruột không còn thuốc nổ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 toàn kẹo với bi tròn.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CB7A7E-615C-64B4-FA53-3B395D2909FE}"/>
              </a:ext>
            </a:extLst>
          </p:cNvPr>
          <p:cNvGrpSpPr/>
          <p:nvPr/>
        </p:nvGrpSpPr>
        <p:grpSpPr>
          <a:xfrm>
            <a:off x="4233007" y="727708"/>
            <a:ext cx="3987619" cy="1047829"/>
            <a:chOff x="752815" y="767254"/>
            <a:chExt cx="2205781" cy="1047829"/>
          </a:xfrm>
        </p:grpSpPr>
        <p:sp>
          <p:nvSpPr>
            <p:cNvPr id="5" name="Google Shape;4306;p14">
              <a:extLst>
                <a:ext uri="{FF2B5EF4-FFF2-40B4-BE49-F238E27FC236}">
                  <a16:creationId xmlns:a16="http://schemas.microsoft.com/office/drawing/2014/main" id="{E2D5DD62-79FF-A2BE-35AA-DDA7F9B70D58}"/>
                </a:ext>
              </a:extLst>
            </p:cNvPr>
            <p:cNvSpPr/>
            <p:nvPr/>
          </p:nvSpPr>
          <p:spPr>
            <a:xfrm>
              <a:off x="752815" y="767254"/>
              <a:ext cx="2205781" cy="584775"/>
            </a:xfrm>
            <a:custGeom>
              <a:avLst/>
              <a:gdLst/>
              <a:ahLst/>
              <a:cxnLst/>
              <a:rect l="l" t="t" r="r" b="b"/>
              <a:pathLst>
                <a:path w="70885" h="16900" extrusionOk="0">
                  <a:moveTo>
                    <a:pt x="69980" y="1"/>
                  </a:moveTo>
                  <a:cubicBezTo>
                    <a:pt x="69716" y="1"/>
                    <a:pt x="69507" y="221"/>
                    <a:pt x="69250" y="221"/>
                  </a:cubicBezTo>
                  <a:cubicBezTo>
                    <a:pt x="68783" y="221"/>
                    <a:pt x="68331" y="236"/>
                    <a:pt x="67884" y="236"/>
                  </a:cubicBezTo>
                  <a:cubicBezTo>
                    <a:pt x="67660" y="236"/>
                    <a:pt x="67438" y="232"/>
                    <a:pt x="67215" y="221"/>
                  </a:cubicBezTo>
                  <a:cubicBezTo>
                    <a:pt x="67160" y="218"/>
                    <a:pt x="67105" y="217"/>
                    <a:pt x="67050" y="217"/>
                  </a:cubicBezTo>
                  <a:cubicBezTo>
                    <a:pt x="66754" y="217"/>
                    <a:pt x="66459" y="251"/>
                    <a:pt x="66167" y="251"/>
                  </a:cubicBezTo>
                  <a:cubicBezTo>
                    <a:pt x="65856" y="251"/>
                    <a:pt x="65548" y="213"/>
                    <a:pt x="65247" y="54"/>
                  </a:cubicBezTo>
                  <a:cubicBezTo>
                    <a:pt x="65223" y="48"/>
                    <a:pt x="65195" y="46"/>
                    <a:pt x="65165" y="46"/>
                  </a:cubicBezTo>
                  <a:cubicBezTo>
                    <a:pt x="65030" y="46"/>
                    <a:pt x="64850" y="100"/>
                    <a:pt x="64714" y="154"/>
                  </a:cubicBezTo>
                  <a:cubicBezTo>
                    <a:pt x="64363" y="255"/>
                    <a:pt x="64005" y="296"/>
                    <a:pt x="63646" y="296"/>
                  </a:cubicBezTo>
                  <a:cubicBezTo>
                    <a:pt x="63288" y="296"/>
                    <a:pt x="62929" y="255"/>
                    <a:pt x="62579" y="188"/>
                  </a:cubicBezTo>
                  <a:cubicBezTo>
                    <a:pt x="62299" y="128"/>
                    <a:pt x="61994" y="80"/>
                    <a:pt x="61695" y="80"/>
                  </a:cubicBezTo>
                  <a:cubicBezTo>
                    <a:pt x="61495" y="80"/>
                    <a:pt x="61298" y="101"/>
                    <a:pt x="61111" y="154"/>
                  </a:cubicBezTo>
                  <a:cubicBezTo>
                    <a:pt x="60877" y="188"/>
                    <a:pt x="60677" y="255"/>
                    <a:pt x="60410" y="255"/>
                  </a:cubicBezTo>
                  <a:cubicBezTo>
                    <a:pt x="60185" y="255"/>
                    <a:pt x="59941" y="142"/>
                    <a:pt x="59749" y="142"/>
                  </a:cubicBezTo>
                  <a:cubicBezTo>
                    <a:pt x="59685" y="142"/>
                    <a:pt x="59627" y="154"/>
                    <a:pt x="59577" y="188"/>
                  </a:cubicBezTo>
                  <a:cubicBezTo>
                    <a:pt x="59376" y="308"/>
                    <a:pt x="59188" y="332"/>
                    <a:pt x="59012" y="332"/>
                  </a:cubicBezTo>
                  <a:cubicBezTo>
                    <a:pt x="58895" y="332"/>
                    <a:pt x="58783" y="321"/>
                    <a:pt x="58676" y="321"/>
                  </a:cubicBezTo>
                  <a:lnTo>
                    <a:pt x="53072" y="321"/>
                  </a:lnTo>
                  <a:cubicBezTo>
                    <a:pt x="52905" y="321"/>
                    <a:pt x="52730" y="363"/>
                    <a:pt x="52559" y="363"/>
                  </a:cubicBezTo>
                  <a:cubicBezTo>
                    <a:pt x="52388" y="363"/>
                    <a:pt x="52221" y="321"/>
                    <a:pt x="52071" y="154"/>
                  </a:cubicBezTo>
                  <a:cubicBezTo>
                    <a:pt x="52021" y="104"/>
                    <a:pt x="51938" y="79"/>
                    <a:pt x="51863" y="79"/>
                  </a:cubicBezTo>
                  <a:cubicBezTo>
                    <a:pt x="51788" y="79"/>
                    <a:pt x="51721" y="104"/>
                    <a:pt x="51704" y="154"/>
                  </a:cubicBezTo>
                  <a:cubicBezTo>
                    <a:pt x="51554" y="305"/>
                    <a:pt x="51385" y="323"/>
                    <a:pt x="51226" y="323"/>
                  </a:cubicBezTo>
                  <a:cubicBezTo>
                    <a:pt x="51173" y="323"/>
                    <a:pt x="51121" y="321"/>
                    <a:pt x="51070" y="321"/>
                  </a:cubicBezTo>
                  <a:lnTo>
                    <a:pt x="47601" y="321"/>
                  </a:lnTo>
                  <a:cubicBezTo>
                    <a:pt x="47368" y="321"/>
                    <a:pt x="47101" y="188"/>
                    <a:pt x="47068" y="188"/>
                  </a:cubicBezTo>
                  <a:cubicBezTo>
                    <a:pt x="46634" y="221"/>
                    <a:pt x="46367" y="321"/>
                    <a:pt x="46100" y="321"/>
                  </a:cubicBezTo>
                  <a:lnTo>
                    <a:pt x="36694" y="321"/>
                  </a:lnTo>
                  <a:cubicBezTo>
                    <a:pt x="36427" y="321"/>
                    <a:pt x="36143" y="346"/>
                    <a:pt x="35868" y="346"/>
                  </a:cubicBezTo>
                  <a:cubicBezTo>
                    <a:pt x="35593" y="346"/>
                    <a:pt x="35326" y="321"/>
                    <a:pt x="35092" y="221"/>
                  </a:cubicBezTo>
                  <a:cubicBezTo>
                    <a:pt x="34986" y="162"/>
                    <a:pt x="34887" y="139"/>
                    <a:pt x="34791" y="139"/>
                  </a:cubicBezTo>
                  <a:cubicBezTo>
                    <a:pt x="34485" y="139"/>
                    <a:pt x="34222" y="374"/>
                    <a:pt x="33925" y="374"/>
                  </a:cubicBezTo>
                  <a:cubicBezTo>
                    <a:pt x="33850" y="374"/>
                    <a:pt x="33772" y="359"/>
                    <a:pt x="33691" y="321"/>
                  </a:cubicBezTo>
                  <a:cubicBezTo>
                    <a:pt x="33525" y="221"/>
                    <a:pt x="33258" y="255"/>
                    <a:pt x="33058" y="188"/>
                  </a:cubicBezTo>
                  <a:cubicBezTo>
                    <a:pt x="32944" y="138"/>
                    <a:pt x="32826" y="120"/>
                    <a:pt x="32709" y="120"/>
                  </a:cubicBezTo>
                  <a:cubicBezTo>
                    <a:pt x="32515" y="120"/>
                    <a:pt x="32323" y="167"/>
                    <a:pt x="32157" y="188"/>
                  </a:cubicBezTo>
                  <a:cubicBezTo>
                    <a:pt x="31923" y="221"/>
                    <a:pt x="31757" y="321"/>
                    <a:pt x="31590" y="321"/>
                  </a:cubicBezTo>
                  <a:lnTo>
                    <a:pt x="27354" y="321"/>
                  </a:lnTo>
                  <a:cubicBezTo>
                    <a:pt x="27153" y="321"/>
                    <a:pt x="26887" y="221"/>
                    <a:pt x="26653" y="154"/>
                  </a:cubicBezTo>
                  <a:cubicBezTo>
                    <a:pt x="26368" y="277"/>
                    <a:pt x="26207" y="349"/>
                    <a:pt x="26072" y="349"/>
                  </a:cubicBezTo>
                  <a:cubicBezTo>
                    <a:pt x="25986" y="349"/>
                    <a:pt x="25910" y="320"/>
                    <a:pt x="25819" y="255"/>
                  </a:cubicBezTo>
                  <a:cubicBezTo>
                    <a:pt x="25663" y="137"/>
                    <a:pt x="25484" y="89"/>
                    <a:pt x="25322" y="89"/>
                  </a:cubicBezTo>
                  <a:cubicBezTo>
                    <a:pt x="25207" y="89"/>
                    <a:pt x="25101" y="113"/>
                    <a:pt x="25019" y="154"/>
                  </a:cubicBezTo>
                  <a:cubicBezTo>
                    <a:pt x="24658" y="303"/>
                    <a:pt x="24297" y="330"/>
                    <a:pt x="23945" y="330"/>
                  </a:cubicBezTo>
                  <a:cubicBezTo>
                    <a:pt x="23743" y="330"/>
                    <a:pt x="23545" y="321"/>
                    <a:pt x="23351" y="321"/>
                  </a:cubicBezTo>
                  <a:lnTo>
                    <a:pt x="15345" y="321"/>
                  </a:lnTo>
                  <a:cubicBezTo>
                    <a:pt x="15045" y="321"/>
                    <a:pt x="14753" y="363"/>
                    <a:pt x="14461" y="363"/>
                  </a:cubicBezTo>
                  <a:cubicBezTo>
                    <a:pt x="14169" y="363"/>
                    <a:pt x="13877" y="321"/>
                    <a:pt x="13577" y="154"/>
                  </a:cubicBezTo>
                  <a:cubicBezTo>
                    <a:pt x="13494" y="104"/>
                    <a:pt x="13377" y="79"/>
                    <a:pt x="13268" y="79"/>
                  </a:cubicBezTo>
                  <a:cubicBezTo>
                    <a:pt x="13160" y="79"/>
                    <a:pt x="13060" y="104"/>
                    <a:pt x="13010" y="154"/>
                  </a:cubicBezTo>
                  <a:cubicBezTo>
                    <a:pt x="12743" y="307"/>
                    <a:pt x="12476" y="340"/>
                    <a:pt x="12209" y="340"/>
                  </a:cubicBezTo>
                  <a:cubicBezTo>
                    <a:pt x="12009" y="340"/>
                    <a:pt x="11809" y="321"/>
                    <a:pt x="11609" y="321"/>
                  </a:cubicBezTo>
                  <a:cubicBezTo>
                    <a:pt x="10808" y="321"/>
                    <a:pt x="10023" y="336"/>
                    <a:pt x="9232" y="336"/>
                  </a:cubicBezTo>
                  <a:cubicBezTo>
                    <a:pt x="8837" y="336"/>
                    <a:pt x="8440" y="332"/>
                    <a:pt x="8040" y="321"/>
                  </a:cubicBezTo>
                  <a:cubicBezTo>
                    <a:pt x="7806" y="321"/>
                    <a:pt x="7564" y="363"/>
                    <a:pt x="7331" y="363"/>
                  </a:cubicBezTo>
                  <a:cubicBezTo>
                    <a:pt x="7097" y="363"/>
                    <a:pt x="6872" y="321"/>
                    <a:pt x="6672" y="154"/>
                  </a:cubicBezTo>
                  <a:cubicBezTo>
                    <a:pt x="6622" y="121"/>
                    <a:pt x="6555" y="104"/>
                    <a:pt x="6497" y="104"/>
                  </a:cubicBezTo>
                  <a:cubicBezTo>
                    <a:pt x="6439" y="104"/>
                    <a:pt x="6389" y="121"/>
                    <a:pt x="6372" y="154"/>
                  </a:cubicBezTo>
                  <a:cubicBezTo>
                    <a:pt x="6155" y="321"/>
                    <a:pt x="5938" y="363"/>
                    <a:pt x="5721" y="363"/>
                  </a:cubicBezTo>
                  <a:cubicBezTo>
                    <a:pt x="5505" y="363"/>
                    <a:pt x="5288" y="321"/>
                    <a:pt x="5071" y="321"/>
                  </a:cubicBezTo>
                  <a:lnTo>
                    <a:pt x="901" y="321"/>
                  </a:lnTo>
                  <a:cubicBezTo>
                    <a:pt x="734" y="321"/>
                    <a:pt x="568" y="355"/>
                    <a:pt x="334" y="388"/>
                  </a:cubicBezTo>
                  <a:cubicBezTo>
                    <a:pt x="901" y="888"/>
                    <a:pt x="1435" y="1255"/>
                    <a:pt x="1935" y="1689"/>
                  </a:cubicBezTo>
                  <a:cubicBezTo>
                    <a:pt x="2169" y="1856"/>
                    <a:pt x="2336" y="2156"/>
                    <a:pt x="2502" y="2356"/>
                  </a:cubicBezTo>
                  <a:cubicBezTo>
                    <a:pt x="2569" y="2489"/>
                    <a:pt x="2602" y="2656"/>
                    <a:pt x="2736" y="2723"/>
                  </a:cubicBezTo>
                  <a:cubicBezTo>
                    <a:pt x="3570" y="3223"/>
                    <a:pt x="4170" y="4024"/>
                    <a:pt x="4904" y="4591"/>
                  </a:cubicBezTo>
                  <a:cubicBezTo>
                    <a:pt x="5204" y="4858"/>
                    <a:pt x="5371" y="5225"/>
                    <a:pt x="5605" y="5525"/>
                  </a:cubicBezTo>
                  <a:cubicBezTo>
                    <a:pt x="5871" y="5758"/>
                    <a:pt x="6172" y="5925"/>
                    <a:pt x="6405" y="6192"/>
                  </a:cubicBezTo>
                  <a:cubicBezTo>
                    <a:pt x="7106" y="6893"/>
                    <a:pt x="7739" y="7560"/>
                    <a:pt x="8407" y="8260"/>
                  </a:cubicBezTo>
                  <a:cubicBezTo>
                    <a:pt x="8540" y="8394"/>
                    <a:pt x="8673" y="8561"/>
                    <a:pt x="8740" y="8694"/>
                  </a:cubicBezTo>
                  <a:cubicBezTo>
                    <a:pt x="7706" y="9528"/>
                    <a:pt x="6605" y="10262"/>
                    <a:pt x="5671" y="11196"/>
                  </a:cubicBezTo>
                  <a:cubicBezTo>
                    <a:pt x="4704" y="12163"/>
                    <a:pt x="3536" y="12897"/>
                    <a:pt x="2703" y="13931"/>
                  </a:cubicBezTo>
                  <a:cubicBezTo>
                    <a:pt x="1869" y="14998"/>
                    <a:pt x="601" y="15566"/>
                    <a:pt x="1" y="16900"/>
                  </a:cubicBezTo>
                  <a:lnTo>
                    <a:pt x="69550" y="16900"/>
                  </a:lnTo>
                  <a:cubicBezTo>
                    <a:pt x="69217" y="16433"/>
                    <a:pt x="68917" y="15999"/>
                    <a:pt x="68550" y="15599"/>
                  </a:cubicBezTo>
                  <a:cubicBezTo>
                    <a:pt x="67416" y="14565"/>
                    <a:pt x="66648" y="13197"/>
                    <a:pt x="65714" y="11996"/>
                  </a:cubicBezTo>
                  <a:cubicBezTo>
                    <a:pt x="65347" y="11529"/>
                    <a:pt x="64914" y="11029"/>
                    <a:pt x="64580" y="10495"/>
                  </a:cubicBezTo>
                  <a:cubicBezTo>
                    <a:pt x="64247" y="9928"/>
                    <a:pt x="63780" y="9495"/>
                    <a:pt x="63379" y="8927"/>
                  </a:cubicBezTo>
                  <a:lnTo>
                    <a:pt x="63379" y="8327"/>
                  </a:lnTo>
                  <a:cubicBezTo>
                    <a:pt x="63613" y="8027"/>
                    <a:pt x="63913" y="7660"/>
                    <a:pt x="64213" y="7360"/>
                  </a:cubicBezTo>
                  <a:cubicBezTo>
                    <a:pt x="64947" y="6592"/>
                    <a:pt x="65814" y="5925"/>
                    <a:pt x="66482" y="5091"/>
                  </a:cubicBezTo>
                  <a:cubicBezTo>
                    <a:pt x="67049" y="4424"/>
                    <a:pt x="67682" y="3924"/>
                    <a:pt x="68316" y="3423"/>
                  </a:cubicBezTo>
                  <a:cubicBezTo>
                    <a:pt x="68616" y="3190"/>
                    <a:pt x="68950" y="2890"/>
                    <a:pt x="69117" y="2556"/>
                  </a:cubicBezTo>
                  <a:cubicBezTo>
                    <a:pt x="69284" y="2256"/>
                    <a:pt x="69517" y="2022"/>
                    <a:pt x="69717" y="1822"/>
                  </a:cubicBezTo>
                  <a:cubicBezTo>
                    <a:pt x="70184" y="1422"/>
                    <a:pt x="70618" y="1055"/>
                    <a:pt x="70885" y="521"/>
                  </a:cubicBezTo>
                  <a:cubicBezTo>
                    <a:pt x="70685" y="421"/>
                    <a:pt x="70418" y="321"/>
                    <a:pt x="70117" y="21"/>
                  </a:cubicBezTo>
                  <a:cubicBezTo>
                    <a:pt x="70070" y="7"/>
                    <a:pt x="70024" y="1"/>
                    <a:pt x="69980" y="1"/>
                  </a:cubicBezTo>
                  <a:close/>
                </a:path>
              </a:pathLst>
            </a:custGeom>
            <a:noFill/>
            <a:ln w="38100">
              <a:solidFill>
                <a:srgbClr val="FF896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896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ECF2F-7846-8C90-0FBE-B31882050673}"/>
                </a:ext>
              </a:extLst>
            </p:cNvPr>
            <p:cNvSpPr txBox="1"/>
            <p:nvPr/>
          </p:nvSpPr>
          <p:spPr>
            <a:xfrm>
              <a:off x="877050" y="860976"/>
              <a:ext cx="1957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6ADB1C-C2D4-1110-BAF5-3A9A6CE18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165" y="2311772"/>
            <a:ext cx="903766" cy="920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42A64-5309-D350-565B-D4721E575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978" y="2951901"/>
            <a:ext cx="2568050" cy="12520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A2E773-C943-F9CB-EDAD-9A685BA5A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818" y="3898519"/>
            <a:ext cx="3374669" cy="960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9E496-6E96-200C-28A9-3BC42B7A2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470" y="4744977"/>
            <a:ext cx="1382231" cy="11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4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6;p24">
            <a:extLst>
              <a:ext uri="{FF2B5EF4-FFF2-40B4-BE49-F238E27FC236}">
                <a16:creationId xmlns:a16="http://schemas.microsoft.com/office/drawing/2014/main" id="{0D266858-FAE2-ECFC-0D77-2CB4F5E15A3B}"/>
              </a:ext>
            </a:extLst>
          </p:cNvPr>
          <p:cNvSpPr/>
          <p:nvPr/>
        </p:nvSpPr>
        <p:spPr>
          <a:xfrm>
            <a:off x="0" y="3810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791" b="-79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655322"/>
            <a:ext cx="11304270" cy="6027420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D7F7CA1-7F8B-B1F2-9965-A682C9680FD4}"/>
              </a:ext>
            </a:extLst>
          </p:cNvPr>
          <p:cNvGrpSpPr/>
          <p:nvPr/>
        </p:nvGrpSpPr>
        <p:grpSpPr>
          <a:xfrm>
            <a:off x="3511296" y="1139868"/>
            <a:ext cx="7985722" cy="4115340"/>
            <a:chOff x="4726051" y="1087906"/>
            <a:chExt cx="7037853" cy="4568764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62593C89-A7D4-72EF-C885-8526F8EA13E3}"/>
                </a:ext>
              </a:extLst>
            </p:cNvPr>
            <p:cNvGrpSpPr/>
            <p:nvPr/>
          </p:nvGrpSpPr>
          <p:grpSpPr>
            <a:xfrm>
              <a:off x="4905829" y="1567543"/>
              <a:ext cx="6858075" cy="3650343"/>
              <a:chOff x="4905829" y="1567543"/>
              <a:chExt cx="6858075" cy="3650343"/>
            </a:xfrm>
          </p:grpSpPr>
          <p:grpSp>
            <p:nvGrpSpPr>
              <p:cNvPr id="8" name="Nhóm 7">
                <a:extLst>
                  <a:ext uri="{FF2B5EF4-FFF2-40B4-BE49-F238E27FC236}">
                    <a16:creationId xmlns:a16="http://schemas.microsoft.com/office/drawing/2014/main" id="{926C645C-1807-4C19-8225-4C03A6FF2F6C}"/>
                  </a:ext>
                </a:extLst>
              </p:cNvPr>
              <p:cNvGrpSpPr/>
              <p:nvPr/>
            </p:nvGrpSpPr>
            <p:grpSpPr>
              <a:xfrm>
                <a:off x="4905829" y="1567543"/>
                <a:ext cx="6858075" cy="3650343"/>
                <a:chOff x="4905829" y="1567543"/>
                <a:chExt cx="6858075" cy="3650343"/>
              </a:xfrm>
            </p:grpSpPr>
            <p:sp>
              <p:nvSpPr>
                <p:cNvPr id="7" name="Hình chữ nhật: Góc Tròn 6">
                  <a:extLst>
                    <a:ext uri="{FF2B5EF4-FFF2-40B4-BE49-F238E27FC236}">
                      <a16:creationId xmlns:a16="http://schemas.microsoft.com/office/drawing/2014/main" id="{3B4C449B-B8D9-E692-A8AF-7FEFE41674C3}"/>
                    </a:ext>
                  </a:extLst>
                </p:cNvPr>
                <p:cNvSpPr/>
                <p:nvPr/>
              </p:nvSpPr>
              <p:spPr>
                <a:xfrm>
                  <a:off x="4905829" y="1567543"/>
                  <a:ext cx="6858075" cy="3497943"/>
                </a:xfrm>
                <a:custGeom>
                  <a:avLst/>
                  <a:gdLst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0 w 6051731"/>
                    <a:gd name="connsiteY8" fmla="*/ 583002 h 3497943"/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595085 w 6051731"/>
                    <a:gd name="connsiteY8" fmla="*/ 1465943 h 3497943"/>
                    <a:gd name="connsiteX9" fmla="*/ 0 w 6051731"/>
                    <a:gd name="connsiteY9" fmla="*/ 583002 h 3497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51731" h="3497943">
                      <a:moveTo>
                        <a:pt x="0" y="583002"/>
                      </a:moveTo>
                      <a:cubicBezTo>
                        <a:pt x="0" y="261019"/>
                        <a:pt x="261019" y="0"/>
                        <a:pt x="583002" y="0"/>
                      </a:cubicBezTo>
                      <a:lnTo>
                        <a:pt x="5468729" y="0"/>
                      </a:lnTo>
                      <a:cubicBezTo>
                        <a:pt x="5790712" y="0"/>
                        <a:pt x="6051731" y="261019"/>
                        <a:pt x="6051731" y="583002"/>
                      </a:cubicBezTo>
                      <a:lnTo>
                        <a:pt x="6051731" y="2914941"/>
                      </a:lnTo>
                      <a:cubicBezTo>
                        <a:pt x="6051731" y="3236924"/>
                        <a:pt x="5790712" y="3497943"/>
                        <a:pt x="5468729" y="3497943"/>
                      </a:cubicBezTo>
                      <a:lnTo>
                        <a:pt x="583002" y="3497943"/>
                      </a:lnTo>
                      <a:cubicBezTo>
                        <a:pt x="261019" y="3497943"/>
                        <a:pt x="0" y="3236924"/>
                        <a:pt x="0" y="2914941"/>
                      </a:cubicBezTo>
                      <a:cubicBezTo>
                        <a:pt x="0" y="2165846"/>
                        <a:pt x="595085" y="2215038"/>
                        <a:pt x="595085" y="1465943"/>
                      </a:cubicBezTo>
                      <a:cubicBezTo>
                        <a:pt x="595085" y="1437725"/>
                        <a:pt x="0" y="611220"/>
                        <a:pt x="0" y="583002"/>
                      </a:cubicBez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Hình chữ nhật: Góc Tròn 6">
                  <a:extLst>
                    <a:ext uri="{FF2B5EF4-FFF2-40B4-BE49-F238E27FC236}">
                      <a16:creationId xmlns:a16="http://schemas.microsoft.com/office/drawing/2014/main" id="{B058A5B4-BA18-237A-F324-539FBCDE1E8F}"/>
                    </a:ext>
                  </a:extLst>
                </p:cNvPr>
                <p:cNvSpPr/>
                <p:nvPr/>
              </p:nvSpPr>
              <p:spPr>
                <a:xfrm>
                  <a:off x="5224916" y="1672435"/>
                  <a:ext cx="6283527" cy="3545451"/>
                </a:xfrm>
                <a:custGeom>
                  <a:avLst/>
                  <a:gdLst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0 w 6051731"/>
                    <a:gd name="connsiteY8" fmla="*/ 583002 h 3497943"/>
                    <a:gd name="connsiteX0" fmla="*/ 0 w 6051731"/>
                    <a:gd name="connsiteY0" fmla="*/ 583002 h 3497943"/>
                    <a:gd name="connsiteX1" fmla="*/ 583002 w 6051731"/>
                    <a:gd name="connsiteY1" fmla="*/ 0 h 3497943"/>
                    <a:gd name="connsiteX2" fmla="*/ 5468729 w 6051731"/>
                    <a:gd name="connsiteY2" fmla="*/ 0 h 3497943"/>
                    <a:gd name="connsiteX3" fmla="*/ 6051731 w 6051731"/>
                    <a:gd name="connsiteY3" fmla="*/ 583002 h 3497943"/>
                    <a:gd name="connsiteX4" fmla="*/ 6051731 w 6051731"/>
                    <a:gd name="connsiteY4" fmla="*/ 2914941 h 3497943"/>
                    <a:gd name="connsiteX5" fmla="*/ 5468729 w 6051731"/>
                    <a:gd name="connsiteY5" fmla="*/ 3497943 h 3497943"/>
                    <a:gd name="connsiteX6" fmla="*/ 583002 w 6051731"/>
                    <a:gd name="connsiteY6" fmla="*/ 3497943 h 3497943"/>
                    <a:gd name="connsiteX7" fmla="*/ 0 w 6051731"/>
                    <a:gd name="connsiteY7" fmla="*/ 2914941 h 3497943"/>
                    <a:gd name="connsiteX8" fmla="*/ 595085 w 6051731"/>
                    <a:gd name="connsiteY8" fmla="*/ 1465943 h 3497943"/>
                    <a:gd name="connsiteX9" fmla="*/ 0 w 6051731"/>
                    <a:gd name="connsiteY9" fmla="*/ 583002 h 3497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51731" h="3497943">
                      <a:moveTo>
                        <a:pt x="0" y="583002"/>
                      </a:moveTo>
                      <a:cubicBezTo>
                        <a:pt x="0" y="261019"/>
                        <a:pt x="261019" y="0"/>
                        <a:pt x="583002" y="0"/>
                      </a:cubicBezTo>
                      <a:lnTo>
                        <a:pt x="5468729" y="0"/>
                      </a:lnTo>
                      <a:cubicBezTo>
                        <a:pt x="5790712" y="0"/>
                        <a:pt x="6051731" y="261019"/>
                        <a:pt x="6051731" y="583002"/>
                      </a:cubicBezTo>
                      <a:lnTo>
                        <a:pt x="6051731" y="2914941"/>
                      </a:lnTo>
                      <a:cubicBezTo>
                        <a:pt x="6051731" y="3236924"/>
                        <a:pt x="5790712" y="3497943"/>
                        <a:pt x="5468729" y="3497943"/>
                      </a:cubicBezTo>
                      <a:lnTo>
                        <a:pt x="583002" y="3497943"/>
                      </a:lnTo>
                      <a:cubicBezTo>
                        <a:pt x="261019" y="3497943"/>
                        <a:pt x="0" y="3236924"/>
                        <a:pt x="0" y="2914941"/>
                      </a:cubicBezTo>
                      <a:cubicBezTo>
                        <a:pt x="0" y="2165846"/>
                        <a:pt x="595085" y="2215038"/>
                        <a:pt x="595085" y="1465943"/>
                      </a:cubicBezTo>
                      <a:cubicBezTo>
                        <a:pt x="595085" y="1437725"/>
                        <a:pt x="0" y="611220"/>
                        <a:pt x="0" y="583002"/>
                      </a:cubicBezTo>
                      <a:close/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A26A114-673E-0D01-8141-EAFE59D2A778}"/>
                  </a:ext>
                </a:extLst>
              </p:cNvPr>
              <p:cNvSpPr txBox="1"/>
              <p:nvPr/>
            </p:nvSpPr>
            <p:spPr>
              <a:xfrm>
                <a:off x="5782063" y="1815822"/>
                <a:ext cx="5386003" cy="334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bạn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nhỏ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những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ước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thật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đẹp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khi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“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phép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”.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Đó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những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mơ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ước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góp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phần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xây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dựng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trở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nên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tốt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đẹp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,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hạnh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phúc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hơn</a:t>
                </a:r>
                <a:r>
                  <a:rPr kumimoji="0" lang="en-US" sz="3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”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127AE677-4D5C-7501-12D3-308CFD896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01" t="48222" r="-1" b="3157"/>
            <a:stretch/>
          </p:blipFill>
          <p:spPr>
            <a:xfrm>
              <a:off x="4726051" y="1672435"/>
              <a:ext cx="968970" cy="981492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0203E978-366E-6A5D-D360-53248846B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01" t="48222" r="-1" b="3157"/>
            <a:stretch/>
          </p:blipFill>
          <p:spPr>
            <a:xfrm>
              <a:off x="5309417" y="1087906"/>
              <a:ext cx="968970" cy="981492"/>
            </a:xfrm>
            <a:prstGeom prst="rect">
              <a:avLst/>
            </a:prstGeom>
          </p:spPr>
        </p:pic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3864D75E-1C38-13A4-57A6-8BDE2785A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001" t="48222" r="-1" b="3157"/>
            <a:stretch/>
          </p:blipFill>
          <p:spPr>
            <a:xfrm>
              <a:off x="10539473" y="4675178"/>
              <a:ext cx="968970" cy="981492"/>
            </a:xfrm>
            <a:prstGeom prst="rect">
              <a:avLst/>
            </a:prstGeom>
          </p:spPr>
        </p:pic>
      </p:grpSp>
      <p:pic>
        <p:nvPicPr>
          <p:cNvPr id="22530" name="Picture 2" descr="Vector support local farmers cute girl character cartoon art illustration">
            <a:extLst>
              <a:ext uri="{FF2B5EF4-FFF2-40B4-BE49-F238E27FC236}">
                <a16:creationId xmlns:a16="http://schemas.microsoft.com/office/drawing/2014/main" id="{7AF8CF71-7817-4E1E-A70E-C0523521F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584"/>
          <a:stretch/>
        </p:blipFill>
        <p:spPr bwMode="auto">
          <a:xfrm>
            <a:off x="-2061753" y="2099991"/>
            <a:ext cx="6124007" cy="483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86EE6D-EECE-5B0C-0E9D-E12BBD68F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419" y="119187"/>
            <a:ext cx="941304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203A5-4111-4DD2-A7B2-D09D8166E8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B8B05B-ACBB-BDC8-F437-7FDE290D4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05" y="1782943"/>
            <a:ext cx="10077561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6;p24">
            <a:extLst>
              <a:ext uri="{FF2B5EF4-FFF2-40B4-BE49-F238E27FC236}">
                <a16:creationId xmlns:a16="http://schemas.microsoft.com/office/drawing/2014/main" id="{0D266858-FAE2-ECFC-0D77-2CB4F5E15A3B}"/>
              </a:ext>
            </a:extLst>
          </p:cNvPr>
          <p:cNvSpPr/>
          <p:nvPr/>
        </p:nvSpPr>
        <p:spPr>
          <a:xfrm>
            <a:off x="0" y="3810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t="-791" b="-791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Oi"/>
              <a:sym typeface="Oi"/>
            </a:endParaRP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AF4194C0-D806-5B1C-5E9E-4CCFF616A857}"/>
              </a:ext>
            </a:extLst>
          </p:cNvPr>
          <p:cNvSpPr/>
          <p:nvPr/>
        </p:nvSpPr>
        <p:spPr>
          <a:xfrm>
            <a:off x="443865" y="450659"/>
            <a:ext cx="11304270" cy="6027420"/>
          </a:xfrm>
          <a:prstGeom prst="roundRect">
            <a:avLst>
              <a:gd name="adj" fmla="val 951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30A28D9-CA4F-D995-A46A-E6A5BD280D09}"/>
              </a:ext>
            </a:extLst>
          </p:cNvPr>
          <p:cNvSpPr txBox="1"/>
          <p:nvPr/>
        </p:nvSpPr>
        <p:spPr>
          <a:xfrm>
            <a:off x="2264097" y="1702218"/>
            <a:ext cx="7868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 diễn cảm ngắt, nghỉ theo nhịp thơ, từng khổ thơ theo cảm xúc của bạn nhỏ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6727139-9220-4B74-6A67-EA65E1B8FB3F}"/>
              </a:ext>
            </a:extLst>
          </p:cNvPr>
          <p:cNvSpPr txBox="1"/>
          <p:nvPr/>
        </p:nvSpPr>
        <p:spPr>
          <a:xfrm>
            <a:off x="2121351" y="3320707"/>
            <a:ext cx="6151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Nhấn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giọng vào những từ ngữ chỉ ước mơ, cảm xúc của bạn 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ỏ.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Free vector set of smart farm and agriculture young farmer and farming and animal husbandry in cartoon character vector illustrations">
            <a:extLst>
              <a:ext uri="{FF2B5EF4-FFF2-40B4-BE49-F238E27FC236}">
                <a16:creationId xmlns:a16="http://schemas.microsoft.com/office/drawing/2014/main" id="{70015047-3DF7-4106-ACE5-88EFADB4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29" b="89936" l="9904" r="89936">
                        <a14:foregroundMark x1="28275" y1="10703" x2="27316" y2="34345"/>
                        <a14:foregroundMark x1="15335" y1="26038" x2="15655" y2="29073"/>
                        <a14:foregroundMark x1="30032" y1="7029" x2="30032" y2="7029"/>
                        <a14:foregroundMark x1="25719" y1="7668" x2="30351" y2="7188"/>
                        <a14:foregroundMark x1="42971" y1="19329" x2="44569" y2="19329"/>
                        <a14:foregroundMark x1="25399" y1="40575" x2="25399" y2="41374"/>
                        <a14:foregroundMark x1="24121" y1="42332" x2="25719" y2="41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76" b="50000"/>
          <a:stretch/>
        </p:blipFill>
        <p:spPr bwMode="auto">
          <a:xfrm>
            <a:off x="7851016" y="2037322"/>
            <a:ext cx="4406516" cy="420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ector carrot set. fresh carrots and slices. in cartoon style stickers. vector illustration for design and decoration.">
            <a:extLst>
              <a:ext uri="{FF2B5EF4-FFF2-40B4-BE49-F238E27FC236}">
                <a16:creationId xmlns:a16="http://schemas.microsoft.com/office/drawing/2014/main" id="{FB560B2D-A1EB-407A-92A7-2FE347405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6" b="91847" l="9744" r="89776">
                        <a14:foregroundMark x1="63419" y1="9832" x2="61342" y2="5036"/>
                        <a14:foregroundMark x1="59265" y1="8153" x2="60543" y2="8153"/>
                        <a14:foregroundMark x1="56070" y1="10072" x2="58147" y2="10072"/>
                        <a14:foregroundMark x1="53035" y1="10552" x2="54153" y2="14868"/>
                        <a14:foregroundMark x1="51438" y1="10791" x2="53834" y2="23501"/>
                        <a14:foregroundMark x1="53834" y1="23501" x2="58946" y2="24700"/>
                        <a14:foregroundMark x1="68850" y1="9113" x2="69489" y2="17986"/>
                        <a14:foregroundMark x1="68211" y1="16307" x2="66134" y2="21103"/>
                        <a14:foregroundMark x1="67891" y1="19185" x2="67891" y2="23981"/>
                        <a14:foregroundMark x1="56230" y1="25899" x2="60543" y2="36451"/>
                        <a14:foregroundMark x1="60543" y1="36451" x2="61502" y2="47482"/>
                        <a14:foregroundMark x1="68530" y1="25659" x2="73163" y2="36451"/>
                        <a14:foregroundMark x1="73163" y1="36451" x2="75399" y2="47962"/>
                        <a14:foregroundMark x1="75399" y1="47962" x2="75399" y2="49880"/>
                        <a14:foregroundMark x1="59425" y1="36211" x2="59904" y2="48681"/>
                        <a14:foregroundMark x1="59904" y1="48681" x2="63738" y2="59233"/>
                        <a14:foregroundMark x1="63738" y1="59233" x2="64217" y2="63309"/>
                        <a14:foregroundMark x1="64537" y1="65468" x2="72364" y2="88010"/>
                        <a14:foregroundMark x1="72364" y1="88010" x2="79233" y2="81775"/>
                        <a14:foregroundMark x1="79233" y1="81775" x2="71565" y2="31415"/>
                        <a14:foregroundMark x1="71565" y1="31415" x2="68051" y2="23261"/>
                        <a14:foregroundMark x1="69169" y1="23741" x2="76997" y2="47482"/>
                        <a14:foregroundMark x1="76997" y1="47482" x2="79233" y2="85612"/>
                        <a14:foregroundMark x1="79233" y1="85612" x2="72045" y2="87530"/>
                        <a14:foregroundMark x1="73482" y1="89209" x2="79233" y2="86331"/>
                        <a14:foregroundMark x1="74121" y1="91847" x2="79233" y2="8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1"/>
          <a:stretch/>
        </p:blipFill>
        <p:spPr bwMode="auto">
          <a:xfrm rot="2971745">
            <a:off x="1139357" y="1239439"/>
            <a:ext cx="1244272" cy="15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Vector carrot set. fresh carrots and slices. in cartoon style stickers. vector illustration for design and decoration.">
            <a:extLst>
              <a:ext uri="{FF2B5EF4-FFF2-40B4-BE49-F238E27FC236}">
                <a16:creationId xmlns:a16="http://schemas.microsoft.com/office/drawing/2014/main" id="{A35C46A1-C881-44A8-984D-23D518F4B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6" b="91847" l="9744" r="89776">
                        <a14:foregroundMark x1="63419" y1="9832" x2="61342" y2="5036"/>
                        <a14:foregroundMark x1="59265" y1="8153" x2="60543" y2="8153"/>
                        <a14:foregroundMark x1="56070" y1="10072" x2="58147" y2="10072"/>
                        <a14:foregroundMark x1="53035" y1="10552" x2="54153" y2="14868"/>
                        <a14:foregroundMark x1="51438" y1="10791" x2="53834" y2="23501"/>
                        <a14:foregroundMark x1="53834" y1="23501" x2="58946" y2="24700"/>
                        <a14:foregroundMark x1="68850" y1="9113" x2="69489" y2="17986"/>
                        <a14:foregroundMark x1="68211" y1="16307" x2="66134" y2="21103"/>
                        <a14:foregroundMark x1="67891" y1="19185" x2="67891" y2="23981"/>
                        <a14:foregroundMark x1="56230" y1="25899" x2="60543" y2="36451"/>
                        <a14:foregroundMark x1="60543" y1="36451" x2="61502" y2="47482"/>
                        <a14:foregroundMark x1="68530" y1="25659" x2="73163" y2="36451"/>
                        <a14:foregroundMark x1="73163" y1="36451" x2="75399" y2="47962"/>
                        <a14:foregroundMark x1="75399" y1="47962" x2="75399" y2="49880"/>
                        <a14:foregroundMark x1="59425" y1="36211" x2="59904" y2="48681"/>
                        <a14:foregroundMark x1="59904" y1="48681" x2="63738" y2="59233"/>
                        <a14:foregroundMark x1="63738" y1="59233" x2="64217" y2="63309"/>
                        <a14:foregroundMark x1="64537" y1="65468" x2="72364" y2="88010"/>
                        <a14:foregroundMark x1="72364" y1="88010" x2="79233" y2="81775"/>
                        <a14:foregroundMark x1="79233" y1="81775" x2="71565" y2="31415"/>
                        <a14:foregroundMark x1="71565" y1="31415" x2="68051" y2="23261"/>
                        <a14:foregroundMark x1="69169" y1="23741" x2="76997" y2="47482"/>
                        <a14:foregroundMark x1="76997" y1="47482" x2="79233" y2="85612"/>
                        <a14:foregroundMark x1="79233" y1="85612" x2="72045" y2="87530"/>
                        <a14:foregroundMark x1="73482" y1="89209" x2="79233" y2="86331"/>
                        <a14:foregroundMark x1="74121" y1="91847" x2="79233" y2="88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01"/>
          <a:stretch/>
        </p:blipFill>
        <p:spPr bwMode="auto">
          <a:xfrm rot="2971745">
            <a:off x="955482" y="3216012"/>
            <a:ext cx="1244272" cy="15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DA844-87A4-E6D5-D8B2-7C58F35F4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848" y="552001"/>
            <a:ext cx="732193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72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5">
            <a:extLst>
              <a:ext uri="{FF2B5EF4-FFF2-40B4-BE49-F238E27FC236}">
                <a16:creationId xmlns:a16="http://schemas.microsoft.com/office/drawing/2014/main" id="{D069010C-F2A6-4482-B507-8D143D53B146}"/>
              </a:ext>
            </a:extLst>
          </p:cNvPr>
          <p:cNvSpPr txBox="1"/>
          <p:nvPr/>
        </p:nvSpPr>
        <p:spPr>
          <a:xfrm>
            <a:off x="636105" y="1684499"/>
            <a:ext cx="10925263" cy="40318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Đọc đúng và diễn cảm bài thơ Nếu chúng mình có phép lạ, biết nhấn giọng vào</a:t>
            </a:r>
            <a:r>
              <a:rPr lang="en-US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 </a:t>
            </a: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những từ ngữ cần thiết để thể hiện cảm xúc, mơ ước của bạn nhỏ.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Nhận biết được những điều mơ ước của bạn nhỏ khi "có phép lạ".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Hiểu điều tác giả muốn nói qua bài thơ.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altLang="zh-CN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+mn-lt"/>
              </a:rPr>
              <a:t>Biết trân trọng ước mơ của bản thân, bạn bè và những người xung quanh.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D3C81A-8854-1EA6-3335-ED601EDAF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373" y="-357391"/>
            <a:ext cx="7742591" cy="2603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Võ Thanh 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FC646-9991-E205-1CBF-2981B7EFB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85" y="231092"/>
            <a:ext cx="8486368" cy="591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504F7B-E9C0-5FA1-860A-4805D85C4114}"/>
              </a:ext>
            </a:extLst>
          </p:cNvPr>
          <p:cNvSpPr/>
          <p:nvPr/>
        </p:nvSpPr>
        <p:spPr>
          <a:xfrm>
            <a:off x="814420" y="2837547"/>
            <a:ext cx="4450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 dậy thành người lớn ngay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lặn xuống đáy biển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ngồi lái máy bay.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BA2C5A-F6DA-F4D3-20C7-EF9FD527AC50}"/>
              </a:ext>
            </a:extLst>
          </p:cNvPr>
          <p:cNvSpPr/>
          <p:nvPr/>
        </p:nvSpPr>
        <p:spPr>
          <a:xfrm>
            <a:off x="827227" y="4577565"/>
            <a:ext cx="4371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D4B6-9952-8530-8C09-0284E5C954AC}"/>
              </a:ext>
            </a:extLst>
          </p:cNvPr>
          <p:cNvSpPr/>
          <p:nvPr/>
        </p:nvSpPr>
        <p:spPr>
          <a:xfrm>
            <a:off x="6556225" y="989203"/>
            <a:ext cx="45496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bom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kẹo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8FD64B-4936-9E41-84AE-D75D504D6875}"/>
              </a:ext>
            </a:extLst>
          </p:cNvPr>
          <p:cNvSpPr/>
          <p:nvPr/>
        </p:nvSpPr>
        <p:spPr>
          <a:xfrm>
            <a:off x="6674200" y="2877638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                        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2E9407-9AD7-68B3-129A-D4005C3FB8E3}"/>
              </a:ext>
            </a:extLst>
          </p:cNvPr>
          <p:cNvSpPr/>
          <p:nvPr/>
        </p:nvSpPr>
        <p:spPr>
          <a:xfrm>
            <a:off x="843419" y="1090940"/>
            <a:ext cx="4371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 hạt giống nảy mầm nhanh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Chớp mắt thành cây đầy quả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 hồ hái chén ngọt lành.</a:t>
            </a:r>
          </a:p>
        </p:txBody>
      </p:sp>
    </p:spTree>
    <p:extLst>
      <p:ext uri="{BB962C8B-B14F-4D97-AF65-F5344CB8AC3E}">
        <p14:creationId xmlns:p14="http://schemas.microsoft.com/office/powerpoint/2010/main" val="3642878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91AF6A-FC85-443C-B4AC-D30E8401F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/>
          <a:stretch/>
        </p:blipFill>
        <p:spPr>
          <a:xfrm>
            <a:off x="0" y="-29308"/>
            <a:ext cx="12191999" cy="68873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335E6A-4083-6995-4B4B-8FBF38030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78" y="1174851"/>
            <a:ext cx="8748518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3E6A57-C019-4654-A537-DF11E5BA8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Tieng-may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C1376501-A75F-4EA9-91A6-3D812B8EB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9917" y="6581742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89870-501A-36AD-EC55-75E6BEB0F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576" y="1770168"/>
            <a:ext cx="9833700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36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7104F5-58F7-4A8B-A384-14FC991A3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2DEB18-FCBA-4768-8578-8B5A216CCA6B}"/>
              </a:ext>
            </a:extLst>
          </p:cNvPr>
          <p:cNvSpPr/>
          <p:nvPr/>
        </p:nvSpPr>
        <p:spPr>
          <a:xfrm>
            <a:off x="175967" y="192620"/>
            <a:ext cx="11840066" cy="6523348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64DE1E-318A-4BF2-8FF6-D11D110C0A28}"/>
              </a:ext>
            </a:extLst>
          </p:cNvPr>
          <p:cNvGrpSpPr/>
          <p:nvPr/>
        </p:nvGrpSpPr>
        <p:grpSpPr>
          <a:xfrm>
            <a:off x="703755" y="1746954"/>
            <a:ext cx="2763348" cy="1339938"/>
            <a:chOff x="204147" y="1554318"/>
            <a:chExt cx="2703548" cy="125611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787F201-F58B-4AD3-B1A2-0EDFDA93E59C}"/>
                </a:ext>
              </a:extLst>
            </p:cNvPr>
            <p:cNvSpPr/>
            <p:nvPr/>
          </p:nvSpPr>
          <p:spPr>
            <a:xfrm>
              <a:off x="690082" y="1999380"/>
              <a:ext cx="2217613" cy="811049"/>
            </a:xfrm>
            <a:custGeom>
              <a:avLst/>
              <a:gdLst>
                <a:gd name="csX0" fmla="*/ 0 w 2217613"/>
                <a:gd name="csY0" fmla="*/ 198066 h 811049"/>
                <a:gd name="csX1" fmla="*/ 198066 w 2217613"/>
                <a:gd name="csY1" fmla="*/ 0 h 811049"/>
                <a:gd name="csX2" fmla="*/ 2019547 w 2217613"/>
                <a:gd name="csY2" fmla="*/ 0 h 811049"/>
                <a:gd name="csX3" fmla="*/ 2217613 w 2217613"/>
                <a:gd name="csY3" fmla="*/ 198066 h 811049"/>
                <a:gd name="csX4" fmla="*/ 2217613 w 2217613"/>
                <a:gd name="csY4" fmla="*/ 612983 h 811049"/>
                <a:gd name="csX5" fmla="*/ 2019547 w 2217613"/>
                <a:gd name="csY5" fmla="*/ 811049 h 811049"/>
                <a:gd name="csX6" fmla="*/ 198066 w 2217613"/>
                <a:gd name="csY6" fmla="*/ 811049 h 811049"/>
                <a:gd name="csX7" fmla="*/ 0 w 2217613"/>
                <a:gd name="csY7" fmla="*/ 612983 h 811049"/>
                <a:gd name="csX8" fmla="*/ 0 w 2217613"/>
                <a:gd name="csY8" fmla="*/ 198066 h 81104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217613" h="811049" fill="none" extrusionOk="0">
                  <a:moveTo>
                    <a:pt x="0" y="198066"/>
                  </a:moveTo>
                  <a:cubicBezTo>
                    <a:pt x="-4051" y="102871"/>
                    <a:pt x="77249" y="-7680"/>
                    <a:pt x="198066" y="0"/>
                  </a:cubicBezTo>
                  <a:cubicBezTo>
                    <a:pt x="734967" y="-38255"/>
                    <a:pt x="1349817" y="157844"/>
                    <a:pt x="2019547" y="0"/>
                  </a:cubicBezTo>
                  <a:cubicBezTo>
                    <a:pt x="2133554" y="1406"/>
                    <a:pt x="2208565" y="81048"/>
                    <a:pt x="2217613" y="198066"/>
                  </a:cubicBezTo>
                  <a:cubicBezTo>
                    <a:pt x="2219179" y="248404"/>
                    <a:pt x="2215217" y="497707"/>
                    <a:pt x="2217613" y="612983"/>
                  </a:cubicBezTo>
                  <a:cubicBezTo>
                    <a:pt x="2225017" y="716773"/>
                    <a:pt x="2137727" y="801518"/>
                    <a:pt x="2019547" y="811049"/>
                  </a:cubicBezTo>
                  <a:cubicBezTo>
                    <a:pt x="1451434" y="774272"/>
                    <a:pt x="677871" y="967656"/>
                    <a:pt x="198066" y="811049"/>
                  </a:cubicBezTo>
                  <a:cubicBezTo>
                    <a:pt x="84490" y="809889"/>
                    <a:pt x="-18616" y="722118"/>
                    <a:pt x="0" y="612983"/>
                  </a:cubicBezTo>
                  <a:cubicBezTo>
                    <a:pt x="-11878" y="456823"/>
                    <a:pt x="31455" y="311484"/>
                    <a:pt x="0" y="198066"/>
                  </a:cubicBezTo>
                  <a:close/>
                </a:path>
                <a:path w="2217613" h="811049" stroke="0" extrusionOk="0">
                  <a:moveTo>
                    <a:pt x="0" y="198066"/>
                  </a:moveTo>
                  <a:cubicBezTo>
                    <a:pt x="-481" y="87016"/>
                    <a:pt x="76294" y="10029"/>
                    <a:pt x="198066" y="0"/>
                  </a:cubicBezTo>
                  <a:cubicBezTo>
                    <a:pt x="687777" y="-96070"/>
                    <a:pt x="1271175" y="-147585"/>
                    <a:pt x="2019547" y="0"/>
                  </a:cubicBezTo>
                  <a:cubicBezTo>
                    <a:pt x="2113026" y="-11200"/>
                    <a:pt x="2205531" y="79994"/>
                    <a:pt x="2217613" y="198066"/>
                  </a:cubicBezTo>
                  <a:cubicBezTo>
                    <a:pt x="2194156" y="297915"/>
                    <a:pt x="2187894" y="564128"/>
                    <a:pt x="2217613" y="612983"/>
                  </a:cubicBezTo>
                  <a:cubicBezTo>
                    <a:pt x="2225430" y="713080"/>
                    <a:pt x="2122058" y="804197"/>
                    <a:pt x="2019547" y="811049"/>
                  </a:cubicBezTo>
                  <a:cubicBezTo>
                    <a:pt x="1467245" y="866562"/>
                    <a:pt x="736356" y="938317"/>
                    <a:pt x="198066" y="811049"/>
                  </a:cubicBezTo>
                  <a:cubicBezTo>
                    <a:pt x="85841" y="811750"/>
                    <a:pt x="-4602" y="727043"/>
                    <a:pt x="0" y="612983"/>
                  </a:cubicBezTo>
                  <a:cubicBezTo>
                    <a:pt x="19682" y="529860"/>
                    <a:pt x="-22939" y="326124"/>
                    <a:pt x="0" y="19806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Mắt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dõi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41BBC6-CA29-4596-A4C3-6E67AB48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147" y="1554318"/>
              <a:ext cx="790736" cy="79073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E62EBB-01A7-461E-B73B-37D8FC7A0061}"/>
              </a:ext>
            </a:extLst>
          </p:cNvPr>
          <p:cNvGrpSpPr/>
          <p:nvPr/>
        </p:nvGrpSpPr>
        <p:grpSpPr>
          <a:xfrm>
            <a:off x="4703978" y="1893203"/>
            <a:ext cx="2784044" cy="1179679"/>
            <a:chOff x="4516174" y="3983743"/>
            <a:chExt cx="2784044" cy="1179679"/>
          </a:xfrm>
        </p:grpSpPr>
        <p:sp>
          <p:nvSpPr>
            <p:cNvPr id="9" name="Rectangle: Rounded Corners 7">
              <a:extLst>
                <a:ext uri="{FF2B5EF4-FFF2-40B4-BE49-F238E27FC236}">
                  <a16:creationId xmlns:a16="http://schemas.microsoft.com/office/drawing/2014/main" id="{37084EFB-99C4-4E08-962F-32D3CCC7F84B}"/>
                </a:ext>
              </a:extLst>
            </p:cNvPr>
            <p:cNvSpPr/>
            <p:nvPr/>
          </p:nvSpPr>
          <p:spPr>
            <a:xfrm>
              <a:off x="4926857" y="4247302"/>
              <a:ext cx="2373361" cy="916120"/>
            </a:xfrm>
            <a:custGeom>
              <a:avLst/>
              <a:gdLst>
                <a:gd name="csX0" fmla="*/ 0 w 2373361"/>
                <a:gd name="csY0" fmla="*/ 223726 h 916120"/>
                <a:gd name="csX1" fmla="*/ 223726 w 2373361"/>
                <a:gd name="csY1" fmla="*/ 0 h 916120"/>
                <a:gd name="csX2" fmla="*/ 2149635 w 2373361"/>
                <a:gd name="csY2" fmla="*/ 0 h 916120"/>
                <a:gd name="csX3" fmla="*/ 2373361 w 2373361"/>
                <a:gd name="csY3" fmla="*/ 223726 h 916120"/>
                <a:gd name="csX4" fmla="*/ 2373361 w 2373361"/>
                <a:gd name="csY4" fmla="*/ 692394 h 916120"/>
                <a:gd name="csX5" fmla="*/ 2149635 w 2373361"/>
                <a:gd name="csY5" fmla="*/ 916120 h 916120"/>
                <a:gd name="csX6" fmla="*/ 223726 w 2373361"/>
                <a:gd name="csY6" fmla="*/ 916120 h 916120"/>
                <a:gd name="csX7" fmla="*/ 0 w 2373361"/>
                <a:gd name="csY7" fmla="*/ 692394 h 916120"/>
                <a:gd name="csX8" fmla="*/ 0 w 2373361"/>
                <a:gd name="csY8" fmla="*/ 223726 h 91612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373361" h="916120" fill="none" extrusionOk="0">
                  <a:moveTo>
                    <a:pt x="0" y="223726"/>
                  </a:moveTo>
                  <a:cubicBezTo>
                    <a:pt x="-2308" y="108253"/>
                    <a:pt x="87429" y="-8560"/>
                    <a:pt x="223726" y="0"/>
                  </a:cubicBezTo>
                  <a:cubicBezTo>
                    <a:pt x="1075671" y="-35273"/>
                    <a:pt x="1794040" y="-144294"/>
                    <a:pt x="2149635" y="0"/>
                  </a:cubicBezTo>
                  <a:cubicBezTo>
                    <a:pt x="2277365" y="1269"/>
                    <a:pt x="2369449" y="96867"/>
                    <a:pt x="2373361" y="223726"/>
                  </a:cubicBezTo>
                  <a:cubicBezTo>
                    <a:pt x="2353344" y="361659"/>
                    <a:pt x="2389928" y="475348"/>
                    <a:pt x="2373361" y="692394"/>
                  </a:cubicBezTo>
                  <a:cubicBezTo>
                    <a:pt x="2390851" y="802728"/>
                    <a:pt x="2280661" y="908027"/>
                    <a:pt x="2149635" y="916120"/>
                  </a:cubicBezTo>
                  <a:cubicBezTo>
                    <a:pt x="1610258" y="993645"/>
                    <a:pt x="723905" y="872417"/>
                    <a:pt x="223726" y="916120"/>
                  </a:cubicBezTo>
                  <a:cubicBezTo>
                    <a:pt x="98576" y="915680"/>
                    <a:pt x="-13895" y="815764"/>
                    <a:pt x="0" y="692394"/>
                  </a:cubicBezTo>
                  <a:cubicBezTo>
                    <a:pt x="-35017" y="614339"/>
                    <a:pt x="-26436" y="425703"/>
                    <a:pt x="0" y="223726"/>
                  </a:cubicBezTo>
                  <a:close/>
                </a:path>
                <a:path w="2373361" h="916120" stroke="0" extrusionOk="0">
                  <a:moveTo>
                    <a:pt x="0" y="223726"/>
                  </a:moveTo>
                  <a:cubicBezTo>
                    <a:pt x="-5623" y="80738"/>
                    <a:pt x="98483" y="1363"/>
                    <a:pt x="223726" y="0"/>
                  </a:cubicBezTo>
                  <a:cubicBezTo>
                    <a:pt x="436306" y="-95379"/>
                    <a:pt x="1768255" y="58096"/>
                    <a:pt x="2149635" y="0"/>
                  </a:cubicBezTo>
                  <a:cubicBezTo>
                    <a:pt x="2258428" y="-10395"/>
                    <a:pt x="2361644" y="91745"/>
                    <a:pt x="2373361" y="223726"/>
                  </a:cubicBezTo>
                  <a:cubicBezTo>
                    <a:pt x="2403017" y="342054"/>
                    <a:pt x="2355850" y="555443"/>
                    <a:pt x="2373361" y="692394"/>
                  </a:cubicBezTo>
                  <a:cubicBezTo>
                    <a:pt x="2382188" y="805462"/>
                    <a:pt x="2266438" y="909389"/>
                    <a:pt x="2149635" y="916120"/>
                  </a:cubicBezTo>
                  <a:cubicBezTo>
                    <a:pt x="1726222" y="856214"/>
                    <a:pt x="1028231" y="998634"/>
                    <a:pt x="223726" y="916120"/>
                  </a:cubicBezTo>
                  <a:cubicBezTo>
                    <a:pt x="79676" y="921185"/>
                    <a:pt x="-13082" y="829231"/>
                    <a:pt x="0" y="692394"/>
                  </a:cubicBezTo>
                  <a:cubicBezTo>
                    <a:pt x="11710" y="543491"/>
                    <a:pt x="-29727" y="320256"/>
                    <a:pt x="0" y="22372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Tai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nghe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09987E-424C-46D2-955F-E9C17833D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6174" y="3983743"/>
              <a:ext cx="821365" cy="82136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AA1B67-BFFD-465B-B642-619255B77FE4}"/>
              </a:ext>
            </a:extLst>
          </p:cNvPr>
          <p:cNvGrpSpPr/>
          <p:nvPr/>
        </p:nvGrpSpPr>
        <p:grpSpPr>
          <a:xfrm>
            <a:off x="8724899" y="1858952"/>
            <a:ext cx="2652419" cy="1227940"/>
            <a:chOff x="8191764" y="1812958"/>
            <a:chExt cx="2652419" cy="1227940"/>
          </a:xfrm>
        </p:grpSpPr>
        <p:sp>
          <p:nvSpPr>
            <p:cNvPr id="12" name="Rectangle: Rounded Corners 10">
              <a:extLst>
                <a:ext uri="{FF2B5EF4-FFF2-40B4-BE49-F238E27FC236}">
                  <a16:creationId xmlns:a16="http://schemas.microsoft.com/office/drawing/2014/main" id="{CCBDF725-A261-42E6-B161-576A0BBEAE8B}"/>
                </a:ext>
              </a:extLst>
            </p:cNvPr>
            <p:cNvSpPr/>
            <p:nvPr/>
          </p:nvSpPr>
          <p:spPr>
            <a:xfrm>
              <a:off x="8697292" y="2142423"/>
              <a:ext cx="2146891" cy="898475"/>
            </a:xfrm>
            <a:custGeom>
              <a:avLst/>
              <a:gdLst>
                <a:gd name="csX0" fmla="*/ 0 w 2146891"/>
                <a:gd name="csY0" fmla="*/ 219417 h 898475"/>
                <a:gd name="csX1" fmla="*/ 219417 w 2146891"/>
                <a:gd name="csY1" fmla="*/ 0 h 898475"/>
                <a:gd name="csX2" fmla="*/ 1927474 w 2146891"/>
                <a:gd name="csY2" fmla="*/ 0 h 898475"/>
                <a:gd name="csX3" fmla="*/ 2146891 w 2146891"/>
                <a:gd name="csY3" fmla="*/ 219417 h 898475"/>
                <a:gd name="csX4" fmla="*/ 2146891 w 2146891"/>
                <a:gd name="csY4" fmla="*/ 679058 h 898475"/>
                <a:gd name="csX5" fmla="*/ 1927474 w 2146891"/>
                <a:gd name="csY5" fmla="*/ 898475 h 898475"/>
                <a:gd name="csX6" fmla="*/ 219417 w 2146891"/>
                <a:gd name="csY6" fmla="*/ 898475 h 898475"/>
                <a:gd name="csX7" fmla="*/ 0 w 2146891"/>
                <a:gd name="csY7" fmla="*/ 679058 h 898475"/>
                <a:gd name="csX8" fmla="*/ 0 w 2146891"/>
                <a:gd name="csY8" fmla="*/ 219417 h 89847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146891" h="898475" fill="none" extrusionOk="0">
                  <a:moveTo>
                    <a:pt x="0" y="219417"/>
                  </a:moveTo>
                  <a:cubicBezTo>
                    <a:pt x="-860" y="101250"/>
                    <a:pt x="83668" y="-9790"/>
                    <a:pt x="219417" y="0"/>
                  </a:cubicBezTo>
                  <a:cubicBezTo>
                    <a:pt x="904829" y="-25884"/>
                    <a:pt x="1112723" y="-3830"/>
                    <a:pt x="1927474" y="0"/>
                  </a:cubicBezTo>
                  <a:cubicBezTo>
                    <a:pt x="2069990" y="6494"/>
                    <a:pt x="2143793" y="95624"/>
                    <a:pt x="2146891" y="219417"/>
                  </a:cubicBezTo>
                  <a:cubicBezTo>
                    <a:pt x="2126815" y="406306"/>
                    <a:pt x="2122256" y="513747"/>
                    <a:pt x="2146891" y="679058"/>
                  </a:cubicBezTo>
                  <a:cubicBezTo>
                    <a:pt x="2165169" y="786417"/>
                    <a:pt x="2063459" y="882426"/>
                    <a:pt x="1927474" y="898475"/>
                  </a:cubicBezTo>
                  <a:cubicBezTo>
                    <a:pt x="1589886" y="867810"/>
                    <a:pt x="416909" y="782579"/>
                    <a:pt x="219417" y="898475"/>
                  </a:cubicBezTo>
                  <a:cubicBezTo>
                    <a:pt x="85296" y="894890"/>
                    <a:pt x="-17195" y="800004"/>
                    <a:pt x="0" y="679058"/>
                  </a:cubicBezTo>
                  <a:cubicBezTo>
                    <a:pt x="26969" y="621576"/>
                    <a:pt x="-29513" y="379798"/>
                    <a:pt x="0" y="219417"/>
                  </a:cubicBezTo>
                  <a:close/>
                </a:path>
                <a:path w="2146891" h="898475" stroke="0" extrusionOk="0">
                  <a:moveTo>
                    <a:pt x="0" y="219417"/>
                  </a:moveTo>
                  <a:cubicBezTo>
                    <a:pt x="-4005" y="84397"/>
                    <a:pt x="82390" y="12834"/>
                    <a:pt x="219417" y="0"/>
                  </a:cubicBezTo>
                  <a:cubicBezTo>
                    <a:pt x="968508" y="116600"/>
                    <a:pt x="1698920" y="-6496"/>
                    <a:pt x="1927474" y="0"/>
                  </a:cubicBezTo>
                  <a:cubicBezTo>
                    <a:pt x="2041022" y="-5373"/>
                    <a:pt x="2134193" y="89110"/>
                    <a:pt x="2146891" y="219417"/>
                  </a:cubicBezTo>
                  <a:cubicBezTo>
                    <a:pt x="2138614" y="286631"/>
                    <a:pt x="2156967" y="532427"/>
                    <a:pt x="2146891" y="679058"/>
                  </a:cubicBezTo>
                  <a:cubicBezTo>
                    <a:pt x="2151776" y="794433"/>
                    <a:pt x="2039094" y="888951"/>
                    <a:pt x="1927474" y="898475"/>
                  </a:cubicBezTo>
                  <a:cubicBezTo>
                    <a:pt x="1631685" y="786743"/>
                    <a:pt x="780766" y="898584"/>
                    <a:pt x="219417" y="898475"/>
                  </a:cubicBezTo>
                  <a:cubicBezTo>
                    <a:pt x="85325" y="901667"/>
                    <a:pt x="-1748" y="802013"/>
                    <a:pt x="0" y="679058"/>
                  </a:cubicBezTo>
                  <a:cubicBezTo>
                    <a:pt x="32166" y="488061"/>
                    <a:pt x="-40704" y="437308"/>
                    <a:pt x="0" y="21941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Tay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dò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A0677B-64CB-4AF1-B500-D9F528B44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91764" y="1812958"/>
              <a:ext cx="843507" cy="843507"/>
            </a:xfrm>
            <a:prstGeom prst="rect">
              <a:avLst/>
            </a:prstGeom>
          </p:spPr>
        </p:pic>
      </p:grpSp>
      <p:sp>
        <p:nvSpPr>
          <p:cNvPr id="16" name="Google Shape;1931;p40">
            <a:extLst>
              <a:ext uri="{FF2B5EF4-FFF2-40B4-BE49-F238E27FC236}">
                <a16:creationId xmlns:a16="http://schemas.microsoft.com/office/drawing/2014/main" id="{43D02A5E-B5C6-4C38-985A-72EA29F3186E}"/>
              </a:ext>
            </a:extLst>
          </p:cNvPr>
          <p:cNvSpPr/>
          <p:nvPr/>
        </p:nvSpPr>
        <p:spPr>
          <a:xfrm>
            <a:off x="3643341" y="311311"/>
            <a:ext cx="4905318" cy="1062191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CEF27E-0F7D-4E28-AFDB-491F1E9E39E2}"/>
              </a:ext>
            </a:extLst>
          </p:cNvPr>
          <p:cNvSpPr/>
          <p:nvPr/>
        </p:nvSpPr>
        <p:spPr>
          <a:xfrm>
            <a:off x="4547338" y="282871"/>
            <a:ext cx="3097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3462">
                  <a:solidFill>
                    <a:srgbClr val="4472C4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ea typeface="+mn-ea"/>
                <a:cs typeface="+mn-cs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402160065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Võ Thanh 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FC646-9991-E205-1CBF-2981B7EFB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85" y="231092"/>
            <a:ext cx="8486368" cy="591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504F7B-E9C0-5FA1-860A-4805D85C4114}"/>
              </a:ext>
            </a:extLst>
          </p:cNvPr>
          <p:cNvSpPr/>
          <p:nvPr/>
        </p:nvSpPr>
        <p:spPr>
          <a:xfrm>
            <a:off x="814420" y="2837547"/>
            <a:ext cx="4450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 latinLnBrk="0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 chúng mình có phép lạ</a:t>
            </a:r>
          </a:p>
          <a:p>
            <a:pPr algn="just" latinLnBrk="0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Ngủ dậy thành người lớn ngay</a:t>
            </a:r>
          </a:p>
          <a:p>
            <a:pPr algn="just" latinLnBrk="0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Đứa thì lặn xuống đáy biển</a:t>
            </a:r>
          </a:p>
          <a:p>
            <a:pPr algn="just" latinLnBrk="0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Đứa thì ngồi lái máy bay.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BA2C5A-F6DA-F4D3-20C7-EF9FD527AC50}"/>
              </a:ext>
            </a:extLst>
          </p:cNvPr>
          <p:cNvSpPr/>
          <p:nvPr/>
        </p:nvSpPr>
        <p:spPr>
          <a:xfrm>
            <a:off x="827227" y="4577565"/>
            <a:ext cx="4371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 latinLnBrk="0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endParaRPr lang="en-US" sz="2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endParaRPr lang="en-US" sz="2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2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mãi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D4B6-9952-8530-8C09-0284E5C954AC}"/>
              </a:ext>
            </a:extLst>
          </p:cNvPr>
          <p:cNvSpPr/>
          <p:nvPr/>
        </p:nvSpPr>
        <p:spPr>
          <a:xfrm>
            <a:off x="6556225" y="989203"/>
            <a:ext cx="45496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 latinLnBrk="0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endParaRPr lang="en-US" sz="2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bom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2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ruột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nổ</a:t>
            </a:r>
            <a:endParaRPr lang="en-US" sz="2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8FD64B-4936-9E41-84AE-D75D504D6875}"/>
              </a:ext>
            </a:extLst>
          </p:cNvPr>
          <p:cNvSpPr/>
          <p:nvPr/>
        </p:nvSpPr>
        <p:spPr>
          <a:xfrm>
            <a:off x="6674200" y="2877638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 latinLnBrk="0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 latinLnBrk="0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r" latinLnBrk="0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            (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2E9407-9AD7-68B3-129A-D4005C3FB8E3}"/>
              </a:ext>
            </a:extLst>
          </p:cNvPr>
          <p:cNvSpPr/>
          <p:nvPr/>
        </p:nvSpPr>
        <p:spPr>
          <a:xfrm>
            <a:off x="843419" y="1090940"/>
            <a:ext cx="4371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 latinLnBrk="0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 chúng mình có phép lạ</a:t>
            </a:r>
          </a:p>
          <a:p>
            <a:pPr algn="just" latinLnBrk="0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hạt giống nảy mầm nhanh</a:t>
            </a:r>
          </a:p>
          <a:p>
            <a:pPr algn="just" latinLnBrk="0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Chớp mắt thành cây đầy quả</a:t>
            </a:r>
          </a:p>
          <a:p>
            <a:pPr algn="just" latinLnBrk="0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 hồ hái chén ngọt lành.</a:t>
            </a:r>
          </a:p>
        </p:txBody>
      </p:sp>
    </p:spTree>
    <p:extLst>
      <p:ext uri="{BB962C8B-B14F-4D97-AF65-F5344CB8AC3E}">
        <p14:creationId xmlns:p14="http://schemas.microsoft.com/office/powerpoint/2010/main" val="3378499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Võ Thanh 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FC646-9991-E205-1CBF-2981B7EFB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85" y="231092"/>
            <a:ext cx="8486368" cy="591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504F7B-E9C0-5FA1-860A-4805D85C4114}"/>
              </a:ext>
            </a:extLst>
          </p:cNvPr>
          <p:cNvSpPr/>
          <p:nvPr/>
        </p:nvSpPr>
        <p:spPr>
          <a:xfrm>
            <a:off x="814420" y="2837547"/>
            <a:ext cx="4450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 dậy thành người lớn ngay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lặn xuống đáy biển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Đứa thì ngồi lái máy bay.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BA2C5A-F6DA-F4D3-20C7-EF9FD527AC50}"/>
              </a:ext>
            </a:extLst>
          </p:cNvPr>
          <p:cNvSpPr/>
          <p:nvPr/>
        </p:nvSpPr>
        <p:spPr>
          <a:xfrm>
            <a:off x="827227" y="4577565"/>
            <a:ext cx="4371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B9D4B6-9952-8530-8C09-0284E5C954AC}"/>
              </a:ext>
            </a:extLst>
          </p:cNvPr>
          <p:cNvSpPr/>
          <p:nvPr/>
        </p:nvSpPr>
        <p:spPr>
          <a:xfrm>
            <a:off x="6556225" y="989203"/>
            <a:ext cx="45496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bom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kẹo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8FD64B-4936-9E41-84AE-D75D504D6875}"/>
              </a:ext>
            </a:extLst>
          </p:cNvPr>
          <p:cNvSpPr/>
          <p:nvPr/>
        </p:nvSpPr>
        <p:spPr>
          <a:xfrm>
            <a:off x="6674200" y="2877638"/>
            <a:ext cx="40751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                        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2E9407-9AD7-68B3-129A-D4005C3FB8E3}"/>
              </a:ext>
            </a:extLst>
          </p:cNvPr>
          <p:cNvSpPr/>
          <p:nvPr/>
        </p:nvSpPr>
        <p:spPr>
          <a:xfrm>
            <a:off x="843419" y="1090940"/>
            <a:ext cx="43717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 chúng mình có phép lạ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 hạt giống nảy mầm nhanh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Chớp mắt thành cây đầy quả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 hồ hái chén ngọt lành.</a:t>
            </a:r>
          </a:p>
        </p:txBody>
      </p: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B08DD4A8-544B-A635-58E8-728A9307C042}"/>
              </a:ext>
            </a:extLst>
          </p:cNvPr>
          <p:cNvSpPr/>
          <p:nvPr/>
        </p:nvSpPr>
        <p:spPr>
          <a:xfrm>
            <a:off x="6957384" y="5509698"/>
            <a:ext cx="3187456" cy="612279"/>
          </a:xfrm>
          <a:custGeom>
            <a:avLst/>
            <a:gdLst>
              <a:gd name="csX0" fmla="*/ 0 w 3187456"/>
              <a:gd name="csY0" fmla="*/ 138344 h 612279"/>
              <a:gd name="csX1" fmla="*/ 138344 w 3187456"/>
              <a:gd name="csY1" fmla="*/ 0 h 612279"/>
              <a:gd name="csX2" fmla="*/ 749605 w 3187456"/>
              <a:gd name="csY2" fmla="*/ 0 h 612279"/>
              <a:gd name="csX3" fmla="*/ 1331759 w 3187456"/>
              <a:gd name="csY3" fmla="*/ 0 h 612279"/>
              <a:gd name="csX4" fmla="*/ 1855697 w 3187456"/>
              <a:gd name="csY4" fmla="*/ 0 h 612279"/>
              <a:gd name="csX5" fmla="*/ 2496066 w 3187456"/>
              <a:gd name="csY5" fmla="*/ 0 h 612279"/>
              <a:gd name="csX6" fmla="*/ 3049112 w 3187456"/>
              <a:gd name="csY6" fmla="*/ 0 h 612279"/>
              <a:gd name="csX7" fmla="*/ 3187456 w 3187456"/>
              <a:gd name="csY7" fmla="*/ 138344 h 612279"/>
              <a:gd name="csX8" fmla="*/ 3187456 w 3187456"/>
              <a:gd name="csY8" fmla="*/ 473935 h 612279"/>
              <a:gd name="csX9" fmla="*/ 3049112 w 3187456"/>
              <a:gd name="csY9" fmla="*/ 612279 h 612279"/>
              <a:gd name="csX10" fmla="*/ 2554281 w 3187456"/>
              <a:gd name="csY10" fmla="*/ 612279 h 612279"/>
              <a:gd name="csX11" fmla="*/ 2059451 w 3187456"/>
              <a:gd name="csY11" fmla="*/ 612279 h 612279"/>
              <a:gd name="csX12" fmla="*/ 1564620 w 3187456"/>
              <a:gd name="csY12" fmla="*/ 612279 h 612279"/>
              <a:gd name="csX13" fmla="*/ 1040682 w 3187456"/>
              <a:gd name="csY13" fmla="*/ 612279 h 612279"/>
              <a:gd name="csX14" fmla="*/ 138344 w 3187456"/>
              <a:gd name="csY14" fmla="*/ 612279 h 612279"/>
              <a:gd name="csX15" fmla="*/ 0 w 3187456"/>
              <a:gd name="csY15" fmla="*/ 473935 h 612279"/>
              <a:gd name="csX16" fmla="*/ 0 w 3187456"/>
              <a:gd name="csY16" fmla="*/ 138344 h 6122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187456" h="612279" fill="none" extrusionOk="0">
                <a:moveTo>
                  <a:pt x="0" y="138344"/>
                </a:moveTo>
                <a:cubicBezTo>
                  <a:pt x="-3662" y="63925"/>
                  <a:pt x="78026" y="-1026"/>
                  <a:pt x="138344" y="0"/>
                </a:cubicBezTo>
                <a:cubicBezTo>
                  <a:pt x="337184" y="28577"/>
                  <a:pt x="454801" y="-8290"/>
                  <a:pt x="749605" y="0"/>
                </a:cubicBezTo>
                <a:cubicBezTo>
                  <a:pt x="1044409" y="8290"/>
                  <a:pt x="1188682" y="-22124"/>
                  <a:pt x="1331759" y="0"/>
                </a:cubicBezTo>
                <a:cubicBezTo>
                  <a:pt x="1474836" y="22124"/>
                  <a:pt x="1707621" y="-23623"/>
                  <a:pt x="1855697" y="0"/>
                </a:cubicBezTo>
                <a:cubicBezTo>
                  <a:pt x="2003773" y="23623"/>
                  <a:pt x="2307174" y="-28455"/>
                  <a:pt x="2496066" y="0"/>
                </a:cubicBezTo>
                <a:cubicBezTo>
                  <a:pt x="2684958" y="28455"/>
                  <a:pt x="2858332" y="-12689"/>
                  <a:pt x="3049112" y="0"/>
                </a:cubicBezTo>
                <a:cubicBezTo>
                  <a:pt x="3122424" y="-271"/>
                  <a:pt x="3184193" y="69807"/>
                  <a:pt x="3187456" y="138344"/>
                </a:cubicBezTo>
                <a:cubicBezTo>
                  <a:pt x="3196833" y="275789"/>
                  <a:pt x="3197205" y="320246"/>
                  <a:pt x="3187456" y="473935"/>
                </a:cubicBezTo>
                <a:cubicBezTo>
                  <a:pt x="3183925" y="551459"/>
                  <a:pt x="3126077" y="594180"/>
                  <a:pt x="3049112" y="612279"/>
                </a:cubicBezTo>
                <a:cubicBezTo>
                  <a:pt x="2941899" y="603464"/>
                  <a:pt x="2800851" y="603611"/>
                  <a:pt x="2554281" y="612279"/>
                </a:cubicBezTo>
                <a:cubicBezTo>
                  <a:pt x="2307711" y="620947"/>
                  <a:pt x="2192532" y="617524"/>
                  <a:pt x="2059451" y="612279"/>
                </a:cubicBezTo>
                <a:cubicBezTo>
                  <a:pt x="1926370" y="607035"/>
                  <a:pt x="1758326" y="610301"/>
                  <a:pt x="1564620" y="612279"/>
                </a:cubicBezTo>
                <a:cubicBezTo>
                  <a:pt x="1370914" y="614257"/>
                  <a:pt x="1225565" y="598773"/>
                  <a:pt x="1040682" y="612279"/>
                </a:cubicBezTo>
                <a:cubicBezTo>
                  <a:pt x="855799" y="625785"/>
                  <a:pt x="541646" y="567908"/>
                  <a:pt x="138344" y="612279"/>
                </a:cubicBezTo>
                <a:cubicBezTo>
                  <a:pt x="61171" y="616452"/>
                  <a:pt x="11135" y="552629"/>
                  <a:pt x="0" y="473935"/>
                </a:cubicBezTo>
                <a:cubicBezTo>
                  <a:pt x="8906" y="388593"/>
                  <a:pt x="15328" y="247285"/>
                  <a:pt x="0" y="138344"/>
                </a:cubicBezTo>
                <a:close/>
              </a:path>
              <a:path w="3187456" h="612279" stroke="0" extrusionOk="0">
                <a:moveTo>
                  <a:pt x="0" y="138344"/>
                </a:moveTo>
                <a:cubicBezTo>
                  <a:pt x="-6479" y="68739"/>
                  <a:pt x="65044" y="13135"/>
                  <a:pt x="138344" y="0"/>
                </a:cubicBezTo>
                <a:cubicBezTo>
                  <a:pt x="277654" y="1376"/>
                  <a:pt x="492316" y="-9772"/>
                  <a:pt x="662282" y="0"/>
                </a:cubicBezTo>
                <a:cubicBezTo>
                  <a:pt x="832248" y="9772"/>
                  <a:pt x="1077635" y="-7833"/>
                  <a:pt x="1215328" y="0"/>
                </a:cubicBezTo>
                <a:cubicBezTo>
                  <a:pt x="1353021" y="7833"/>
                  <a:pt x="1484717" y="11687"/>
                  <a:pt x="1710159" y="0"/>
                </a:cubicBezTo>
                <a:cubicBezTo>
                  <a:pt x="1935601" y="-11687"/>
                  <a:pt x="2118828" y="22247"/>
                  <a:pt x="2321420" y="0"/>
                </a:cubicBezTo>
                <a:cubicBezTo>
                  <a:pt x="2524012" y="-22247"/>
                  <a:pt x="2719956" y="25653"/>
                  <a:pt x="3049112" y="0"/>
                </a:cubicBezTo>
                <a:cubicBezTo>
                  <a:pt x="3124139" y="12772"/>
                  <a:pt x="3203420" y="63526"/>
                  <a:pt x="3187456" y="138344"/>
                </a:cubicBezTo>
                <a:cubicBezTo>
                  <a:pt x="3190956" y="260982"/>
                  <a:pt x="3179512" y="359218"/>
                  <a:pt x="3187456" y="473935"/>
                </a:cubicBezTo>
                <a:cubicBezTo>
                  <a:pt x="3174049" y="558453"/>
                  <a:pt x="3110610" y="624186"/>
                  <a:pt x="3049112" y="612279"/>
                </a:cubicBezTo>
                <a:cubicBezTo>
                  <a:pt x="2926656" y="589252"/>
                  <a:pt x="2565738" y="629024"/>
                  <a:pt x="2437851" y="612279"/>
                </a:cubicBezTo>
                <a:cubicBezTo>
                  <a:pt x="2309964" y="595534"/>
                  <a:pt x="2148373" y="602912"/>
                  <a:pt x="1884805" y="612279"/>
                </a:cubicBezTo>
                <a:cubicBezTo>
                  <a:pt x="1621237" y="621646"/>
                  <a:pt x="1542148" y="590462"/>
                  <a:pt x="1273544" y="612279"/>
                </a:cubicBezTo>
                <a:cubicBezTo>
                  <a:pt x="1004940" y="634096"/>
                  <a:pt x="876993" y="599748"/>
                  <a:pt x="691390" y="612279"/>
                </a:cubicBezTo>
                <a:cubicBezTo>
                  <a:pt x="505787" y="624810"/>
                  <a:pt x="342558" y="615720"/>
                  <a:pt x="138344" y="612279"/>
                </a:cubicBezTo>
                <a:cubicBezTo>
                  <a:pt x="58128" y="611256"/>
                  <a:pt x="9850" y="550809"/>
                  <a:pt x="0" y="473935"/>
                </a:cubicBezTo>
                <a:cubicBezTo>
                  <a:pt x="9877" y="362919"/>
                  <a:pt x="15651" y="286813"/>
                  <a:pt x="0" y="1383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57A0B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CHIA ĐOẠN 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5D2D92-A543-4C39-0657-A3BB5E1DD70F}"/>
              </a:ext>
            </a:extLst>
          </p:cNvPr>
          <p:cNvSpPr/>
          <p:nvPr/>
        </p:nvSpPr>
        <p:spPr>
          <a:xfrm>
            <a:off x="374630" y="1151692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D42704-D545-277B-0EA4-9F6D07E7C241}"/>
              </a:ext>
            </a:extLst>
          </p:cNvPr>
          <p:cNvSpPr/>
          <p:nvPr/>
        </p:nvSpPr>
        <p:spPr>
          <a:xfrm>
            <a:off x="364356" y="2918847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25CDBF-EB90-3C61-D4D9-158BCC31604A}"/>
              </a:ext>
            </a:extLst>
          </p:cNvPr>
          <p:cNvSpPr/>
          <p:nvPr/>
        </p:nvSpPr>
        <p:spPr>
          <a:xfrm>
            <a:off x="384905" y="4675728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C6F9C9-EB57-F18A-7147-9CB93FC235D3}"/>
              </a:ext>
            </a:extLst>
          </p:cNvPr>
          <p:cNvSpPr/>
          <p:nvPr/>
        </p:nvSpPr>
        <p:spPr>
          <a:xfrm>
            <a:off x="6087063" y="1090047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547F7B-F941-FD11-9514-57F06CFE4136}"/>
              </a:ext>
            </a:extLst>
          </p:cNvPr>
          <p:cNvSpPr/>
          <p:nvPr/>
        </p:nvSpPr>
        <p:spPr>
          <a:xfrm>
            <a:off x="6230901" y="3011314"/>
            <a:ext cx="512064" cy="51206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0545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Võ Thanh An</a:t>
            </a:r>
          </a:p>
        </p:txBody>
      </p:sp>
      <p:sp>
        <p:nvSpPr>
          <p:cNvPr id="12" name="Google Shape;11265;p64">
            <a:extLst>
              <a:ext uri="{FF2B5EF4-FFF2-40B4-BE49-F238E27FC236}">
                <a16:creationId xmlns:a16="http://schemas.microsoft.com/office/drawing/2014/main" id="{665B5BAF-1E2F-2EB1-E664-FBFEB165349F}"/>
              </a:ext>
            </a:extLst>
          </p:cNvPr>
          <p:cNvSpPr/>
          <p:nvPr/>
        </p:nvSpPr>
        <p:spPr>
          <a:xfrm>
            <a:off x="4085149" y="1796074"/>
            <a:ext cx="4021702" cy="5061926"/>
          </a:xfrm>
          <a:custGeom>
            <a:avLst/>
            <a:gdLst/>
            <a:ahLst/>
            <a:cxnLst/>
            <a:rect l="l" t="t" r="r" b="b"/>
            <a:pathLst>
              <a:path w="9191" h="11527" extrusionOk="0">
                <a:moveTo>
                  <a:pt x="1706" y="735"/>
                </a:moveTo>
                <a:cubicBezTo>
                  <a:pt x="1732" y="735"/>
                  <a:pt x="1758" y="736"/>
                  <a:pt x="1785" y="739"/>
                </a:cubicBezTo>
                <a:cubicBezTo>
                  <a:pt x="2261" y="762"/>
                  <a:pt x="2666" y="1191"/>
                  <a:pt x="2666" y="1691"/>
                </a:cubicBezTo>
                <a:lnTo>
                  <a:pt x="2666" y="2644"/>
                </a:lnTo>
                <a:lnTo>
                  <a:pt x="1713" y="2644"/>
                </a:lnTo>
                <a:cubicBezTo>
                  <a:pt x="1237" y="2644"/>
                  <a:pt x="808" y="2239"/>
                  <a:pt x="761" y="1739"/>
                </a:cubicBezTo>
                <a:cubicBezTo>
                  <a:pt x="738" y="1194"/>
                  <a:pt x="1170" y="735"/>
                  <a:pt x="1706" y="735"/>
                </a:cubicBezTo>
                <a:close/>
                <a:moveTo>
                  <a:pt x="7552" y="2667"/>
                </a:moveTo>
                <a:cubicBezTo>
                  <a:pt x="7567" y="2667"/>
                  <a:pt x="7581" y="2667"/>
                  <a:pt x="7596" y="2668"/>
                </a:cubicBezTo>
                <a:cubicBezTo>
                  <a:pt x="8072" y="2691"/>
                  <a:pt x="8429" y="3072"/>
                  <a:pt x="8453" y="3525"/>
                </a:cubicBezTo>
                <a:cubicBezTo>
                  <a:pt x="8477" y="4096"/>
                  <a:pt x="8048" y="4549"/>
                  <a:pt x="7500" y="4549"/>
                </a:cubicBezTo>
                <a:lnTo>
                  <a:pt x="6548" y="4549"/>
                </a:lnTo>
                <a:lnTo>
                  <a:pt x="6548" y="3620"/>
                </a:lnTo>
                <a:lnTo>
                  <a:pt x="6572" y="3620"/>
                </a:lnTo>
                <a:cubicBezTo>
                  <a:pt x="6572" y="3087"/>
                  <a:pt x="7023" y="2667"/>
                  <a:pt x="7552" y="2667"/>
                </a:cubicBezTo>
                <a:close/>
                <a:moveTo>
                  <a:pt x="1744" y="4834"/>
                </a:moveTo>
                <a:cubicBezTo>
                  <a:pt x="1757" y="4834"/>
                  <a:pt x="1771" y="4834"/>
                  <a:pt x="1785" y="4835"/>
                </a:cubicBezTo>
                <a:cubicBezTo>
                  <a:pt x="2261" y="4859"/>
                  <a:pt x="2666" y="5311"/>
                  <a:pt x="2666" y="5787"/>
                </a:cubicBezTo>
                <a:lnTo>
                  <a:pt x="2666" y="6740"/>
                </a:lnTo>
                <a:lnTo>
                  <a:pt x="1713" y="6740"/>
                </a:lnTo>
                <a:cubicBezTo>
                  <a:pt x="1237" y="6740"/>
                  <a:pt x="808" y="6359"/>
                  <a:pt x="761" y="5859"/>
                </a:cubicBezTo>
                <a:cubicBezTo>
                  <a:pt x="738" y="5301"/>
                  <a:pt x="1191" y="4834"/>
                  <a:pt x="1744" y="4834"/>
                </a:cubicBezTo>
                <a:close/>
                <a:moveTo>
                  <a:pt x="7541" y="6834"/>
                </a:moveTo>
                <a:cubicBezTo>
                  <a:pt x="8094" y="6834"/>
                  <a:pt x="8547" y="7301"/>
                  <a:pt x="8501" y="7835"/>
                </a:cubicBezTo>
                <a:cubicBezTo>
                  <a:pt x="8453" y="8288"/>
                  <a:pt x="8000" y="8716"/>
                  <a:pt x="7524" y="8716"/>
                </a:cubicBezTo>
                <a:lnTo>
                  <a:pt x="6595" y="8716"/>
                </a:lnTo>
                <a:lnTo>
                  <a:pt x="6595" y="7788"/>
                </a:lnTo>
                <a:cubicBezTo>
                  <a:pt x="6595" y="7311"/>
                  <a:pt x="7000" y="6859"/>
                  <a:pt x="7500" y="6835"/>
                </a:cubicBezTo>
                <a:cubicBezTo>
                  <a:pt x="7514" y="6835"/>
                  <a:pt x="7528" y="6834"/>
                  <a:pt x="7541" y="6834"/>
                </a:cubicBezTo>
                <a:close/>
                <a:moveTo>
                  <a:pt x="1706" y="8975"/>
                </a:moveTo>
                <a:cubicBezTo>
                  <a:pt x="1732" y="8975"/>
                  <a:pt x="1758" y="8976"/>
                  <a:pt x="1785" y="8978"/>
                </a:cubicBezTo>
                <a:cubicBezTo>
                  <a:pt x="2261" y="9002"/>
                  <a:pt x="2666" y="9455"/>
                  <a:pt x="2666" y="9931"/>
                </a:cubicBezTo>
                <a:lnTo>
                  <a:pt x="2666" y="10884"/>
                </a:lnTo>
                <a:lnTo>
                  <a:pt x="1713" y="10884"/>
                </a:lnTo>
                <a:cubicBezTo>
                  <a:pt x="1237" y="10884"/>
                  <a:pt x="808" y="10503"/>
                  <a:pt x="761" y="9979"/>
                </a:cubicBezTo>
                <a:cubicBezTo>
                  <a:pt x="738" y="9434"/>
                  <a:pt x="1170" y="8975"/>
                  <a:pt x="1706" y="8975"/>
                </a:cubicBezTo>
                <a:close/>
                <a:moveTo>
                  <a:pt x="4262" y="0"/>
                </a:moveTo>
                <a:lnTo>
                  <a:pt x="4262" y="2596"/>
                </a:lnTo>
                <a:lnTo>
                  <a:pt x="3309" y="2596"/>
                </a:lnTo>
                <a:lnTo>
                  <a:pt x="3309" y="1691"/>
                </a:lnTo>
                <a:cubicBezTo>
                  <a:pt x="3309" y="858"/>
                  <a:pt x="2714" y="167"/>
                  <a:pt x="1880" y="48"/>
                </a:cubicBezTo>
                <a:cubicBezTo>
                  <a:pt x="1813" y="40"/>
                  <a:pt x="1746" y="36"/>
                  <a:pt x="1680" y="36"/>
                </a:cubicBezTo>
                <a:cubicBezTo>
                  <a:pt x="747" y="36"/>
                  <a:pt x="0" y="803"/>
                  <a:pt x="23" y="1715"/>
                </a:cubicBezTo>
                <a:cubicBezTo>
                  <a:pt x="46" y="2572"/>
                  <a:pt x="808" y="3287"/>
                  <a:pt x="1666" y="3287"/>
                </a:cubicBezTo>
                <a:lnTo>
                  <a:pt x="4262" y="3287"/>
                </a:lnTo>
                <a:lnTo>
                  <a:pt x="4262" y="6716"/>
                </a:lnTo>
                <a:lnTo>
                  <a:pt x="3309" y="6716"/>
                </a:lnTo>
                <a:lnTo>
                  <a:pt x="3309" y="5787"/>
                </a:lnTo>
                <a:cubicBezTo>
                  <a:pt x="3309" y="4954"/>
                  <a:pt x="2714" y="4263"/>
                  <a:pt x="1880" y="4144"/>
                </a:cubicBezTo>
                <a:cubicBezTo>
                  <a:pt x="1813" y="4136"/>
                  <a:pt x="1746" y="4132"/>
                  <a:pt x="1680" y="4132"/>
                </a:cubicBezTo>
                <a:cubicBezTo>
                  <a:pt x="747" y="4132"/>
                  <a:pt x="0" y="4899"/>
                  <a:pt x="23" y="5811"/>
                </a:cubicBezTo>
                <a:cubicBezTo>
                  <a:pt x="46" y="6692"/>
                  <a:pt x="808" y="7383"/>
                  <a:pt x="1666" y="7383"/>
                </a:cubicBezTo>
                <a:lnTo>
                  <a:pt x="4262" y="7383"/>
                </a:lnTo>
                <a:lnTo>
                  <a:pt x="4262" y="10836"/>
                </a:lnTo>
                <a:lnTo>
                  <a:pt x="3309" y="10836"/>
                </a:lnTo>
                <a:lnTo>
                  <a:pt x="3309" y="9931"/>
                </a:lnTo>
                <a:cubicBezTo>
                  <a:pt x="3309" y="9098"/>
                  <a:pt x="2714" y="8407"/>
                  <a:pt x="1880" y="8288"/>
                </a:cubicBezTo>
                <a:cubicBezTo>
                  <a:pt x="1813" y="8280"/>
                  <a:pt x="1746" y="8276"/>
                  <a:pt x="1680" y="8276"/>
                </a:cubicBezTo>
                <a:cubicBezTo>
                  <a:pt x="747" y="8276"/>
                  <a:pt x="0" y="9043"/>
                  <a:pt x="23" y="9955"/>
                </a:cubicBezTo>
                <a:cubicBezTo>
                  <a:pt x="46" y="10812"/>
                  <a:pt x="808" y="11527"/>
                  <a:pt x="1666" y="11527"/>
                </a:cubicBezTo>
                <a:lnTo>
                  <a:pt x="4928" y="11527"/>
                </a:lnTo>
                <a:lnTo>
                  <a:pt x="4928" y="9359"/>
                </a:lnTo>
                <a:lnTo>
                  <a:pt x="7500" y="9359"/>
                </a:lnTo>
                <a:cubicBezTo>
                  <a:pt x="8381" y="9359"/>
                  <a:pt x="9144" y="8645"/>
                  <a:pt x="9144" y="7740"/>
                </a:cubicBezTo>
                <a:cubicBezTo>
                  <a:pt x="9166" y="6885"/>
                  <a:pt x="8445" y="6137"/>
                  <a:pt x="7582" y="6137"/>
                </a:cubicBezTo>
                <a:cubicBezTo>
                  <a:pt x="7531" y="6137"/>
                  <a:pt x="7480" y="6139"/>
                  <a:pt x="7429" y="6145"/>
                </a:cubicBezTo>
                <a:cubicBezTo>
                  <a:pt x="6572" y="6216"/>
                  <a:pt x="5929" y="6930"/>
                  <a:pt x="5929" y="7788"/>
                </a:cubicBezTo>
                <a:lnTo>
                  <a:pt x="5929" y="8716"/>
                </a:lnTo>
                <a:lnTo>
                  <a:pt x="4976" y="8716"/>
                </a:lnTo>
                <a:lnTo>
                  <a:pt x="4976" y="5263"/>
                </a:lnTo>
                <a:lnTo>
                  <a:pt x="7524" y="5263"/>
                </a:lnTo>
                <a:cubicBezTo>
                  <a:pt x="8381" y="5263"/>
                  <a:pt x="9144" y="4573"/>
                  <a:pt x="9167" y="3668"/>
                </a:cubicBezTo>
                <a:cubicBezTo>
                  <a:pt x="9191" y="2730"/>
                  <a:pt x="8452" y="1976"/>
                  <a:pt x="7520" y="1976"/>
                </a:cubicBezTo>
                <a:cubicBezTo>
                  <a:pt x="7505" y="1976"/>
                  <a:pt x="7491" y="1977"/>
                  <a:pt x="7477" y="1977"/>
                </a:cubicBezTo>
                <a:cubicBezTo>
                  <a:pt x="6595" y="2001"/>
                  <a:pt x="5881" y="2763"/>
                  <a:pt x="5881" y="3620"/>
                </a:cubicBezTo>
                <a:lnTo>
                  <a:pt x="5881" y="4549"/>
                </a:lnTo>
                <a:lnTo>
                  <a:pt x="4928" y="4549"/>
                </a:lnTo>
                <a:lnTo>
                  <a:pt x="4928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3">
                <a:lumMod val="2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3F6F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975327-8530-254E-1264-169851184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3677" y="178945"/>
            <a:ext cx="8205927" cy="129856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A25E152-2EDA-D17F-8E31-2D31DACEBE5D}"/>
              </a:ext>
            </a:extLst>
          </p:cNvPr>
          <p:cNvGrpSpPr/>
          <p:nvPr/>
        </p:nvGrpSpPr>
        <p:grpSpPr>
          <a:xfrm>
            <a:off x="2767357" y="5148155"/>
            <a:ext cx="2773680" cy="1574800"/>
            <a:chOff x="2767357" y="5148155"/>
            <a:chExt cx="2773680" cy="1574800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F84CE339-DA0E-FEAB-2296-80CDA8CC93D8}"/>
                </a:ext>
              </a:extLst>
            </p:cNvPr>
            <p:cNvSpPr/>
            <p:nvPr/>
          </p:nvSpPr>
          <p:spPr>
            <a:xfrm flipV="1">
              <a:off x="2767357" y="5148155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FF4A4D7-A49A-106A-F0CB-CB0D62DAD944}"/>
                </a:ext>
              </a:extLst>
            </p:cNvPr>
            <p:cNvSpPr txBox="1"/>
            <p:nvPr/>
          </p:nvSpPr>
          <p:spPr>
            <a:xfrm>
              <a:off x="2767357" y="5543958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8EAC7C-92C2-2A98-7A0B-A6A44A3855FA}"/>
              </a:ext>
            </a:extLst>
          </p:cNvPr>
          <p:cNvGrpSpPr/>
          <p:nvPr/>
        </p:nvGrpSpPr>
        <p:grpSpPr>
          <a:xfrm>
            <a:off x="6756400" y="4158274"/>
            <a:ext cx="2773680" cy="1574800"/>
            <a:chOff x="6756400" y="4158274"/>
            <a:chExt cx="2773680" cy="1574800"/>
          </a:xfrm>
        </p:grpSpPr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1BF356CF-CFD0-7AEE-BEB6-B378C06F06C4}"/>
                </a:ext>
              </a:extLst>
            </p:cNvPr>
            <p:cNvSpPr/>
            <p:nvPr/>
          </p:nvSpPr>
          <p:spPr>
            <a:xfrm flipH="1" flipV="1">
              <a:off x="6812280" y="4158274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0DB8A8-8323-F4DD-B392-BA78DB274BAC}"/>
                </a:ext>
              </a:extLst>
            </p:cNvPr>
            <p:cNvSpPr txBox="1"/>
            <p:nvPr/>
          </p:nvSpPr>
          <p:spPr>
            <a:xfrm>
              <a:off x="6756400" y="4554077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thuốc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nổ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C3E62A-0C09-FB0D-3BCD-E141EF9C4FB4}"/>
              </a:ext>
            </a:extLst>
          </p:cNvPr>
          <p:cNvGrpSpPr/>
          <p:nvPr/>
        </p:nvGrpSpPr>
        <p:grpSpPr>
          <a:xfrm>
            <a:off x="2767357" y="3336821"/>
            <a:ext cx="2773680" cy="1574800"/>
            <a:chOff x="2767357" y="3336821"/>
            <a:chExt cx="2773680" cy="1574800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64ADD6AD-2E07-E171-B18A-FA2D3056752E}"/>
                </a:ext>
              </a:extLst>
            </p:cNvPr>
            <p:cNvSpPr/>
            <p:nvPr/>
          </p:nvSpPr>
          <p:spPr>
            <a:xfrm flipV="1">
              <a:off x="2767357" y="3336821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FC143A-BD37-4196-B2C7-4ADCBD6E7A69}"/>
                </a:ext>
              </a:extLst>
            </p:cNvPr>
            <p:cNvSpPr txBox="1"/>
            <p:nvPr/>
          </p:nvSpPr>
          <p:spPr>
            <a:xfrm>
              <a:off x="2767357" y="3732624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nảy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mầm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2851C8-CB4C-9B57-D1A9-8AFC2C957B76}"/>
              </a:ext>
            </a:extLst>
          </p:cNvPr>
          <p:cNvGrpSpPr/>
          <p:nvPr/>
        </p:nvGrpSpPr>
        <p:grpSpPr>
          <a:xfrm>
            <a:off x="6720011" y="2346940"/>
            <a:ext cx="2773680" cy="1574800"/>
            <a:chOff x="6720011" y="2346940"/>
            <a:chExt cx="2773680" cy="1574800"/>
          </a:xfrm>
        </p:grpSpPr>
        <p:sp>
          <p:nvSpPr>
            <p:cNvPr id="28" name="Teardrop 27">
              <a:extLst>
                <a:ext uri="{FF2B5EF4-FFF2-40B4-BE49-F238E27FC236}">
                  <a16:creationId xmlns:a16="http://schemas.microsoft.com/office/drawing/2014/main" id="{DBE93CB6-4F13-73C6-7977-ACA5F24125E5}"/>
                </a:ext>
              </a:extLst>
            </p:cNvPr>
            <p:cNvSpPr/>
            <p:nvPr/>
          </p:nvSpPr>
          <p:spPr>
            <a:xfrm flipH="1" flipV="1">
              <a:off x="6775891" y="2346940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6706689-1891-CF6D-E923-7B7596CE925A}"/>
                </a:ext>
              </a:extLst>
            </p:cNvPr>
            <p:cNvSpPr txBox="1"/>
            <p:nvPr/>
          </p:nvSpPr>
          <p:spPr>
            <a:xfrm>
              <a:off x="6720011" y="2776795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lái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F172BDA-8EEF-16C7-A19F-3D07734D9413}"/>
              </a:ext>
            </a:extLst>
          </p:cNvPr>
          <p:cNvGrpSpPr/>
          <p:nvPr/>
        </p:nvGrpSpPr>
        <p:grpSpPr>
          <a:xfrm>
            <a:off x="2774977" y="1525487"/>
            <a:ext cx="2773680" cy="1574800"/>
            <a:chOff x="2774977" y="1525487"/>
            <a:chExt cx="2773680" cy="1574800"/>
          </a:xfrm>
        </p:grpSpPr>
        <p:sp>
          <p:nvSpPr>
            <p:cNvPr id="31" name="Teardrop 30">
              <a:extLst>
                <a:ext uri="{FF2B5EF4-FFF2-40B4-BE49-F238E27FC236}">
                  <a16:creationId xmlns:a16="http://schemas.microsoft.com/office/drawing/2014/main" id="{DB842DAA-ECFB-59C0-A22A-665C9A4E263D}"/>
                </a:ext>
              </a:extLst>
            </p:cNvPr>
            <p:cNvSpPr/>
            <p:nvPr/>
          </p:nvSpPr>
          <p:spPr>
            <a:xfrm flipV="1">
              <a:off x="2774977" y="1525487"/>
              <a:ext cx="2661920" cy="1574800"/>
            </a:xfrm>
            <a:prstGeom prst="teardrop">
              <a:avLst/>
            </a:prstGeom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20168F-6A4F-6C52-CCB5-A8A81BC1F11E}"/>
                </a:ext>
              </a:extLst>
            </p:cNvPr>
            <p:cNvSpPr txBox="1"/>
            <p:nvPr/>
          </p:nvSpPr>
          <p:spPr>
            <a:xfrm>
              <a:off x="2774977" y="1921290"/>
              <a:ext cx="2773680" cy="715089"/>
            </a:xfrm>
            <a:prstGeom prst="round2Diag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36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endParaRPr lang="en-US" sz="36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558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B822AD-3F74-4ABA-8ABA-92AC3CB9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278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5498F-2A5B-4268-BA22-9FC466E3FBDC}"/>
              </a:ext>
            </a:extLst>
          </p:cNvPr>
          <p:cNvSpPr/>
          <p:nvPr/>
        </p:nvSpPr>
        <p:spPr>
          <a:xfrm>
            <a:off x="247215" y="164619"/>
            <a:ext cx="11746861" cy="6497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Võ Thanh 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61FB3-CC7C-E5E4-7A8C-0616D6A74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7542" y="349896"/>
            <a:ext cx="10077561" cy="1219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9877D6-384B-FBD6-7B4D-390279413971}"/>
              </a:ext>
            </a:extLst>
          </p:cNvPr>
          <p:cNvSpPr txBox="1"/>
          <p:nvPr/>
        </p:nvSpPr>
        <p:spPr>
          <a:xfrm>
            <a:off x="2948683" y="2239766"/>
            <a:ext cx="7058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  <a:p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//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8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1201</Words>
  <Application>Microsoft Office PowerPoint</Application>
  <PresentationFormat>Widescreen</PresentationFormat>
  <Paragraphs>154</Paragraphs>
  <Slides>32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等线</vt:lpstr>
      <vt:lpstr>等线 Light</vt:lpstr>
      <vt:lpstr>微软雅黑</vt:lpstr>
      <vt:lpstr>Arial</vt:lpstr>
      <vt:lpstr>Calibri</vt:lpstr>
      <vt:lpstr>Cambria</vt:lpstr>
      <vt:lpstr>DFPOP1-W9</vt:lpstr>
      <vt:lpstr>Oi</vt:lpstr>
      <vt:lpstr>Pompiere</vt:lpstr>
      <vt:lpstr>SVN-Hole Hearted</vt:lpstr>
      <vt:lpstr>SVN-Poky's</vt:lpstr>
      <vt:lpstr>Tahoma</vt:lpstr>
      <vt:lpstr>Wingdings</vt:lpstr>
      <vt:lpstr>字魂70号-灵悦黑体</vt:lpstr>
      <vt:lpstr>1_Custom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Linh Nguyễn</cp:lastModifiedBy>
  <cp:revision>47</cp:revision>
  <dcterms:created xsi:type="dcterms:W3CDTF">2023-10-11T10:51:56Z</dcterms:created>
  <dcterms:modified xsi:type="dcterms:W3CDTF">2026-01-06T03:04:50Z</dcterms:modified>
</cp:coreProperties>
</file>