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258" r:id="rId5"/>
    <p:sldId id="374" r:id="rId6"/>
    <p:sldId id="375" r:id="rId7"/>
    <p:sldId id="376" r:id="rId8"/>
    <p:sldId id="377" r:id="rId9"/>
    <p:sldId id="25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06/01/2026</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1/6/2026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2026/1/6</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BDE5A2C-4ADD-DCA2-F2A0-46EF12628A4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D0E53B4-5DC7-9EFB-20E8-1CBE55B85B7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1DAD111-C117-0A3A-7540-861F94FCD7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15.png"/><Relationship Id="rId3" Type="http://schemas.openxmlformats.org/officeDocument/2006/relationships/tags" Target="../tags/tag1.xml"/><Relationship Id="rId7" Type="http://schemas.openxmlformats.org/officeDocument/2006/relationships/image" Target="../media/image10.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slide" Target="slide3.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notesSlide" Target="../notesSlides/notesSlide2.xml"/><Relationship Id="rId15" Type="http://schemas.openxmlformats.org/officeDocument/2006/relationships/slide" Target="slide4.xml"/><Relationship Id="rId10" Type="http://schemas.microsoft.com/office/2007/relationships/hdphoto" Target="../media/hdphoto1.wdp"/><Relationship Id="rId19" Type="http://schemas.openxmlformats.org/officeDocument/2006/relationships/image" Target="../media/image16.png"/><Relationship Id="rId4" Type="http://schemas.openxmlformats.org/officeDocument/2006/relationships/slideLayout" Target="../slideLayouts/slideLayout12.xml"/><Relationship Id="rId9" Type="http://schemas.openxmlformats.org/officeDocument/2006/relationships/image" Target="../media/image11.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slide" Target="slide2.xml"/><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gif"/><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gif"/><Relationship Id="rId3" Type="http://schemas.openxmlformats.org/officeDocument/2006/relationships/audio" Target="../media/audio4.wav"/><Relationship Id="rId7" Type="http://schemas.openxmlformats.org/officeDocument/2006/relationships/image" Target="../media/image19.png"/><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audio" Target="../media/audio3.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27.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05DBC1D-6DBB-D015-379C-A880FB237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96174" y="132397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40140" y="178308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756284" y="232219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660130" y="237934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560242" y="76962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3" name="tải xuống (7)">
            <a:hlinkClick r:id="" action="ppaction://media"/>
            <a:extLst>
              <a:ext uri="{FF2B5EF4-FFF2-40B4-BE49-F238E27FC236}">
                <a16:creationId xmlns:a16="http://schemas.microsoft.com/office/drawing/2014/main" id="{A49AFE2F-5F8F-256E-62A5-722F1C49C8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14878" y="197592"/>
            <a:ext cx="406400" cy="4064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6" dur="2000" fill="hold"/>
                                        <p:tgtEl>
                                          <p:spTgt spid="4"/>
                                        </p:tgtEl>
                                        <p:attrNameLst>
                                          <p:attrName>ppt_x</p:attrName>
                                          <p:attrName>ppt_y</p:attrName>
                                        </p:attrNameLst>
                                      </p:cBhvr>
                                      <p:rCtr x="7227" y="-2708"/>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10" fill="hold"/>
                                        <p:tgtEl>
                                          <p:spTgt spid="3"/>
                                        </p:tgtEl>
                                      </p:cBhvr>
                                    </p:cmd>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5B6AF7C-8C13-1E79-D135-799DDC978B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6174" y="0"/>
            <a:ext cx="1558519" cy="1558519"/>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856</Words>
  <Application>Microsoft Office PowerPoint</Application>
  <PresentationFormat>Widescreen</PresentationFormat>
  <Paragraphs>79</Paragraphs>
  <Slides>21</Slides>
  <Notes>8</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#9Slide07 Cadena</vt:lpstr>
      <vt:lpstr>#9Slide07 IcielSoup of Justice</vt:lpstr>
      <vt:lpstr>Arial</vt:lpstr>
      <vt:lpstr>Calibri</vt:lpstr>
      <vt:lpstr>Cambria</vt:lpstr>
      <vt:lpstr>Tahoma</vt:lpstr>
      <vt:lpstr>Times New Roman</vt:lpstr>
      <vt:lpstr>UTM Showcard</vt:lpstr>
      <vt:lpstr>字魂17号-萌趣果冻体</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Nguyễn</cp:lastModifiedBy>
  <cp:revision>38</cp:revision>
  <dcterms:created xsi:type="dcterms:W3CDTF">2023-10-12T06:24:52Z</dcterms:created>
  <dcterms:modified xsi:type="dcterms:W3CDTF">2026-01-06T03:09:35Z</dcterms:modified>
</cp:coreProperties>
</file>