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3.wav" ContentType="audio/x-wav"/>
  <Override PartName="/ppt/media/audio2.wav" ContentType="audio/x-wav"/>
  <Override PartName="/ppt/media/media4.wav" ContentType="audio/x-wav"/>
  <Override PartName="/ppt/media/audio3.wav" ContentType="audio/x-wav"/>
  <Override PartName="/ppt/media/media5.wav" ContentType="audio/x-wav"/>
  <Override PartName="/ppt/media/audio4.wav" ContentType="audio/x-wav"/>
  <Override PartName="/ppt/media/media6.wav" ContentType="audio/x-wav"/>
  <Override PartName="/ppt/media/audio5.wav" ContentType="audio/x-wav"/>
  <Override PartName="/ppt/notesSlides/notesSlide4.xml" ContentType="application/vnd.openxmlformats-officedocument.presentationml.notesSlide+xml"/>
  <Override PartName="/ppt/media/audio6.wav" ContentType="audio/x-wav"/>
  <Override PartName="/ppt/media/audio7.wav" ContentType="audio/x-wav"/>
  <Override PartName="/ppt/media/audio8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media10.wav" ContentType="audio/x-wav"/>
  <Override PartName="/ppt/media/media11.wav" ContentType="audio/x-wav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7" r:id="rId3"/>
    <p:sldMasterId id="2147483713" r:id="rId4"/>
    <p:sldMasterId id="2147483725" r:id="rId5"/>
  </p:sldMasterIdLst>
  <p:notesMasterIdLst>
    <p:notesMasterId r:id="rId31"/>
  </p:notesMasterIdLst>
  <p:sldIdLst>
    <p:sldId id="334" r:id="rId6"/>
    <p:sldId id="330" r:id="rId7"/>
    <p:sldId id="294" r:id="rId8"/>
    <p:sldId id="256" r:id="rId9"/>
    <p:sldId id="257" r:id="rId10"/>
    <p:sldId id="258" r:id="rId11"/>
    <p:sldId id="261" r:id="rId12"/>
    <p:sldId id="262" r:id="rId13"/>
    <p:sldId id="263" r:id="rId14"/>
    <p:sldId id="264" r:id="rId15"/>
    <p:sldId id="265" r:id="rId16"/>
    <p:sldId id="267" r:id="rId17"/>
    <p:sldId id="270" r:id="rId18"/>
    <p:sldId id="271" r:id="rId19"/>
    <p:sldId id="272" r:id="rId20"/>
    <p:sldId id="260" r:id="rId21"/>
    <p:sldId id="274" r:id="rId22"/>
    <p:sldId id="275" r:id="rId23"/>
    <p:sldId id="277" r:id="rId24"/>
    <p:sldId id="278" r:id="rId25"/>
    <p:sldId id="280" r:id="rId26"/>
    <p:sldId id="281" r:id="rId27"/>
    <p:sldId id="279" r:id="rId28"/>
    <p:sldId id="329" r:id="rId29"/>
    <p:sldId id="32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005F"/>
    <a:srgbClr val="FFDDFF"/>
    <a:srgbClr val="D4B6FC"/>
    <a:srgbClr val="FFFF99"/>
    <a:srgbClr val="BBF3C8"/>
    <a:srgbClr val="FFCCFF"/>
    <a:srgbClr val="FBE0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3145" autoAdjust="0"/>
  </p:normalViewPr>
  <p:slideViewPr>
    <p:cSldViewPr snapToGrid="0">
      <p:cViewPr varScale="1">
        <p:scale>
          <a:sx n="84" d="100"/>
          <a:sy n="84" d="100"/>
        </p:scale>
        <p:origin x="816" y="60"/>
      </p:cViewPr>
      <p:guideLst/>
    </p:cSldViewPr>
  </p:slideViewPr>
  <p:outlineViewPr>
    <p:cViewPr>
      <p:scale>
        <a:sx n="33" d="100"/>
        <a:sy n="33" d="100"/>
      </p:scale>
      <p:origin x="0" y="-24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9A7BC-92AA-4E9E-9EBC-56C5E5C59225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00F28-7CBE-41BB-83A0-FC7B36313C4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39004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00F28-7CBE-41BB-83A0-FC7B36313C45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33348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EB25E-187C-4E8A-9B29-AD50C40879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61BEA6-DE1F-46CD-947C-E450E18FD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A6D72-C1CA-4A92-BA37-7F5D00FED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AB46-F945-4173-B9DE-A7EE72EB7D1C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C4EAE-C86A-4479-9CF4-B712DC641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47065-108B-443E-97C5-313303D24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20ED-5B1A-46DA-A606-09BA0BC5F7AC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723562-0353-4248-BFBA-50404469AD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49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D5F0E-20FA-4C38-A2FF-03FAA4D9D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0B8127-EE9E-4D04-B875-BBF544A0E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69ACB-3FC7-4C98-B96F-A530F6AD0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AB46-F945-4173-B9DE-A7EE72EB7D1C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23CF6-9B93-4BAF-AD47-D1536644C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A3FEB-FBBA-4631-9794-601C8890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20ED-5B1A-46DA-A606-09BA0BC5F7A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04504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DA0A6B-DBB3-4271-A766-6C4D460759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7023CD-9D6F-464D-9C94-7719BC2DEE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0E221-376C-4818-89B9-B2D7210F1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AB46-F945-4173-B9DE-A7EE72EB7D1C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E0176-A89E-4B24-9B76-A225683AA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F7962-90F9-45A0-86D3-B25974525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20ED-5B1A-46DA-A606-09BA0BC5F7A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38345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339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204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327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974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5930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28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851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594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562D2-4586-40DF-A0EF-0C456CB34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4EFCB-8D22-4267-8154-08DF9BAD4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F2F70-782F-4507-B932-FC26ED268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AB46-F945-4173-B9DE-A7EE72EB7D1C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954A5-2DAB-4E52-860C-65FDF4F79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0BBE5-38C6-472E-AEFF-EF0AA84EB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20ED-5B1A-46DA-A606-09BA0BC5F7AC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B1BF87-8989-454D-BB71-E9D927B39C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79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12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651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6555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2371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043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4124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415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036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585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10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D22AA-56DE-4870-8CDC-26C5B1F18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C79CC-CD0F-4CAE-B302-D84BE2787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16CEE-57BD-46C3-834D-9E40705BD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AB46-F945-4173-B9DE-A7EE72EB7D1C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28DAC-9C8C-47A9-AD97-240792F09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9067A-0DFF-4B38-A00D-C5EE2CE6B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20ED-5B1A-46DA-A606-09BA0BC5F7AC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116B9E-A4FC-4EE1-A973-580E1F8C92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60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9524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883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554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393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227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86839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6523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87245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302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172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DD99-5FB4-4382-B41B-2427D07AD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09AF3-28FC-4BEE-8CEF-7D8FAA69E5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4687EC-00A7-4402-8ABA-D8B61AAC5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6E45D-690A-4A86-B90F-F16BF4BC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AB46-F945-4173-B9DE-A7EE72EB7D1C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D3AFFF-A795-49AE-9F43-218F124BB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B9B8D-300C-41F0-9B29-4068382EC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20ED-5B1A-46DA-A606-09BA0BC5F7AC}" type="slidenum">
              <a:rPr lang="en-SG" smtClean="0"/>
              <a:t>‹#›</a:t>
            </a:fld>
            <a:endParaRPr lang="en-S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104B0B-8A03-4D55-BDAC-B5F27CBD34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843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772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720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4364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27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39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51" name="Picture 250">
            <a:extLst>
              <a:ext uri="{FF2B5EF4-FFF2-40B4-BE49-F238E27FC236}">
                <a16:creationId xmlns:a16="http://schemas.microsoft.com/office/drawing/2014/main" id="{27056BDD-C8C6-48A6-BB0A-856C40E2E6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51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248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5279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890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572D0-BC5F-4592-9666-3FF5333A3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5AF56-8A8C-43DE-AF74-06E5F8F7F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7A749F-0D4F-4FC4-8AED-4FA95DF47A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E155B2-E6A7-4224-9F3D-69B2753A19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E7A161-8A5A-4F62-B2AC-FEDAA77BA5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6E95C3-507E-4A5B-967E-5DF57D366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AB46-F945-4173-B9DE-A7EE72EB7D1C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14720C-FDFA-483C-AFAD-B516082BC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3C8A59-5222-4222-BA3F-5F741D1A1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20ED-5B1A-46DA-A606-09BA0BC5F7AC}" type="slidenum">
              <a:rPr lang="en-SG" smtClean="0"/>
              <a:t>‹#›</a:t>
            </a:fld>
            <a:endParaRPr lang="en-SG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C34571-F84F-4422-A237-88BB4F2E72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44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512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9897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82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835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8397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510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708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21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19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40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84D27-79F9-4302-8B71-45C725AA3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8352F1-CF0E-40F6-852D-A8FFDE039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AB46-F945-4173-B9DE-A7EE72EB7D1C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713587-80F1-4F81-A8AA-9AB19D468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79276D-FA31-498E-89D1-8A7230E57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20ED-5B1A-46DA-A606-09BA0BC5F7A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652603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577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364672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3323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8800E-F594-45A4-9AE2-1365530FC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55AA5-9177-4964-8F77-EDBBAF792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E4431-B62D-4C47-B7B0-6C435C1D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3DAF8-83F7-4141-B62F-B126C28B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DBB7D-0215-4E50-9C4E-08B8975E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433557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DD2-D417-48AC-8B05-D57C0A6B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981F7-A199-49EC-82B6-B84AFBBA1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8D40C-E306-4A93-A6C6-7CD4567A1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AF2BA-34EC-4596-AC5C-527DB2B9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547BE-51D8-4AB6-9D51-03520E2A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56C72-E19D-4AD1-A719-89BA6C08B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832" y="18573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437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46F3-AD34-4EE3-B43C-CFE32193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A17FE-C11E-43D8-A0AE-F92BFF3E9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2D5A0-FB90-47FC-BAF6-62FD1B8C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3B645-53DF-49B8-8A78-09DDE4CD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30E76-D9E3-41AB-B3E3-827CAD20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691895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5C8D3-217C-407F-ACF2-4D42BE2A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31AD5-E7C8-4F8F-9F28-73E39A75E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5B53-2AEB-438F-AB95-452EB1DA4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3F2EA-2007-49B5-90DC-4E62EDCA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4400C-73CF-484D-A60D-41588290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C2F7-B9BE-4BF8-A98D-86DE3DB3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449139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1F7D-71E4-4259-82F8-312CB87D2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8ECDA-2114-4BA6-B5DF-BF9117F9A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6F3C3-A3F9-4356-B02D-302198358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5D1F55-109E-4E30-958B-ED2538DFD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21375-1BF0-4CA5-93F0-8FF4ED1E3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F86B8F-4F16-4E2F-914B-7325E297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AABE0-60CB-46BE-B6EF-7E83A6AA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90A4CD-3AC3-44D4-83D0-6E827411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706701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9870-24BF-4FC7-8536-1CBCA797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A671E-59B1-40F4-BA5F-06F36E1A2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03F4A-81DD-43B7-B569-7952EE67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6B220-D799-48C6-A515-3B11CDC9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251778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3F082B-F3F1-4FD7-98A0-34376973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1BC04-0830-4547-90BF-80C65318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CD198-4250-4AE3-88B4-D31E8F80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41355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2562D8-350A-47A4-9ABE-A2CD45EDA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AB46-F945-4173-B9DE-A7EE72EB7D1C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B2C29E-476D-4340-AECE-F0BEA64EB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2945CB-48DB-4158-9CF7-AA1DEC37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20ED-5B1A-46DA-A606-09BA0BC5F7A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58968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658D1-1CA2-4244-87BE-80EEA023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2E23-2CE6-4DA0-A836-4FC5F9FA3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A8DF8-BA4E-4E5E-AEEB-D2E49BD91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995E8-156D-4D47-AD35-0DCB204E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B773F-12F6-4793-A46B-5284375E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5A107-8DD1-47D3-B00F-FBD0564B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330383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16CC-217C-4871-B670-DC05B32C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CF97F-D8ED-4E86-9D76-E70954B7E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8E8C8-85E6-4882-91B0-24A6881F6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6DC10-3540-4B87-A5F2-AC6CD90A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03AB0-D31A-4118-8EE2-88A86474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CC51B-A146-4CF6-9C6D-074AC20D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015586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E2618-24C8-464B-8EE5-C8F4B409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98F01-F02A-463B-9443-1DFD4AFEC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9DE94-330B-473A-86AA-4561F90D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7ABD6-F34F-4EF2-90AF-CF37B14C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D8F6B-742C-4E6B-AD4F-D223D489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25959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290B2-7CBD-4FD6-A157-10965DD2FA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B1C08-A3F1-44EB-B387-891BB59AA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04AED-B3E5-4DE2-AA56-F9C6A55AF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55115-6009-4D33-B59A-4CBA6B10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D81C1-263F-4532-AE74-37BFAA46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471067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8D23CCE6-F02B-4016-B9B9-2B041F0AFB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172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12A88F-3ED9-4565-96CB-6C32A905E9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174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CF861C44-6CC1-47A8-A178-3F226BE31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901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996125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76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43CEC-A044-40B9-90DD-0353F36C2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7584F-C400-406E-9AC6-862E797A5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7665C4-DD21-4D19-96AA-3954F50F6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2F2885-0206-437B-A351-BBAA5AD7E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AB46-F945-4173-B9DE-A7EE72EB7D1C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8BD4B-1DF8-440F-89A9-4AC7EDE85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36846-B792-46DC-8CF0-B56BEFED7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20ED-5B1A-46DA-A606-09BA0BC5F7A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55573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C5D36-2099-4469-8DE2-9D7F1DF11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9FC1E4-5D03-42A9-BC3B-2CF9A698F9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43446D-1EB5-4D55-B890-90A25CED75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B083C0-0FAC-4B85-97C9-6BA02F205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AB46-F945-4173-B9DE-A7EE72EB7D1C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273867-4953-48DA-A85E-E8034CA5A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97D1FE-B1DD-4260-94E3-DF894C0D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20ED-5B1A-46DA-A606-09BA0BC5F7A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79911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audio" Target="NUL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20391B-FD3E-4B08-A8DD-866C8A362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48CC1-1D77-4720-B507-7E7CE69E2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7C4B8-DCE7-4DBB-8497-420F2332FA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BAB46-F945-4173-B9DE-A7EE72EB7D1C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B0410-FE97-44B1-ADD5-34C1AEBE00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F06DD-D933-4986-8D96-E6E85B245A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520ED-5B1A-46DA-A606-09BA0BC5F7A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213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85359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8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77133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7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744E8-A6B9-4E29-8ECC-69C8B17A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F1B5E-5A15-47F8-8850-6658547BD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9289A-AB0E-42E1-8B59-5ADA29E3F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C4A36-6D6B-4B16-949A-EED7647A27DA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8CC58-8848-43B1-86FD-778377788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51371-DA9B-4E93-BB21-BD84F73FB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9889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69122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21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0.gif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28" Type="http://schemas.openxmlformats.org/officeDocument/2006/relationships/image" Target="../media/image23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8.emf"/><Relationship Id="rId27" Type="http://schemas.openxmlformats.org/officeDocument/2006/relationships/image" Target="../media/image22.png"/><Relationship Id="rId30" Type="http://schemas.microsoft.com/office/2007/relationships/hdphoto" Target="../media/hdphoto2.wdp"/><Relationship Id="rId43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2.jp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Relationship Id="rId9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8.wdp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7.jpeg"/><Relationship Id="rId5" Type="http://schemas.openxmlformats.org/officeDocument/2006/relationships/image" Target="../media/image42.png"/><Relationship Id="rId15" Type="http://schemas.openxmlformats.org/officeDocument/2006/relationships/image" Target="../media/image50.png"/><Relationship Id="rId10" Type="http://schemas.microsoft.com/office/2007/relationships/hdphoto" Target="../media/hdphoto7.wdp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openxmlformats.org/officeDocument/2006/relationships/image" Target="../media/image4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4.png"/><Relationship Id="rId10" Type="http://schemas.openxmlformats.org/officeDocument/2006/relationships/image" Target="../media/image53.png"/><Relationship Id="rId4" Type="http://schemas.openxmlformats.org/officeDocument/2006/relationships/image" Target="../media/image51.png"/><Relationship Id="rId9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6.wdp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microsoft.com/office/2007/relationships/hdphoto" Target="../media/hdphoto9.wdp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6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2.jp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Relationship Id="rId9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9.png"/><Relationship Id="rId5" Type="http://schemas.openxmlformats.org/officeDocument/2006/relationships/image" Target="../media/image65.pn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openxmlformats.org/officeDocument/2006/relationships/audio" Target="NUL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9.png"/><Relationship Id="rId5" Type="http://schemas.openxmlformats.org/officeDocument/2006/relationships/image" Target="../media/image66.pn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9.png"/><Relationship Id="rId5" Type="http://schemas.openxmlformats.org/officeDocument/2006/relationships/image" Target="../media/image67.png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68.png"/><Relationship Id="rId5" Type="http://schemas.openxmlformats.org/officeDocument/2006/relationships/image" Target="../media/image19.png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9.png"/><Relationship Id="rId5" Type="http://schemas.openxmlformats.org/officeDocument/2006/relationships/image" Target="../media/image69.jpeg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5" Type="http://schemas.microsoft.com/office/2007/relationships/hdphoto" Target="../media/hdphoto10.wdp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1.png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openxmlformats.org/officeDocument/2006/relationships/image" Target="../media/image72.png"/><Relationship Id="rId5" Type="http://schemas.openxmlformats.org/officeDocument/2006/relationships/audio" Target="../media/audio1.wav"/><Relationship Id="rId10" Type="http://schemas.openxmlformats.org/officeDocument/2006/relationships/audio" Target="NUL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audio" Target="NULL"/><Relationship Id="rId4" Type="http://schemas.openxmlformats.org/officeDocument/2006/relationships/image" Target="../media/image27.pn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2.jp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2.jp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136 Viet nam Vector Images, Viet nam Illustrations | Depositphotos">
            <a:extLst>
              <a:ext uri="{FF2B5EF4-FFF2-40B4-BE49-F238E27FC236}">
                <a16:creationId xmlns:a16="http://schemas.microsoft.com/office/drawing/2014/main" id="{AE3852CD-5846-40FA-BD4A-91E2B531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 38">
            <a:extLst>
              <a:ext uri="{FF2B5EF4-FFF2-40B4-BE49-F238E27FC236}">
                <a16:creationId xmlns:a16="http://schemas.microsoft.com/office/drawing/2014/main" id="{8363340B-E8A0-4B18-90AC-B16B57809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1" name="图片 8">
            <a:extLst>
              <a:ext uri="{FF2B5EF4-FFF2-40B4-BE49-F238E27FC236}">
                <a16:creationId xmlns:a16="http://schemas.microsoft.com/office/drawing/2014/main" id="{C559350F-3432-425C-9BE0-F57D7BE527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Google Shape;1057;p41">
            <a:extLst>
              <a:ext uri="{FF2B5EF4-FFF2-40B4-BE49-F238E27FC236}">
                <a16:creationId xmlns:a16="http://schemas.microsoft.com/office/drawing/2014/main" id="{36733E72-6471-41CA-99A2-2BF2A295C264}"/>
              </a:ext>
            </a:extLst>
          </p:cNvPr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3" name="图片 37">
            <a:extLst>
              <a:ext uri="{FF2B5EF4-FFF2-40B4-BE49-F238E27FC236}">
                <a16:creationId xmlns:a16="http://schemas.microsoft.com/office/drawing/2014/main" id="{E5D7D3F0-7271-4DE3-8A3E-A04E7E716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64" name="Picture 18" descr="School Building, School Clipart, School, Yellow PNG Transparent Clipart  Image and PSD File for Free Download">
            <a:extLst>
              <a:ext uri="{FF2B5EF4-FFF2-40B4-BE49-F238E27FC236}">
                <a16:creationId xmlns:a16="http://schemas.microsoft.com/office/drawing/2014/main" id="{76585E67-465C-404F-A6C8-91A9162FD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0" descr="Cute Flower Cartoon. Flower and Grass Clipart Vector Illustration Stock  Vector - Illustration of flower, clipart: 223759667">
            <a:extLst>
              <a:ext uri="{FF2B5EF4-FFF2-40B4-BE49-F238E27FC236}">
                <a16:creationId xmlns:a16="http://schemas.microsoft.com/office/drawing/2014/main" id="{120F24BF-961C-46EF-895D-3837AFC8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80A508FE-9591-467B-955F-79EC8152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Vector Illustration Of School Children. Download a Free Preview or High  Quality Adobe Illustrator Ai, EPS, PDF and High Resolut… | Vector, Kids  clipart, Vector free">
            <a:extLst>
              <a:ext uri="{FF2B5EF4-FFF2-40B4-BE49-F238E27FC236}">
                <a16:creationId xmlns:a16="http://schemas.microsoft.com/office/drawing/2014/main" id="{10BB1168-1712-4A19-B1BA-C93B3859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138 Preschool Children Sharing Illustrations &amp;amp; Clip Art - iStock">
            <a:extLst>
              <a:ext uri="{FF2B5EF4-FFF2-40B4-BE49-F238E27FC236}">
                <a16:creationId xmlns:a16="http://schemas.microsoft.com/office/drawing/2014/main" id="{5B6B8C50-3E2B-46E4-8AED-294390D5B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6" descr="Red mushroom cartoon Royalty Free Vector Image">
            <a:extLst>
              <a:ext uri="{FF2B5EF4-FFF2-40B4-BE49-F238E27FC236}">
                <a16:creationId xmlns:a16="http://schemas.microsoft.com/office/drawing/2014/main" id="{D01ECB3B-D1FF-4BB7-8402-7CEADC4A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8" descr="Carved autumn leaf. Nature bright leaves of trees. Cartoon style. 3015600  Vector Art at Vecteezy">
            <a:extLst>
              <a:ext uri="{FF2B5EF4-FFF2-40B4-BE49-F238E27FC236}">
                <a16:creationId xmlns:a16="http://schemas.microsoft.com/office/drawing/2014/main" id="{AB141426-666F-474F-BE64-C73DCEE95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6" y="2364319"/>
            <a:ext cx="399234" cy="4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0" descr="Carved autumn leaf. Nature bright leaves of trees. Cartoon style. 3218131  Vector Art at Vecteezy">
            <a:extLst>
              <a:ext uri="{FF2B5EF4-FFF2-40B4-BE49-F238E27FC236}">
                <a16:creationId xmlns:a16="http://schemas.microsoft.com/office/drawing/2014/main" id="{5B93F629-82C2-45F8-92B5-EDC618FCB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74255" y="2060388"/>
            <a:ext cx="267016" cy="4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hildren Playing Park Stock Vector Image by ©yusufdemirci #318430298">
            <a:extLst>
              <a:ext uri="{FF2B5EF4-FFF2-40B4-BE49-F238E27FC236}">
                <a16:creationId xmlns:a16="http://schemas.microsoft.com/office/drawing/2014/main" id="{7113FA1E-EFB9-441D-BCE7-B49515388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2" descr="Kid playing football Royalty Free Vector Image">
            <a:extLst>
              <a:ext uri="{FF2B5EF4-FFF2-40B4-BE49-F238E27FC236}">
                <a16:creationId xmlns:a16="http://schemas.microsoft.com/office/drawing/2014/main" id="{E23CF851-10AA-4574-ADBB-4304D721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een bush with pink flowers Royalty Free Vector Image">
            <a:extLst>
              <a:ext uri="{FF2B5EF4-FFF2-40B4-BE49-F238E27FC236}">
                <a16:creationId xmlns:a16="http://schemas.microsoft.com/office/drawing/2014/main" id="{23FBF3F9-A4C8-4EC6-9B01-E66B11FC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84667" l="2660" r="98404">
                        <a14:foregroundMark x1="18617" y1="64667" x2="55851" y2="80667"/>
                        <a14:foregroundMark x1="6915" y1="73333" x2="77128" y2="85333"/>
                        <a14:foregroundMark x1="77128" y1="85333" x2="78723" y2="80000"/>
                        <a14:foregroundMark x1="96809" y1="61333" x2="96809" y2="61333"/>
                        <a14:foregroundMark x1="71277" y1="10000" x2="71277" y2="10000"/>
                        <a14:foregroundMark x1="42021" y1="6667" x2="42021" y2="6667"/>
                        <a14:foregroundMark x1="7447" y1="46667" x2="7447" y2="46667"/>
                        <a14:foregroundMark x1="2660" y1="70000" x2="2660" y2="70000"/>
                        <a14:foregroundMark x1="98404" y1="52000" x2="9840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图片 5">
            <a:extLst>
              <a:ext uri="{FF2B5EF4-FFF2-40B4-BE49-F238E27FC236}">
                <a16:creationId xmlns:a16="http://schemas.microsoft.com/office/drawing/2014/main" id="{7F37C9D8-8018-4EF1-951B-10FBAD02869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EF444518-3B4D-474F-B188-FE00345D4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77" name="Picture 76" descr="200.gif">
            <a:extLst>
              <a:ext uri="{FF2B5EF4-FFF2-40B4-BE49-F238E27FC236}">
                <a16:creationId xmlns:a16="http://schemas.microsoft.com/office/drawing/2014/main" id="{40072373-71B9-48E5-B5C4-361C2E9B9385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18333" y="8565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8" name="Google Shape;1248;p47">
            <a:extLst>
              <a:ext uri="{FF2B5EF4-FFF2-40B4-BE49-F238E27FC236}">
                <a16:creationId xmlns:a16="http://schemas.microsoft.com/office/drawing/2014/main" id="{7EEB25C7-A9C9-40E4-9E10-82C9FEF8C28B}"/>
              </a:ext>
            </a:extLst>
          </p:cNvPr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79" name="Google Shape;1250;p47">
              <a:extLst>
                <a:ext uri="{FF2B5EF4-FFF2-40B4-BE49-F238E27FC236}">
                  <a16:creationId xmlns:a16="http://schemas.microsoft.com/office/drawing/2014/main" id="{5239F1B0-E4B4-4658-923E-BE350F5334C6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251;p47">
              <a:extLst>
                <a:ext uri="{FF2B5EF4-FFF2-40B4-BE49-F238E27FC236}">
                  <a16:creationId xmlns:a16="http://schemas.microsoft.com/office/drawing/2014/main" id="{392688C3-6C1F-4717-A870-4CC7122F76D4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252;p47">
              <a:extLst>
                <a:ext uri="{FF2B5EF4-FFF2-40B4-BE49-F238E27FC236}">
                  <a16:creationId xmlns:a16="http://schemas.microsoft.com/office/drawing/2014/main" id="{EC1296CD-A102-452E-8F86-BC6A49B0DCBE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253;p47">
              <a:extLst>
                <a:ext uri="{FF2B5EF4-FFF2-40B4-BE49-F238E27FC236}">
                  <a16:creationId xmlns:a16="http://schemas.microsoft.com/office/drawing/2014/main" id="{53878374-EEC1-4339-99D5-7A67E4B6242F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254;p47">
              <a:extLst>
                <a:ext uri="{FF2B5EF4-FFF2-40B4-BE49-F238E27FC236}">
                  <a16:creationId xmlns:a16="http://schemas.microsoft.com/office/drawing/2014/main" id="{D2874F12-9CC7-4A68-BA35-CA7D31448C1B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255;p47">
              <a:extLst>
                <a:ext uri="{FF2B5EF4-FFF2-40B4-BE49-F238E27FC236}">
                  <a16:creationId xmlns:a16="http://schemas.microsoft.com/office/drawing/2014/main" id="{C1B8F030-0441-440D-BDF2-34E44D8B0B03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256;p47">
              <a:extLst>
                <a:ext uri="{FF2B5EF4-FFF2-40B4-BE49-F238E27FC236}">
                  <a16:creationId xmlns:a16="http://schemas.microsoft.com/office/drawing/2014/main" id="{1C19C1EC-8012-4BCA-A485-2AFD584E73EC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257;p47">
              <a:extLst>
                <a:ext uri="{FF2B5EF4-FFF2-40B4-BE49-F238E27FC236}">
                  <a16:creationId xmlns:a16="http://schemas.microsoft.com/office/drawing/2014/main" id="{3031E072-F9B1-436D-9036-C548A2DC9793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258;p47">
              <a:extLst>
                <a:ext uri="{FF2B5EF4-FFF2-40B4-BE49-F238E27FC236}">
                  <a16:creationId xmlns:a16="http://schemas.microsoft.com/office/drawing/2014/main" id="{9E12480A-25D7-4CE9-BA3A-7DCA4817F2B9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259;p47">
              <a:extLst>
                <a:ext uri="{FF2B5EF4-FFF2-40B4-BE49-F238E27FC236}">
                  <a16:creationId xmlns:a16="http://schemas.microsoft.com/office/drawing/2014/main" id="{5437B3A7-1E80-4C28-AB5A-163C2129BD93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260;p47">
              <a:extLst>
                <a:ext uri="{FF2B5EF4-FFF2-40B4-BE49-F238E27FC236}">
                  <a16:creationId xmlns:a16="http://schemas.microsoft.com/office/drawing/2014/main" id="{7DE832CE-AFC1-4E49-A139-4FF7A241C127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261;p47">
              <a:extLst>
                <a:ext uri="{FF2B5EF4-FFF2-40B4-BE49-F238E27FC236}">
                  <a16:creationId xmlns:a16="http://schemas.microsoft.com/office/drawing/2014/main" id="{AFDFC5B7-0CEA-4499-8267-9AF00561F598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262;p47">
              <a:extLst>
                <a:ext uri="{FF2B5EF4-FFF2-40B4-BE49-F238E27FC236}">
                  <a16:creationId xmlns:a16="http://schemas.microsoft.com/office/drawing/2014/main" id="{9F668175-D60A-430A-99E0-45BDB40211BD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263;p47">
              <a:extLst>
                <a:ext uri="{FF2B5EF4-FFF2-40B4-BE49-F238E27FC236}">
                  <a16:creationId xmlns:a16="http://schemas.microsoft.com/office/drawing/2014/main" id="{9DDDA2DE-2F02-43FB-AC6A-E52AED27FC91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264;p47">
              <a:extLst>
                <a:ext uri="{FF2B5EF4-FFF2-40B4-BE49-F238E27FC236}">
                  <a16:creationId xmlns:a16="http://schemas.microsoft.com/office/drawing/2014/main" id="{A07949BF-BE35-439C-9768-FE9D463DC93A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265;p47">
              <a:extLst>
                <a:ext uri="{FF2B5EF4-FFF2-40B4-BE49-F238E27FC236}">
                  <a16:creationId xmlns:a16="http://schemas.microsoft.com/office/drawing/2014/main" id="{CAEABBFC-B536-4F3A-88D8-76CAD32BBD66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266;p47">
              <a:extLst>
                <a:ext uri="{FF2B5EF4-FFF2-40B4-BE49-F238E27FC236}">
                  <a16:creationId xmlns:a16="http://schemas.microsoft.com/office/drawing/2014/main" id="{9D552F8B-951C-4DB2-9E5B-8294CAC82B50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267;p47">
              <a:extLst>
                <a:ext uri="{FF2B5EF4-FFF2-40B4-BE49-F238E27FC236}">
                  <a16:creationId xmlns:a16="http://schemas.microsoft.com/office/drawing/2014/main" id="{13F3495E-5C02-437E-AD49-0AC801E246CD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268;p47">
              <a:extLst>
                <a:ext uri="{FF2B5EF4-FFF2-40B4-BE49-F238E27FC236}">
                  <a16:creationId xmlns:a16="http://schemas.microsoft.com/office/drawing/2014/main" id="{2C121D92-D5CE-4BE3-9ED4-09CF2BAC5C44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269;p47">
              <a:extLst>
                <a:ext uri="{FF2B5EF4-FFF2-40B4-BE49-F238E27FC236}">
                  <a16:creationId xmlns:a16="http://schemas.microsoft.com/office/drawing/2014/main" id="{B95C684E-CCBE-473D-9453-36EBA9184BB0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270;p47">
              <a:extLst>
                <a:ext uri="{FF2B5EF4-FFF2-40B4-BE49-F238E27FC236}">
                  <a16:creationId xmlns:a16="http://schemas.microsoft.com/office/drawing/2014/main" id="{3143AFA5-3F75-4D21-B1B6-11B0669880A3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271;p47">
              <a:extLst>
                <a:ext uri="{FF2B5EF4-FFF2-40B4-BE49-F238E27FC236}">
                  <a16:creationId xmlns:a16="http://schemas.microsoft.com/office/drawing/2014/main" id="{7EE695D0-CA90-4024-A355-2FF16DF7AB66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272;p47">
              <a:extLst>
                <a:ext uri="{FF2B5EF4-FFF2-40B4-BE49-F238E27FC236}">
                  <a16:creationId xmlns:a16="http://schemas.microsoft.com/office/drawing/2014/main" id="{54F36010-4394-4BC9-9EBA-F8720C56199A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273;p47">
              <a:extLst>
                <a:ext uri="{FF2B5EF4-FFF2-40B4-BE49-F238E27FC236}">
                  <a16:creationId xmlns:a16="http://schemas.microsoft.com/office/drawing/2014/main" id="{C68B2471-95BF-4BFE-A883-43D27857DF3C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274;p47">
              <a:extLst>
                <a:ext uri="{FF2B5EF4-FFF2-40B4-BE49-F238E27FC236}">
                  <a16:creationId xmlns:a16="http://schemas.microsoft.com/office/drawing/2014/main" id="{3D6B0E45-8883-478D-A9A6-25D198E09290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275;p47">
              <a:extLst>
                <a:ext uri="{FF2B5EF4-FFF2-40B4-BE49-F238E27FC236}">
                  <a16:creationId xmlns:a16="http://schemas.microsoft.com/office/drawing/2014/main" id="{D42938F6-A105-44B4-8672-6CC7F5D73624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276;p47">
              <a:extLst>
                <a:ext uri="{FF2B5EF4-FFF2-40B4-BE49-F238E27FC236}">
                  <a16:creationId xmlns:a16="http://schemas.microsoft.com/office/drawing/2014/main" id="{47C3ED05-BAE6-43B7-9C5E-D5047EEE5FB5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277;p47">
              <a:extLst>
                <a:ext uri="{FF2B5EF4-FFF2-40B4-BE49-F238E27FC236}">
                  <a16:creationId xmlns:a16="http://schemas.microsoft.com/office/drawing/2014/main" id="{24D89567-002A-4462-A217-3C7397DAABB2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278;p47">
              <a:extLst>
                <a:ext uri="{FF2B5EF4-FFF2-40B4-BE49-F238E27FC236}">
                  <a16:creationId xmlns:a16="http://schemas.microsoft.com/office/drawing/2014/main" id="{6D27ADB1-B21E-42C1-A36F-AEACDF14E9DD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5" name="Picture 14" descr="Tree branch with dry leaves Royalty Free Vector Image">
            <a:extLst>
              <a:ext uri="{FF2B5EF4-FFF2-40B4-BE49-F238E27FC236}">
                <a16:creationId xmlns:a16="http://schemas.microsoft.com/office/drawing/2014/main" id="{BB2ED3B3-9EE7-47FB-981E-4468DAB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405887" y="686736"/>
            <a:ext cx="2797531" cy="24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99FCCA4-3FF8-43EF-9060-6E71F6E63B0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78C8C7D-08F4-4B66-9CDF-0D1F80AD391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118" name="Picture 2">
            <a:extLst>
              <a:ext uri="{FF2B5EF4-FFF2-40B4-BE49-F238E27FC236}">
                <a16:creationId xmlns:a16="http://schemas.microsoft.com/office/drawing/2014/main" id="{37C9BA3A-3306-48B5-8E5B-A498620A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059">
            <a:off x="10191546" y="5033097"/>
            <a:ext cx="873795" cy="12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2" descr="Kid playing football Royalty Free Vector Image">
            <a:extLst>
              <a:ext uri="{FF2B5EF4-FFF2-40B4-BE49-F238E27FC236}">
                <a16:creationId xmlns:a16="http://schemas.microsoft.com/office/drawing/2014/main" id="{B7E6D020-33F6-4697-A45D-F7086C349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04" b="89488" l="4665" r="53061">
                        <a14:foregroundMark x1="5248" y1="22372" x2="5248" y2="22372"/>
                        <a14:foregroundMark x1="4665" y1="24798" x2="4665" y2="24798"/>
                        <a14:foregroundMark x1="32070" y1="31806" x2="32945" y2="34501"/>
                        <a14:foregroundMark x1="18659" y1="34232" x2="20117" y2="35040"/>
                        <a14:foregroundMark x1="25364" y1="54178" x2="25364" y2="54178"/>
                        <a14:foregroundMark x1="23534" y1="54717" x2="25364" y2="61995"/>
                        <a14:foregroundMark x1="22449" y1="50404" x2="23534" y2="54717"/>
                        <a14:foregroundMark x1="22157" y1="63073" x2="30904" y2="66846"/>
                        <a14:foregroundMark x1="10787" y1="69811" x2="16618" y2="69003"/>
                        <a14:foregroundMark x1="9329" y1="69272" x2="10496" y2="73854"/>
                        <a14:foregroundMark x1="8455" y1="70081" x2="9329" y2="71968"/>
                        <a14:foregroundMark x1="9038" y1="72507" x2="10204" y2="74124"/>
                        <a14:foregroundMark x1="35569" y1="77628" x2="36443" y2="79784"/>
                        <a14:foregroundMark x1="35860" y1="80863" x2="39942" y2="78167"/>
                        <a14:foregroundMark x1="40233" y1="78167" x2="40233" y2="78167"/>
                        <a14:foregroundMark x1="40233" y1="77898" x2="39942" y2="78976"/>
                        <a14:foregroundMark x1="31487" y1="68733" x2="32653" y2="67925"/>
                        <a14:foregroundMark x1="19242" y1="67655" x2="19825" y2="67655"/>
                        <a14:foregroundMark x1="26822" y1="40970" x2="27697" y2="41240"/>
                        <a14:foregroundMark x1="45481" y1="70350" x2="50146" y2="76011"/>
                        <a14:foregroundMark x1="47522" y1="69811" x2="51603" y2="74663"/>
                        <a14:foregroundMark x1="49563" y1="69542" x2="52478" y2="74124"/>
                        <a14:foregroundMark x1="52187" y1="70889" x2="53061" y2="74933"/>
                        <a14:foregroundMark x1="45481" y1="72507" x2="44315" y2="75202"/>
                        <a14:foregroundMark x1="44315" y1="77089" x2="46939" y2="78976"/>
                        <a14:foregroundMark x1="46939" y1="80323" x2="49854" y2="80323"/>
                        <a14:foregroundMark x1="50146" y1="80593" x2="52187" y2="79784"/>
                        <a14:foregroundMark x1="43149" y1="75741" x2="43440" y2="75202"/>
                        <a14:foregroundMark x1="43732" y1="74663" x2="44023" y2="72776"/>
                        <a14:foregroundMark x1="43440" y1="72507" x2="43440" y2="74394"/>
                        <a14:foregroundMark x1="43732" y1="71698" x2="45481" y2="71429"/>
                        <a14:foregroundMark x1="44315" y1="70889" x2="43149" y2="74933"/>
                        <a14:foregroundMark x1="42857" y1="76819" x2="43732" y2="72776"/>
                        <a14:foregroundMark x1="46064" y1="69811" x2="46647" y2="69811"/>
                        <a14:foregroundMark x1="46647" y1="69542" x2="50729" y2="69542"/>
                        <a14:foregroundMark x1="50437" y1="69003" x2="46064" y2="69272"/>
                        <a14:foregroundMark x1="24198" y1="41509" x2="28863" y2="42049"/>
                        <a14:foregroundMark x1="39650" y1="39353" x2="39650" y2="39353"/>
                        <a14:foregroundMark x1="40816" y1="39623" x2="40816" y2="39623"/>
                        <a14:foregroundMark x1="40525" y1="44744" x2="40525" y2="44744"/>
                        <a14:foregroundMark x1="13411" y1="49865" x2="14869" y2="48248"/>
                        <a14:foregroundMark x1="9621" y1="48248" x2="11079" y2="47439"/>
                        <a14:foregroundMark x1="40525" y1="78706" x2="40525" y2="78706"/>
                        <a14:foregroundMark x1="34402" y1="52022" x2="35860" y2="52022"/>
                        <a14:backgroundMark x1="18367" y1="54717" x2="18367" y2="54717"/>
                        <a14:backgroundMark x1="27697" y1="48248" x2="27697" y2="4824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69279" y="3625034"/>
            <a:ext cx="988892" cy="190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14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0AC2E-CF08-47AA-9D3B-B36052A1B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889" y="4447797"/>
            <a:ext cx="5488063" cy="1325563"/>
          </a:xfr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SG" dirty="0">
                <a:solidFill>
                  <a:srgbClr val="FF0000"/>
                </a:solidFill>
                <a:latin typeface="Comic Sans MS" panose="030F0702030302020204" pitchFamily="66" charset="0"/>
              </a:rPr>
              <a:t>four times</a:t>
            </a:r>
            <a:r>
              <a:rPr lang="en-SG" dirty="0">
                <a:latin typeface="Comic Sans MS" panose="030F0702030302020204" pitchFamily="66" charset="0"/>
              </a:rPr>
              <a:t> a week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38A244-DD9A-415A-B5DD-1FC268887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1606" y="1452146"/>
            <a:ext cx="8636631" cy="2642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65BDE1-EC93-40BA-B205-EFE52F5B6223}"/>
              </a:ext>
            </a:extLst>
          </p:cNvPr>
          <p:cNvSpPr txBox="1"/>
          <p:nvPr/>
        </p:nvSpPr>
        <p:spPr>
          <a:xfrm>
            <a:off x="3286540" y="2773533"/>
            <a:ext cx="742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SG" sz="6000" dirty="0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5EEE1D-5B7B-401A-9DE5-B1AF86EAFD90}"/>
              </a:ext>
            </a:extLst>
          </p:cNvPr>
          <p:cNvSpPr txBox="1"/>
          <p:nvPr/>
        </p:nvSpPr>
        <p:spPr>
          <a:xfrm>
            <a:off x="6873892" y="2773532"/>
            <a:ext cx="742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SG" sz="6000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523C5B-7ADC-406B-95F1-272D49017075}"/>
              </a:ext>
            </a:extLst>
          </p:cNvPr>
          <p:cNvSpPr txBox="1"/>
          <p:nvPr/>
        </p:nvSpPr>
        <p:spPr>
          <a:xfrm>
            <a:off x="8163340" y="2773531"/>
            <a:ext cx="742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SG" sz="6000" dirty="0"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5C6392-7A15-4AA9-A2F6-87EAE261642F}"/>
              </a:ext>
            </a:extLst>
          </p:cNvPr>
          <p:cNvSpPr txBox="1"/>
          <p:nvPr/>
        </p:nvSpPr>
        <p:spPr>
          <a:xfrm>
            <a:off x="4435492" y="2773530"/>
            <a:ext cx="742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SG" sz="6000" dirty="0">
              <a:latin typeface="Comic Sans MS" panose="030F0702030302020204" pitchFamily="66" charset="0"/>
            </a:endParaRPr>
          </a:p>
        </p:txBody>
      </p:sp>
      <p:pic>
        <p:nvPicPr>
          <p:cNvPr id="3" name="mp3-output-ttsfree(dot)com (18) (mp3cut.net)">
            <a:hlinkClick r:id="" action="ppaction://media"/>
            <a:extLst>
              <a:ext uri="{FF2B5EF4-FFF2-40B4-BE49-F238E27FC236}">
                <a16:creationId xmlns:a16="http://schemas.microsoft.com/office/drawing/2014/main" id="{D56EBE4C-B94C-4525-BFFA-6E81C5C69B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6649" y="4549784"/>
            <a:ext cx="1121588" cy="112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8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p3-output-ttsfree(dot)com (18)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t="-28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0AC2E-CF08-47AA-9D3B-B36052A1B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322" y="298152"/>
            <a:ext cx="5931356" cy="873058"/>
          </a:xfr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SG" dirty="0">
                <a:latin typeface="Comic Sans MS" panose="030F0702030302020204" pitchFamily="66" charset="0"/>
              </a:rPr>
              <a:t>Match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85842A-B175-43F5-89C0-EF2C6E72E011}"/>
              </a:ext>
            </a:extLst>
          </p:cNvPr>
          <p:cNvGrpSpPr/>
          <p:nvPr/>
        </p:nvGrpSpPr>
        <p:grpSpPr>
          <a:xfrm>
            <a:off x="275540" y="4751389"/>
            <a:ext cx="3811748" cy="1516341"/>
            <a:chOff x="764441" y="1743694"/>
            <a:chExt cx="4112359" cy="151634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CC07F56-FD18-4E00-AC85-8DFAA1994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441" y="1743694"/>
              <a:ext cx="4112359" cy="151634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72F28F1-EDB4-4D14-81B3-7709B4BD3D4B}"/>
                </a:ext>
              </a:extLst>
            </p:cNvPr>
            <p:cNvSpPr txBox="1"/>
            <p:nvPr/>
          </p:nvSpPr>
          <p:spPr>
            <a:xfrm>
              <a:off x="1351722" y="2297381"/>
              <a:ext cx="64244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50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</a:t>
              </a:r>
              <a:endParaRPr lang="en-SG" sz="50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EF6E059-2058-4661-87E7-8EB4ACD297AD}"/>
              </a:ext>
            </a:extLst>
          </p:cNvPr>
          <p:cNvGrpSpPr/>
          <p:nvPr/>
        </p:nvGrpSpPr>
        <p:grpSpPr>
          <a:xfrm>
            <a:off x="8155329" y="4751389"/>
            <a:ext cx="3811748" cy="1516341"/>
            <a:chOff x="7169428" y="5068295"/>
            <a:chExt cx="4112359" cy="151634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5BCF630-6FA8-4E8B-8B3E-6B0348E04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69428" y="5068295"/>
              <a:ext cx="4112359" cy="151634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9EAA14-267D-4A4F-9DDC-1456270E5B0F}"/>
                </a:ext>
              </a:extLst>
            </p:cNvPr>
            <p:cNvSpPr txBox="1"/>
            <p:nvPr/>
          </p:nvSpPr>
          <p:spPr>
            <a:xfrm>
              <a:off x="10042425" y="5638677"/>
              <a:ext cx="64244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50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</a:t>
              </a:r>
              <a:endParaRPr lang="en-SG" sz="5000" dirty="0">
                <a:latin typeface="Comic Sans MS" panose="030F0702030302020204" pitchFamily="66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385873-6E01-4CD7-85F3-C2A3BBB8C86F}"/>
                </a:ext>
              </a:extLst>
            </p:cNvPr>
            <p:cNvSpPr txBox="1"/>
            <p:nvPr/>
          </p:nvSpPr>
          <p:spPr>
            <a:xfrm>
              <a:off x="9466240" y="5678433"/>
              <a:ext cx="64244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50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</a:t>
              </a:r>
              <a:endParaRPr lang="en-SG" sz="5000" dirty="0">
                <a:latin typeface="Comic Sans MS" panose="030F0702030302020204" pitchFamily="66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BD12603-5F4B-4BA3-8BD7-F29FF73979B5}"/>
                </a:ext>
              </a:extLst>
            </p:cNvPr>
            <p:cNvSpPr txBox="1"/>
            <p:nvPr/>
          </p:nvSpPr>
          <p:spPr>
            <a:xfrm>
              <a:off x="8326553" y="5669854"/>
              <a:ext cx="64244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50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</a:t>
              </a:r>
              <a:endParaRPr lang="en-SG" sz="5000" dirty="0">
                <a:latin typeface="Comic Sans MS" panose="030F0702030302020204" pitchFamily="66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0927FE-7F05-47DE-B8A8-870D4BBF42A0}"/>
                </a:ext>
              </a:extLst>
            </p:cNvPr>
            <p:cNvSpPr txBox="1"/>
            <p:nvPr/>
          </p:nvSpPr>
          <p:spPr>
            <a:xfrm>
              <a:off x="7756709" y="5688242"/>
              <a:ext cx="64244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50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</a:t>
              </a:r>
              <a:endParaRPr lang="en-SG" sz="50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7207BE-836E-4D18-AF64-5A8635595337}"/>
              </a:ext>
            </a:extLst>
          </p:cNvPr>
          <p:cNvGrpSpPr/>
          <p:nvPr/>
        </p:nvGrpSpPr>
        <p:grpSpPr>
          <a:xfrm>
            <a:off x="275540" y="2018773"/>
            <a:ext cx="3811748" cy="1516341"/>
            <a:chOff x="7169428" y="5068295"/>
            <a:chExt cx="4112359" cy="151634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E4905E8-4DED-43E9-813B-24BE46A57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69428" y="5068295"/>
              <a:ext cx="4112359" cy="151634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6A83074-518C-4F0B-9C36-C17D05FC1B02}"/>
                </a:ext>
              </a:extLst>
            </p:cNvPr>
            <p:cNvSpPr txBox="1"/>
            <p:nvPr/>
          </p:nvSpPr>
          <p:spPr>
            <a:xfrm>
              <a:off x="9466240" y="5678433"/>
              <a:ext cx="64244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50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</a:t>
              </a:r>
              <a:endParaRPr lang="en-SG" sz="5000" dirty="0">
                <a:latin typeface="Comic Sans MS" panose="030F0702030302020204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24807A2-4849-4F90-A515-22D62CEB6ED0}"/>
                </a:ext>
              </a:extLst>
            </p:cNvPr>
            <p:cNvSpPr txBox="1"/>
            <p:nvPr/>
          </p:nvSpPr>
          <p:spPr>
            <a:xfrm>
              <a:off x="10618390" y="5677081"/>
              <a:ext cx="64244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50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</a:t>
              </a:r>
              <a:endParaRPr lang="en-SG" sz="5000" dirty="0">
                <a:latin typeface="Comic Sans MS" panose="030F0702030302020204" pitchFamily="66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0B6C359-01D6-4F57-9DDB-2DD322DD49A9}"/>
                </a:ext>
              </a:extLst>
            </p:cNvPr>
            <p:cNvSpPr txBox="1"/>
            <p:nvPr/>
          </p:nvSpPr>
          <p:spPr>
            <a:xfrm>
              <a:off x="7756709" y="5688242"/>
              <a:ext cx="64244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50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</a:t>
              </a:r>
              <a:endParaRPr lang="en-SG" sz="50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DEE05C1-2063-4B0E-A767-91D113EF1C8E}"/>
              </a:ext>
            </a:extLst>
          </p:cNvPr>
          <p:cNvGrpSpPr/>
          <p:nvPr/>
        </p:nvGrpSpPr>
        <p:grpSpPr>
          <a:xfrm>
            <a:off x="8155329" y="2015616"/>
            <a:ext cx="3811748" cy="1516341"/>
            <a:chOff x="7169428" y="5068295"/>
            <a:chExt cx="4112359" cy="151634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34F8D1-1DF9-4A6F-9C42-01E6269EF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69428" y="5068295"/>
              <a:ext cx="4112359" cy="151634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E5A9C3B-8134-406F-A7EF-398EB4BF184F}"/>
                </a:ext>
              </a:extLst>
            </p:cNvPr>
            <p:cNvSpPr txBox="1"/>
            <p:nvPr/>
          </p:nvSpPr>
          <p:spPr>
            <a:xfrm>
              <a:off x="10042425" y="5638677"/>
              <a:ext cx="64244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50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</a:t>
              </a:r>
              <a:endParaRPr lang="en-SG" sz="5000" dirty="0">
                <a:latin typeface="Comic Sans MS" panose="030F0702030302020204" pitchFamily="66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BBDAA8-EA71-4B00-9460-116842BD4763}"/>
                </a:ext>
              </a:extLst>
            </p:cNvPr>
            <p:cNvSpPr txBox="1"/>
            <p:nvPr/>
          </p:nvSpPr>
          <p:spPr>
            <a:xfrm>
              <a:off x="8326553" y="5669854"/>
              <a:ext cx="64244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50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</a:t>
              </a:r>
              <a:endParaRPr lang="en-SG" sz="50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7CE6AB7-3C30-4BF7-9EBC-9A9522C90640}"/>
              </a:ext>
            </a:extLst>
          </p:cNvPr>
          <p:cNvSpPr txBox="1"/>
          <p:nvPr/>
        </p:nvSpPr>
        <p:spPr>
          <a:xfrm>
            <a:off x="235784" y="1278944"/>
            <a:ext cx="59548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  <a:sym typeface="Wingdings" panose="05000000000000000000" pitchFamily="2" charset="2"/>
              </a:rPr>
              <a:t>1</a:t>
            </a:r>
            <a:endParaRPr lang="en-SG" sz="4000" dirty="0">
              <a:latin typeface="Comic Sans MS" panose="030F0702030302020204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239495-A15E-4040-BA76-6FE8C2FF3F7A}"/>
              </a:ext>
            </a:extLst>
          </p:cNvPr>
          <p:cNvSpPr txBox="1"/>
          <p:nvPr/>
        </p:nvSpPr>
        <p:spPr>
          <a:xfrm>
            <a:off x="8113520" y="1292756"/>
            <a:ext cx="59548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  <a:sym typeface="Wingdings" panose="05000000000000000000" pitchFamily="2" charset="2"/>
              </a:rPr>
              <a:t>2</a:t>
            </a:r>
            <a:endParaRPr lang="en-SG" sz="4000" dirty="0">
              <a:latin typeface="Comic Sans MS" panose="030F0702030302020204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5B15088-9600-4D08-B125-63341B6ADDAF}"/>
              </a:ext>
            </a:extLst>
          </p:cNvPr>
          <p:cNvSpPr txBox="1"/>
          <p:nvPr/>
        </p:nvSpPr>
        <p:spPr>
          <a:xfrm>
            <a:off x="235784" y="3995896"/>
            <a:ext cx="59548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  <a:sym typeface="Wingdings" panose="05000000000000000000" pitchFamily="2" charset="2"/>
              </a:rPr>
              <a:t>3</a:t>
            </a:r>
            <a:endParaRPr lang="en-SG" sz="4000" dirty="0"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9E3583-E16B-4252-8CE7-87174BD8DCD8}"/>
              </a:ext>
            </a:extLst>
          </p:cNvPr>
          <p:cNvSpPr txBox="1"/>
          <p:nvPr/>
        </p:nvSpPr>
        <p:spPr>
          <a:xfrm>
            <a:off x="8113520" y="4021639"/>
            <a:ext cx="59548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  <a:sym typeface="Wingdings" panose="05000000000000000000" pitchFamily="2" charset="2"/>
              </a:rPr>
              <a:t>4</a:t>
            </a:r>
            <a:endParaRPr lang="en-SG" sz="4000" dirty="0">
              <a:latin typeface="Comic Sans MS" panose="030F0702030302020204" pitchFamily="66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6C4BF8F8-E0F1-4829-BBA5-B345A8A57603}"/>
              </a:ext>
            </a:extLst>
          </p:cNvPr>
          <p:cNvSpPr txBox="1">
            <a:spLocks/>
          </p:cNvSpPr>
          <p:nvPr/>
        </p:nvSpPr>
        <p:spPr>
          <a:xfrm>
            <a:off x="4775331" y="4248818"/>
            <a:ext cx="2772459" cy="8730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c. three times</a:t>
            </a:r>
          </a:p>
          <a:p>
            <a:pPr algn="ctr"/>
            <a:r>
              <a:rPr lang="en-SG" sz="3000" dirty="0">
                <a:latin typeface="Comic Sans MS" panose="030F0702030302020204" pitchFamily="66" charset="0"/>
              </a:rPr>
              <a:t> a week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8B5C69E9-6280-4F7F-82A5-3545E257F272}"/>
              </a:ext>
            </a:extLst>
          </p:cNvPr>
          <p:cNvSpPr txBox="1">
            <a:spLocks/>
          </p:cNvSpPr>
          <p:nvPr/>
        </p:nvSpPr>
        <p:spPr>
          <a:xfrm>
            <a:off x="4786192" y="5327926"/>
            <a:ext cx="2772459" cy="8730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d. four times</a:t>
            </a:r>
          </a:p>
          <a:p>
            <a:pPr algn="ctr"/>
            <a:r>
              <a:rPr lang="en-SG" sz="3000" dirty="0">
                <a:latin typeface="Comic Sans MS" panose="030F0702030302020204" pitchFamily="66" charset="0"/>
              </a:rPr>
              <a:t> a week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FCCF5CA-A302-4AA9-B028-EEECE338226F}"/>
              </a:ext>
            </a:extLst>
          </p:cNvPr>
          <p:cNvSpPr txBox="1">
            <a:spLocks/>
          </p:cNvSpPr>
          <p:nvPr/>
        </p:nvSpPr>
        <p:spPr>
          <a:xfrm>
            <a:off x="4775330" y="3169710"/>
            <a:ext cx="2772459" cy="8730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b. twice</a:t>
            </a:r>
          </a:p>
          <a:p>
            <a:pPr algn="ctr"/>
            <a:r>
              <a:rPr lang="en-SG" sz="3000" dirty="0">
                <a:latin typeface="Comic Sans MS" panose="030F0702030302020204" pitchFamily="66" charset="0"/>
              </a:rPr>
              <a:t> a week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2330419A-E1B8-48E8-A83D-A35A9714296C}"/>
              </a:ext>
            </a:extLst>
          </p:cNvPr>
          <p:cNvSpPr txBox="1">
            <a:spLocks/>
          </p:cNvSpPr>
          <p:nvPr/>
        </p:nvSpPr>
        <p:spPr>
          <a:xfrm>
            <a:off x="4775331" y="2090602"/>
            <a:ext cx="2772458" cy="8730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a. once</a:t>
            </a:r>
          </a:p>
          <a:p>
            <a:pPr algn="ctr"/>
            <a:r>
              <a:rPr lang="en-SG" sz="3000" dirty="0">
                <a:latin typeface="Comic Sans MS" panose="030F0702030302020204" pitchFamily="66" charset="0"/>
              </a:rPr>
              <a:t> a week</a:t>
            </a: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0AE7D81-0DA4-4985-A120-65987BE5FFB9}"/>
              </a:ext>
            </a:extLst>
          </p:cNvPr>
          <p:cNvSpPr/>
          <p:nvPr/>
        </p:nvSpPr>
        <p:spPr>
          <a:xfrm>
            <a:off x="848139" y="2638720"/>
            <a:ext cx="3938053" cy="1869577"/>
          </a:xfrm>
          <a:custGeom>
            <a:avLst/>
            <a:gdLst>
              <a:gd name="connsiteX0" fmla="*/ 0 w 2504661"/>
              <a:gd name="connsiteY0" fmla="*/ 291548 h 294106"/>
              <a:gd name="connsiteX1" fmla="*/ 2504661 w 2504661"/>
              <a:gd name="connsiteY1" fmla="*/ 0 h 294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04661" h="294106">
                <a:moveTo>
                  <a:pt x="0" y="291548"/>
                </a:moveTo>
                <a:cubicBezTo>
                  <a:pt x="923235" y="295965"/>
                  <a:pt x="1844261" y="324678"/>
                  <a:pt x="2504661" y="0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9B59C25A-00AD-441D-987E-1BD71DA3DDC7}"/>
              </a:ext>
            </a:extLst>
          </p:cNvPr>
          <p:cNvSpPr/>
          <p:nvPr/>
        </p:nvSpPr>
        <p:spPr>
          <a:xfrm>
            <a:off x="834887" y="1396776"/>
            <a:ext cx="3962400" cy="3525703"/>
          </a:xfrm>
          <a:custGeom>
            <a:avLst/>
            <a:gdLst>
              <a:gd name="connsiteX0" fmla="*/ 0 w 3962400"/>
              <a:gd name="connsiteY0" fmla="*/ 153728 h 3525703"/>
              <a:gd name="connsiteX1" fmla="*/ 914400 w 3962400"/>
              <a:gd name="connsiteY1" fmla="*/ 100720 h 3525703"/>
              <a:gd name="connsiteX2" fmla="*/ 3445565 w 3962400"/>
              <a:gd name="connsiteY2" fmla="*/ 272998 h 3525703"/>
              <a:gd name="connsiteX3" fmla="*/ 3578087 w 3962400"/>
              <a:gd name="connsiteY3" fmla="*/ 3122215 h 3525703"/>
              <a:gd name="connsiteX4" fmla="*/ 3962400 w 3962400"/>
              <a:gd name="connsiteY4" fmla="*/ 3440267 h 352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400" h="3525703">
                <a:moveTo>
                  <a:pt x="0" y="153728"/>
                </a:moveTo>
                <a:cubicBezTo>
                  <a:pt x="170069" y="117285"/>
                  <a:pt x="340139" y="80842"/>
                  <a:pt x="914400" y="100720"/>
                </a:cubicBezTo>
                <a:cubicBezTo>
                  <a:pt x="1488661" y="120598"/>
                  <a:pt x="3001617" y="-230585"/>
                  <a:pt x="3445565" y="272998"/>
                </a:cubicBezTo>
                <a:cubicBezTo>
                  <a:pt x="3889513" y="776581"/>
                  <a:pt x="3491948" y="2594337"/>
                  <a:pt x="3578087" y="3122215"/>
                </a:cubicBezTo>
                <a:cubicBezTo>
                  <a:pt x="3664226" y="3650093"/>
                  <a:pt x="3813313" y="3545180"/>
                  <a:pt x="3962400" y="3440267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64F0B4EE-DFC8-4141-9243-C71EF6F3D0C0}"/>
              </a:ext>
            </a:extLst>
          </p:cNvPr>
          <p:cNvSpPr/>
          <p:nvPr/>
        </p:nvSpPr>
        <p:spPr>
          <a:xfrm>
            <a:off x="7547790" y="1677411"/>
            <a:ext cx="595483" cy="2138178"/>
          </a:xfrm>
          <a:custGeom>
            <a:avLst/>
            <a:gdLst>
              <a:gd name="connsiteX0" fmla="*/ 344557 w 344557"/>
              <a:gd name="connsiteY0" fmla="*/ 0 h 1470991"/>
              <a:gd name="connsiteX1" fmla="*/ 0 w 344557"/>
              <a:gd name="connsiteY1" fmla="*/ 1470991 h 147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4557" h="1470991">
                <a:moveTo>
                  <a:pt x="344557" y="0"/>
                </a:moveTo>
                <a:cubicBezTo>
                  <a:pt x="221974" y="578678"/>
                  <a:pt x="99391" y="1157356"/>
                  <a:pt x="0" y="1470991"/>
                </a:cubicBezTo>
              </a:path>
            </a:pathLst>
          </a:custGeom>
          <a:solidFill>
            <a:schemeClr val="tx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1D9CF1ED-925D-444C-93C9-5AE49940C365}"/>
              </a:ext>
            </a:extLst>
          </p:cNvPr>
          <p:cNvSpPr/>
          <p:nvPr/>
        </p:nvSpPr>
        <p:spPr>
          <a:xfrm>
            <a:off x="7579453" y="4508296"/>
            <a:ext cx="534067" cy="1289099"/>
          </a:xfrm>
          <a:custGeom>
            <a:avLst/>
            <a:gdLst>
              <a:gd name="connsiteX0" fmla="*/ 344557 w 344557"/>
              <a:gd name="connsiteY0" fmla="*/ 0 h 1470991"/>
              <a:gd name="connsiteX1" fmla="*/ 0 w 344557"/>
              <a:gd name="connsiteY1" fmla="*/ 1470991 h 147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4557" h="1470991">
                <a:moveTo>
                  <a:pt x="344557" y="0"/>
                </a:moveTo>
                <a:cubicBezTo>
                  <a:pt x="221974" y="578678"/>
                  <a:pt x="99391" y="1157356"/>
                  <a:pt x="0" y="1470991"/>
                </a:cubicBezTo>
              </a:path>
            </a:pathLst>
          </a:custGeom>
          <a:solidFill>
            <a:schemeClr val="tx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461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9203BA-7858-4703-985A-F7419B4F055B}"/>
              </a:ext>
            </a:extLst>
          </p:cNvPr>
          <p:cNvGrpSpPr/>
          <p:nvPr/>
        </p:nvGrpSpPr>
        <p:grpSpPr>
          <a:xfrm>
            <a:off x="1128890" y="1252794"/>
            <a:ext cx="10272136" cy="4058150"/>
            <a:chOff x="1128890" y="1252794"/>
            <a:chExt cx="10272136" cy="4058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8297732-7E09-4514-9215-1D4B26E203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FFCC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128890" y="1252794"/>
              <a:ext cx="10272136" cy="4058150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912F953A-E411-4455-8F45-533202C0E907}"/>
                </a:ext>
              </a:extLst>
            </p:cNvPr>
            <p:cNvSpPr txBox="1">
              <a:spLocks/>
            </p:cNvSpPr>
            <p:nvPr/>
          </p:nvSpPr>
          <p:spPr>
            <a:xfrm>
              <a:off x="1523998" y="1960613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3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Practice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  <p:pic>
          <p:nvPicPr>
            <p:cNvPr id="1044" name="Picture 20" descr="Free analog clock alarm vector">
              <a:extLst>
                <a:ext uri="{FF2B5EF4-FFF2-40B4-BE49-F238E27FC236}">
                  <a16:creationId xmlns:a16="http://schemas.microsoft.com/office/drawing/2014/main" id="{80986077-2B0F-4BAB-9186-12FD4E548A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678" y="1547056"/>
              <a:ext cx="1390218" cy="1802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FREE Calendar Clipart | FREE Download | Pearly Arts">
              <a:extLst>
                <a:ext uri="{FF2B5EF4-FFF2-40B4-BE49-F238E27FC236}">
                  <a16:creationId xmlns:a16="http://schemas.microsoft.com/office/drawing/2014/main" id="{01CBD7AE-B99F-45AE-8E3F-855C728B6B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00" b="97800" l="1100" r="95200">
                          <a14:foregroundMark x1="9000" y1="2100" x2="13700" y2="29000"/>
                          <a14:foregroundMark x1="13700" y1="29000" x2="25800" y2="57400"/>
                          <a14:foregroundMark x1="25800" y1="57400" x2="30000" y2="62300"/>
                          <a14:foregroundMark x1="5100" y1="10400" x2="4200" y2="30500"/>
                          <a14:foregroundMark x1="4200" y1="30500" x2="13300" y2="63900"/>
                          <a14:foregroundMark x1="13300" y1="63900" x2="23100" y2="73100"/>
                          <a14:foregroundMark x1="23100" y1="73100" x2="48100" y2="79200"/>
                          <a14:foregroundMark x1="48100" y1="79200" x2="60500" y2="77500"/>
                          <a14:foregroundMark x1="60500" y1="77500" x2="69400" y2="73500"/>
                          <a14:foregroundMark x1="69400" y1="73500" x2="75100" y2="63700"/>
                          <a14:foregroundMark x1="75100" y1="63700" x2="70600" y2="51200"/>
                          <a14:foregroundMark x1="70600" y1="51200" x2="58700" y2="42100"/>
                          <a14:foregroundMark x1="58700" y1="42100" x2="45600" y2="41300"/>
                          <a14:foregroundMark x1="45600" y1="41300" x2="36100" y2="48400"/>
                          <a14:foregroundMark x1="36100" y1="48400" x2="32200" y2="59800"/>
                          <a14:foregroundMark x1="32200" y1="59800" x2="35300" y2="70200"/>
                          <a14:foregroundMark x1="35300" y1="70200" x2="52100" y2="77300"/>
                          <a14:foregroundMark x1="52100" y1="77300" x2="68000" y2="75000"/>
                          <a14:foregroundMark x1="68000" y1="75000" x2="72100" y2="67600"/>
                          <a14:foregroundMark x1="72100" y1="67600" x2="70800" y2="55200"/>
                          <a14:foregroundMark x1="70800" y1="55200" x2="63600" y2="45700"/>
                          <a14:foregroundMark x1="63600" y1="45700" x2="47100" y2="47800"/>
                          <a14:foregroundMark x1="47100" y1="47800" x2="32400" y2="63500"/>
                          <a14:foregroundMark x1="32400" y1="63500" x2="30900" y2="73900"/>
                          <a14:foregroundMark x1="30900" y1="73900" x2="36100" y2="79800"/>
                          <a14:foregroundMark x1="36100" y1="79800" x2="51100" y2="76900"/>
                          <a14:foregroundMark x1="51100" y1="76900" x2="57300" y2="68900"/>
                          <a14:foregroundMark x1="57300" y1="68900" x2="57700" y2="66300"/>
                          <a14:foregroundMark x1="17800" y1="31200" x2="80600" y2="53100"/>
                          <a14:foregroundMark x1="80600" y1="53100" x2="88400" y2="64000"/>
                          <a14:foregroundMark x1="88400" y1="64000" x2="85600" y2="79300"/>
                          <a14:foregroundMark x1="85600" y1="79300" x2="72100" y2="87400"/>
                          <a14:foregroundMark x1="72100" y1="87400" x2="29300" y2="85500"/>
                          <a14:foregroundMark x1="29300" y1="85500" x2="13400" y2="80400"/>
                          <a14:foregroundMark x1="13400" y1="80400" x2="11900" y2="88000"/>
                          <a14:foregroundMark x1="11900" y1="88000" x2="8100" y2="94900"/>
                          <a14:foregroundMark x1="8100" y1="94900" x2="8500" y2="97800"/>
                          <a14:foregroundMark x1="11400" y1="97200" x2="78700" y2="89100"/>
                          <a14:foregroundMark x1="78700" y1="89100" x2="84900" y2="80500"/>
                          <a14:foregroundMark x1="84900" y1="80500" x2="85300" y2="19800"/>
                          <a14:foregroundMark x1="85300" y1="19800" x2="90700" y2="15200"/>
                          <a14:foregroundMark x1="90700" y1="15200" x2="95200" y2="18800"/>
                          <a14:foregroundMark x1="69500" y1="3500" x2="69500" y2="3500"/>
                          <a14:foregroundMark x1="69500" y1="3500" x2="69500" y2="12900"/>
                          <a14:foregroundMark x1="59900" y1="3700" x2="59900" y2="14500"/>
                          <a14:foregroundMark x1="8000" y1="8200" x2="39200" y2="11300"/>
                          <a14:foregroundMark x1="39200" y1="11300" x2="50700" y2="10100"/>
                          <a14:foregroundMark x1="50700" y1="10100" x2="83400" y2="12300"/>
                          <a14:foregroundMark x1="83400" y1="12300" x2="89800" y2="10800"/>
                          <a14:foregroundMark x1="80300" y1="3400" x2="83800" y2="43400"/>
                          <a14:foregroundMark x1="83800" y1="43400" x2="94300" y2="67800"/>
                          <a14:foregroundMark x1="94300" y1="67800" x2="94400" y2="85300"/>
                          <a14:foregroundMark x1="94400" y1="85300" x2="88000" y2="90600"/>
                          <a14:foregroundMark x1="88000" y1="90600" x2="75000" y2="91700"/>
                          <a14:foregroundMark x1="23800" y1="33700" x2="32000" y2="31600"/>
                          <a14:foregroundMark x1="32000" y1="31600" x2="62200" y2="36200"/>
                          <a14:foregroundMark x1="62200" y1="36200" x2="75800" y2="42800"/>
                          <a14:foregroundMark x1="75800" y1="42800" x2="83000" y2="44200"/>
                          <a14:foregroundMark x1="83000" y1="44200" x2="90500" y2="41600"/>
                          <a14:foregroundMark x1="90500" y1="41600" x2="92400" y2="31200"/>
                          <a14:foregroundMark x1="8200" y1="46900" x2="5800" y2="78500"/>
                          <a14:foregroundMark x1="5800" y1="78500" x2="8800" y2="84300"/>
                          <a14:foregroundMark x1="18900" y1="10800" x2="22600" y2="12500"/>
                          <a14:foregroundMark x1="1100" y1="38100" x2="1100" y2="381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0286">
              <a:off x="8962296" y="3471834"/>
              <a:ext cx="1515737" cy="151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396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F60200A-E81E-4930-846B-6A2EBDD53A88}"/>
              </a:ext>
            </a:extLst>
          </p:cNvPr>
          <p:cNvSpPr/>
          <p:nvPr/>
        </p:nvSpPr>
        <p:spPr>
          <a:xfrm rot="423842">
            <a:off x="696297" y="875317"/>
            <a:ext cx="9409044" cy="434633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61D548-5F3C-449B-A186-8D57EADAE59B}"/>
              </a:ext>
            </a:extLst>
          </p:cNvPr>
          <p:cNvSpPr/>
          <p:nvPr/>
        </p:nvSpPr>
        <p:spPr>
          <a:xfrm rot="213221">
            <a:off x="869596" y="600724"/>
            <a:ext cx="9409044" cy="430305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88477A-EE69-4221-9C20-99CF2DA43BE6}"/>
              </a:ext>
            </a:extLst>
          </p:cNvPr>
          <p:cNvSpPr/>
          <p:nvPr/>
        </p:nvSpPr>
        <p:spPr>
          <a:xfrm>
            <a:off x="1020417" y="278296"/>
            <a:ext cx="9409044" cy="415750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9F7A4B-B38E-40D6-8B2E-640E2E538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539" y="349669"/>
            <a:ext cx="5917099" cy="623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E84BEB-186D-479B-97E9-101C7BB0E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462" y="959815"/>
            <a:ext cx="8839200" cy="3339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294952-CAED-4CCC-8CB7-CCC83E5CAD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5305" y="4589648"/>
            <a:ext cx="9740348" cy="20133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128" name="Picture 8" descr="Free pin safety sewing vector">
            <a:extLst>
              <a:ext uri="{FF2B5EF4-FFF2-40B4-BE49-F238E27FC236}">
                <a16:creationId xmlns:a16="http://schemas.microsoft.com/office/drawing/2014/main" id="{91D95C1C-68D8-49F3-9B0F-201BD0B04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40" y="116856"/>
            <a:ext cx="1434867" cy="74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ree needle note staple vector">
            <a:extLst>
              <a:ext uri="{FF2B5EF4-FFF2-40B4-BE49-F238E27FC236}">
                <a16:creationId xmlns:a16="http://schemas.microsoft.com/office/drawing/2014/main" id="{314E6260-C900-4B2A-8FBD-E584A84C41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25435" b="32313"/>
          <a:stretch/>
        </p:blipFill>
        <p:spPr bwMode="auto">
          <a:xfrm>
            <a:off x="10827023" y="3807771"/>
            <a:ext cx="916756" cy="98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ircle Images – Browse 15,964,131 Stock Photos, Vectors, and Video | Adobe  Stock">
            <a:extLst>
              <a:ext uri="{FF2B5EF4-FFF2-40B4-BE49-F238E27FC236}">
                <a16:creationId xmlns:a16="http://schemas.microsoft.com/office/drawing/2014/main" id="{1754B800-FB77-473B-9C79-888F14C54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940" r="91252">
                        <a14:foregroundMark x1="43340" y1="21944" x2="43340" y2="21944"/>
                        <a14:foregroundMark x1="60835" y1="23056" x2="60835" y2="23056"/>
                        <a14:foregroundMark x1="91252" y1="55000" x2="91252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954" y="4916663"/>
            <a:ext cx="1189590" cy="85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ircle Images – Browse 15,964,131 Stock Photos, Vectors, and Video | Adobe  Stock">
            <a:extLst>
              <a:ext uri="{FF2B5EF4-FFF2-40B4-BE49-F238E27FC236}">
                <a16:creationId xmlns:a16="http://schemas.microsoft.com/office/drawing/2014/main" id="{075E0BEA-7F68-4D31-BEA7-D653D3103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940" r="91252">
                        <a14:foregroundMark x1="43340" y1="21944" x2="43340" y2="21944"/>
                        <a14:foregroundMark x1="60835" y1="23056" x2="60835" y2="23056"/>
                        <a14:foregroundMark x1="91252" y1="55000" x2="91252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406" y="5412109"/>
            <a:ext cx="1189590" cy="85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ircle Images – Browse 15,964,131 Stock Photos, Vectors, and Video | Adobe  Stock">
            <a:extLst>
              <a:ext uri="{FF2B5EF4-FFF2-40B4-BE49-F238E27FC236}">
                <a16:creationId xmlns:a16="http://schemas.microsoft.com/office/drawing/2014/main" id="{0ABF88A5-CB1E-40C6-A269-CD5B20C89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940" r="91252">
                        <a14:foregroundMark x1="43340" y1="21944" x2="43340" y2="21944"/>
                        <a14:foregroundMark x1="60835" y1="23056" x2="60835" y2="23056"/>
                        <a14:foregroundMark x1="91252" y1="55000" x2="91252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395" y="5936973"/>
            <a:ext cx="1189590" cy="82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539A7FB0-228C-413A-B393-024F62612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719" y="1413359"/>
            <a:ext cx="954624" cy="62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ree Swimming Exercise photo and picture">
            <a:extLst>
              <a:ext uri="{FF2B5EF4-FFF2-40B4-BE49-F238E27FC236}">
                <a16:creationId xmlns:a16="http://schemas.microsoft.com/office/drawing/2014/main" id="{40D4941A-5B34-44A8-B96B-0D00B8E1F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95037" y="2140594"/>
            <a:ext cx="949310" cy="63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ree Woman Shopping photo and picture">
            <a:extLst>
              <a:ext uri="{FF2B5EF4-FFF2-40B4-BE49-F238E27FC236}">
                <a16:creationId xmlns:a16="http://schemas.microsoft.com/office/drawing/2014/main" id="{BEFBEF9F-F69D-411D-8F47-E7CCBB015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037" y="2880547"/>
            <a:ext cx="949310" cy="63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5 điều cần biết khi chạy bộ để không chấn thương, đột quỵ">
            <a:extLst>
              <a:ext uri="{FF2B5EF4-FFF2-40B4-BE49-F238E27FC236}">
                <a16:creationId xmlns:a16="http://schemas.microsoft.com/office/drawing/2014/main" id="{59A19C81-11F5-4D63-BB98-1BEC600F3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037" y="3608075"/>
            <a:ext cx="949310" cy="63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86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F60200A-E81E-4930-846B-6A2EBDD53A88}"/>
              </a:ext>
            </a:extLst>
          </p:cNvPr>
          <p:cNvSpPr/>
          <p:nvPr/>
        </p:nvSpPr>
        <p:spPr>
          <a:xfrm rot="423842">
            <a:off x="696297" y="875317"/>
            <a:ext cx="9409044" cy="434633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61D548-5F3C-449B-A186-8D57EADAE59B}"/>
              </a:ext>
            </a:extLst>
          </p:cNvPr>
          <p:cNvSpPr/>
          <p:nvPr/>
        </p:nvSpPr>
        <p:spPr>
          <a:xfrm rot="213221">
            <a:off x="869596" y="600724"/>
            <a:ext cx="9409044" cy="430305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88477A-EE69-4221-9C20-99CF2DA43BE6}"/>
              </a:ext>
            </a:extLst>
          </p:cNvPr>
          <p:cNvSpPr/>
          <p:nvPr/>
        </p:nvSpPr>
        <p:spPr>
          <a:xfrm>
            <a:off x="1020416" y="278297"/>
            <a:ext cx="9921903" cy="404590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3A1638-39A6-4593-9E6F-D820A410FB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23"/>
          <a:stretch/>
        </p:blipFill>
        <p:spPr>
          <a:xfrm>
            <a:off x="1160432" y="1219501"/>
            <a:ext cx="9657671" cy="2997319"/>
          </a:xfrm>
          <a:prstGeom prst="rect">
            <a:avLst/>
          </a:prstGeom>
        </p:spPr>
      </p:pic>
      <p:pic>
        <p:nvPicPr>
          <p:cNvPr id="5128" name="Picture 8" descr="Free pin safety sewing vector">
            <a:extLst>
              <a:ext uri="{FF2B5EF4-FFF2-40B4-BE49-F238E27FC236}">
                <a16:creationId xmlns:a16="http://schemas.microsoft.com/office/drawing/2014/main" id="{91D95C1C-68D8-49F3-9B0F-201BD0B04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40" y="116856"/>
            <a:ext cx="1434867" cy="74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8145A2-435A-4677-996D-DC40D0CFD6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33"/>
          <a:stretch/>
        </p:blipFill>
        <p:spPr>
          <a:xfrm>
            <a:off x="702326" y="4431738"/>
            <a:ext cx="10993088" cy="227395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146" name="Picture 2" descr="Free needle note staple vector">
            <a:extLst>
              <a:ext uri="{FF2B5EF4-FFF2-40B4-BE49-F238E27FC236}">
                <a16:creationId xmlns:a16="http://schemas.microsoft.com/office/drawing/2014/main" id="{314E6260-C900-4B2A-8FBD-E584A84C41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25435" b="32313"/>
          <a:stretch/>
        </p:blipFill>
        <p:spPr bwMode="auto">
          <a:xfrm>
            <a:off x="10827023" y="3807771"/>
            <a:ext cx="916756" cy="98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ircle Images – Browse 15,964,131 Stock Photos, Vectors, and Video | Adobe  Stock">
            <a:extLst>
              <a:ext uri="{FF2B5EF4-FFF2-40B4-BE49-F238E27FC236}">
                <a16:creationId xmlns:a16="http://schemas.microsoft.com/office/drawing/2014/main" id="{1754B800-FB77-473B-9C79-888F14C54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940" r="91252">
                        <a14:foregroundMark x1="43340" y1="21944" x2="43340" y2="21944"/>
                        <a14:foregroundMark x1="60835" y1="23056" x2="60835" y2="23056"/>
                        <a14:foregroundMark x1="91252" y1="55000" x2="91252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906" y="4804764"/>
            <a:ext cx="2415980" cy="85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ircle Images – Browse 15,964,131 Stock Photos, Vectors, and Video | Adobe  Stock">
            <a:extLst>
              <a:ext uri="{FF2B5EF4-FFF2-40B4-BE49-F238E27FC236}">
                <a16:creationId xmlns:a16="http://schemas.microsoft.com/office/drawing/2014/main" id="{075E0BEA-7F68-4D31-BEA7-D653D3103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940" r="91252">
                        <a14:foregroundMark x1="43340" y1="21944" x2="43340" y2="21944"/>
                        <a14:foregroundMark x1="60835" y1="23056" x2="60835" y2="23056"/>
                        <a14:foregroundMark x1="91252" y1="55000" x2="91252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736" y="5317380"/>
            <a:ext cx="2415980" cy="70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ircle Images – Browse 15,964,131 Stock Photos, Vectors, and Video | Adobe  Stock">
            <a:extLst>
              <a:ext uri="{FF2B5EF4-FFF2-40B4-BE49-F238E27FC236}">
                <a16:creationId xmlns:a16="http://schemas.microsoft.com/office/drawing/2014/main" id="{0ABF88A5-CB1E-40C6-A269-CD5B20C89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940" r="91252">
                        <a14:foregroundMark x1="43340" y1="21944" x2="43340" y2="21944"/>
                        <a14:foregroundMark x1="60835" y1="23056" x2="60835" y2="23056"/>
                        <a14:foregroundMark x1="91252" y1="55000" x2="91252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20" y="6107649"/>
            <a:ext cx="3337480" cy="82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41AFA7-35AB-4775-8397-BC0A4E64E2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3593" y="296568"/>
            <a:ext cx="5399008" cy="961712"/>
          </a:xfrm>
          <a:prstGeom prst="rect">
            <a:avLst/>
          </a:prstGeom>
        </p:spPr>
      </p:pic>
      <p:pic>
        <p:nvPicPr>
          <p:cNvPr id="20" name="Picture 2" descr="Free needle note staple vector">
            <a:extLst>
              <a:ext uri="{FF2B5EF4-FFF2-40B4-BE49-F238E27FC236}">
                <a16:creationId xmlns:a16="http://schemas.microsoft.com/office/drawing/2014/main" id="{0870833E-E171-4376-8D37-44428F554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8" t="14732" r="51734" b="31364"/>
          <a:stretch/>
        </p:blipFill>
        <p:spPr bwMode="auto">
          <a:xfrm flipH="1">
            <a:off x="496586" y="3714235"/>
            <a:ext cx="864611" cy="100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B0D07FBB-EDB8-4F03-9180-90D430121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945" y="4934323"/>
            <a:ext cx="2471876" cy="474572"/>
          </a:xfrm>
          <a:noFill/>
          <a:ln w="28575">
            <a:noFill/>
          </a:ln>
        </p:spPr>
        <p:txBody>
          <a:bodyPr>
            <a:noAutofit/>
          </a:bodyPr>
          <a:lstStyle/>
          <a:p>
            <a:pPr algn="ctr"/>
            <a:r>
              <a:rPr lang="en-SG" sz="3000" dirty="0">
                <a:solidFill>
                  <a:srgbClr val="EA005F"/>
                </a:solidFill>
                <a:latin typeface="Comic Sans MS" panose="030F0702030302020204" pitchFamily="66" charset="0"/>
              </a:rPr>
              <a:t>twice a week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D6466CC-87FF-4A90-BC6B-C6F2D9240699}"/>
              </a:ext>
            </a:extLst>
          </p:cNvPr>
          <p:cNvSpPr txBox="1">
            <a:spLocks/>
          </p:cNvSpPr>
          <p:nvPr/>
        </p:nvSpPr>
        <p:spPr>
          <a:xfrm>
            <a:off x="4590685" y="5374262"/>
            <a:ext cx="2471876" cy="474572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solidFill>
                  <a:srgbClr val="EA005F"/>
                </a:solidFill>
                <a:latin typeface="Comic Sans MS" panose="030F0702030302020204" pitchFamily="66" charset="0"/>
              </a:rPr>
              <a:t>once a week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50D5B0F-DEF0-4556-BCAF-BB752DB48838}"/>
              </a:ext>
            </a:extLst>
          </p:cNvPr>
          <p:cNvSpPr txBox="1">
            <a:spLocks/>
          </p:cNvSpPr>
          <p:nvPr/>
        </p:nvSpPr>
        <p:spPr>
          <a:xfrm>
            <a:off x="4769787" y="5831108"/>
            <a:ext cx="4822614" cy="474572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2800" dirty="0">
                <a:solidFill>
                  <a:srgbClr val="EA005F"/>
                </a:solidFill>
                <a:latin typeface="Comic Sans MS" panose="030F0702030302020204" pitchFamily="66" charset="0"/>
              </a:rPr>
              <a:t>three times a week</a:t>
            </a:r>
          </a:p>
        </p:txBody>
      </p:sp>
    </p:spTree>
    <p:extLst>
      <p:ext uri="{BB962C8B-B14F-4D97-AF65-F5344CB8AC3E}">
        <p14:creationId xmlns:p14="http://schemas.microsoft.com/office/powerpoint/2010/main" val="165300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9203BA-7858-4703-985A-F7419B4F055B}"/>
              </a:ext>
            </a:extLst>
          </p:cNvPr>
          <p:cNvGrpSpPr/>
          <p:nvPr/>
        </p:nvGrpSpPr>
        <p:grpSpPr>
          <a:xfrm>
            <a:off x="1128890" y="1252794"/>
            <a:ext cx="10272136" cy="4058150"/>
            <a:chOff x="1128890" y="1252794"/>
            <a:chExt cx="10272136" cy="4058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8297732-7E09-4514-9215-1D4B26E203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FFCC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128890" y="1252794"/>
              <a:ext cx="10272136" cy="4058150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912F953A-E411-4455-8F45-533202C0E907}"/>
                </a:ext>
              </a:extLst>
            </p:cNvPr>
            <p:cNvSpPr txBox="1">
              <a:spLocks/>
            </p:cNvSpPr>
            <p:nvPr/>
          </p:nvSpPr>
          <p:spPr>
            <a:xfrm>
              <a:off x="1523998" y="1960613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4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Production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  <p:pic>
          <p:nvPicPr>
            <p:cNvPr id="1044" name="Picture 20" descr="Free analog clock alarm vector">
              <a:extLst>
                <a:ext uri="{FF2B5EF4-FFF2-40B4-BE49-F238E27FC236}">
                  <a16:creationId xmlns:a16="http://schemas.microsoft.com/office/drawing/2014/main" id="{80986077-2B0F-4BAB-9186-12FD4E548A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678" y="1547056"/>
              <a:ext cx="1390218" cy="1802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FREE Calendar Clipart | FREE Download | Pearly Arts">
              <a:extLst>
                <a:ext uri="{FF2B5EF4-FFF2-40B4-BE49-F238E27FC236}">
                  <a16:creationId xmlns:a16="http://schemas.microsoft.com/office/drawing/2014/main" id="{01CBD7AE-B99F-45AE-8E3F-855C728B6B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00" b="97800" l="1100" r="95200">
                          <a14:foregroundMark x1="9000" y1="2100" x2="13700" y2="29000"/>
                          <a14:foregroundMark x1="13700" y1="29000" x2="25800" y2="57400"/>
                          <a14:foregroundMark x1="25800" y1="57400" x2="30000" y2="62300"/>
                          <a14:foregroundMark x1="5100" y1="10400" x2="4200" y2="30500"/>
                          <a14:foregroundMark x1="4200" y1="30500" x2="13300" y2="63900"/>
                          <a14:foregroundMark x1="13300" y1="63900" x2="23100" y2="73100"/>
                          <a14:foregroundMark x1="23100" y1="73100" x2="48100" y2="79200"/>
                          <a14:foregroundMark x1="48100" y1="79200" x2="60500" y2="77500"/>
                          <a14:foregroundMark x1="60500" y1="77500" x2="69400" y2="73500"/>
                          <a14:foregroundMark x1="69400" y1="73500" x2="75100" y2="63700"/>
                          <a14:foregroundMark x1="75100" y1="63700" x2="70600" y2="51200"/>
                          <a14:foregroundMark x1="70600" y1="51200" x2="58700" y2="42100"/>
                          <a14:foregroundMark x1="58700" y1="42100" x2="45600" y2="41300"/>
                          <a14:foregroundMark x1="45600" y1="41300" x2="36100" y2="48400"/>
                          <a14:foregroundMark x1="36100" y1="48400" x2="32200" y2="59800"/>
                          <a14:foregroundMark x1="32200" y1="59800" x2="35300" y2="70200"/>
                          <a14:foregroundMark x1="35300" y1="70200" x2="52100" y2="77300"/>
                          <a14:foregroundMark x1="52100" y1="77300" x2="68000" y2="75000"/>
                          <a14:foregroundMark x1="68000" y1="75000" x2="72100" y2="67600"/>
                          <a14:foregroundMark x1="72100" y1="67600" x2="70800" y2="55200"/>
                          <a14:foregroundMark x1="70800" y1="55200" x2="63600" y2="45700"/>
                          <a14:foregroundMark x1="63600" y1="45700" x2="47100" y2="47800"/>
                          <a14:foregroundMark x1="47100" y1="47800" x2="32400" y2="63500"/>
                          <a14:foregroundMark x1="32400" y1="63500" x2="30900" y2="73900"/>
                          <a14:foregroundMark x1="30900" y1="73900" x2="36100" y2="79800"/>
                          <a14:foregroundMark x1="36100" y1="79800" x2="51100" y2="76900"/>
                          <a14:foregroundMark x1="51100" y1="76900" x2="57300" y2="68900"/>
                          <a14:foregroundMark x1="57300" y1="68900" x2="57700" y2="66300"/>
                          <a14:foregroundMark x1="17800" y1="31200" x2="80600" y2="53100"/>
                          <a14:foregroundMark x1="80600" y1="53100" x2="88400" y2="64000"/>
                          <a14:foregroundMark x1="88400" y1="64000" x2="85600" y2="79300"/>
                          <a14:foregroundMark x1="85600" y1="79300" x2="72100" y2="87400"/>
                          <a14:foregroundMark x1="72100" y1="87400" x2="29300" y2="85500"/>
                          <a14:foregroundMark x1="29300" y1="85500" x2="13400" y2="80400"/>
                          <a14:foregroundMark x1="13400" y1="80400" x2="11900" y2="88000"/>
                          <a14:foregroundMark x1="11900" y1="88000" x2="8100" y2="94900"/>
                          <a14:foregroundMark x1="8100" y1="94900" x2="8500" y2="97800"/>
                          <a14:foregroundMark x1="11400" y1="97200" x2="78700" y2="89100"/>
                          <a14:foregroundMark x1="78700" y1="89100" x2="84900" y2="80500"/>
                          <a14:foregroundMark x1="84900" y1="80500" x2="85300" y2="19800"/>
                          <a14:foregroundMark x1="85300" y1="19800" x2="90700" y2="15200"/>
                          <a14:foregroundMark x1="90700" y1="15200" x2="95200" y2="18800"/>
                          <a14:foregroundMark x1="69500" y1="3500" x2="69500" y2="3500"/>
                          <a14:foregroundMark x1="69500" y1="3500" x2="69500" y2="12900"/>
                          <a14:foregroundMark x1="59900" y1="3700" x2="59900" y2="14500"/>
                          <a14:foregroundMark x1="8000" y1="8200" x2="39200" y2="11300"/>
                          <a14:foregroundMark x1="39200" y1="11300" x2="50700" y2="10100"/>
                          <a14:foregroundMark x1="50700" y1="10100" x2="83400" y2="12300"/>
                          <a14:foregroundMark x1="83400" y1="12300" x2="89800" y2="10800"/>
                          <a14:foregroundMark x1="80300" y1="3400" x2="83800" y2="43400"/>
                          <a14:foregroundMark x1="83800" y1="43400" x2="94300" y2="67800"/>
                          <a14:foregroundMark x1="94300" y1="67800" x2="94400" y2="85300"/>
                          <a14:foregroundMark x1="94400" y1="85300" x2="88000" y2="90600"/>
                          <a14:foregroundMark x1="88000" y1="90600" x2="75000" y2="91700"/>
                          <a14:foregroundMark x1="23800" y1="33700" x2="32000" y2="31600"/>
                          <a14:foregroundMark x1="32000" y1="31600" x2="62200" y2="36200"/>
                          <a14:foregroundMark x1="62200" y1="36200" x2="75800" y2="42800"/>
                          <a14:foregroundMark x1="75800" y1="42800" x2="83000" y2="44200"/>
                          <a14:foregroundMark x1="83000" y1="44200" x2="90500" y2="41600"/>
                          <a14:foregroundMark x1="90500" y1="41600" x2="92400" y2="31200"/>
                          <a14:foregroundMark x1="8200" y1="46900" x2="5800" y2="78500"/>
                          <a14:foregroundMark x1="5800" y1="78500" x2="8800" y2="84300"/>
                          <a14:foregroundMark x1="18900" y1="10800" x2="22600" y2="12500"/>
                          <a14:foregroundMark x1="1100" y1="38100" x2="1100" y2="381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0286">
              <a:off x="8962296" y="3471834"/>
              <a:ext cx="1515737" cy="151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521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69FF83F-678F-4FD1-B6FE-397B9D714F0F}"/>
              </a:ext>
            </a:extLst>
          </p:cNvPr>
          <p:cNvGrpSpPr/>
          <p:nvPr/>
        </p:nvGrpSpPr>
        <p:grpSpPr>
          <a:xfrm>
            <a:off x="776187" y="1262380"/>
            <a:ext cx="10662485" cy="1121169"/>
            <a:chOff x="1432209" y="1193800"/>
            <a:chExt cx="9327582" cy="1121169"/>
          </a:xfrm>
        </p:grpSpPr>
        <p:pic>
          <p:nvPicPr>
            <p:cNvPr id="7" name="Picture 10" descr="Free time management week calendar illustration">
              <a:extLst>
                <a:ext uri="{FF2B5EF4-FFF2-40B4-BE49-F238E27FC236}">
                  <a16:creationId xmlns:a16="http://schemas.microsoft.com/office/drawing/2014/main" id="{FDCF9B06-26B4-477F-A2B6-1149A0D7C0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0" t="9931" r="51912" b="61853"/>
            <a:stretch/>
          </p:blipFill>
          <p:spPr bwMode="auto">
            <a:xfrm>
              <a:off x="7931692" y="1225364"/>
              <a:ext cx="1347199" cy="1028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Free time management week calendar illustration">
              <a:extLst>
                <a:ext uri="{FF2B5EF4-FFF2-40B4-BE49-F238E27FC236}">
                  <a16:creationId xmlns:a16="http://schemas.microsoft.com/office/drawing/2014/main" id="{F29B6D68-668D-4239-8F17-B4E1DF4007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69" t="8527" r="5710" b="62636"/>
            <a:stretch/>
          </p:blipFill>
          <p:spPr bwMode="auto">
            <a:xfrm>
              <a:off x="9029566" y="1193800"/>
              <a:ext cx="1730225" cy="1051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Free time management week calendar illustration">
              <a:extLst>
                <a:ext uri="{FF2B5EF4-FFF2-40B4-BE49-F238E27FC236}">
                  <a16:creationId xmlns:a16="http://schemas.microsoft.com/office/drawing/2014/main" id="{D02C1463-E69F-4EE5-8DA0-1EE3CF6B4E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7" t="43876" r="63695" b="27907"/>
            <a:stretch/>
          </p:blipFill>
          <p:spPr bwMode="auto">
            <a:xfrm>
              <a:off x="4049561" y="1198354"/>
              <a:ext cx="1347199" cy="1028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Free time management week calendar illustration">
              <a:extLst>
                <a:ext uri="{FF2B5EF4-FFF2-40B4-BE49-F238E27FC236}">
                  <a16:creationId xmlns:a16="http://schemas.microsoft.com/office/drawing/2014/main" id="{24B6432B-1575-4004-A1EC-FBBD5448F6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04" t="38047" r="32068" b="35232"/>
            <a:stretch/>
          </p:blipFill>
          <p:spPr bwMode="auto">
            <a:xfrm>
              <a:off x="1432209" y="1286797"/>
              <a:ext cx="1347199" cy="974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Free time management week calendar illustration">
              <a:extLst>
                <a:ext uri="{FF2B5EF4-FFF2-40B4-BE49-F238E27FC236}">
                  <a16:creationId xmlns:a16="http://schemas.microsoft.com/office/drawing/2014/main" id="{D559CDB3-DBA5-402F-9234-92C6276504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34" t="43875" r="2299" b="28063"/>
            <a:stretch/>
          </p:blipFill>
          <p:spPr bwMode="auto">
            <a:xfrm>
              <a:off x="2781610" y="1237899"/>
              <a:ext cx="1267952" cy="1023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Free time management week calendar illustration">
              <a:extLst>
                <a:ext uri="{FF2B5EF4-FFF2-40B4-BE49-F238E27FC236}">
                  <a16:creationId xmlns:a16="http://schemas.microsoft.com/office/drawing/2014/main" id="{F94F033F-92D7-405A-8162-DCA08BBE92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5" t="71783" r="51911" b="1496"/>
            <a:stretch/>
          </p:blipFill>
          <p:spPr bwMode="auto">
            <a:xfrm>
              <a:off x="5283706" y="1269249"/>
              <a:ext cx="1419841" cy="974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Free time management week calendar illustration">
              <a:extLst>
                <a:ext uri="{FF2B5EF4-FFF2-40B4-BE49-F238E27FC236}">
                  <a16:creationId xmlns:a16="http://schemas.microsoft.com/office/drawing/2014/main" id="{CB0535BF-E846-45E6-83C2-2963175671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48" t="71163" r="16718"/>
            <a:stretch/>
          </p:blipFill>
          <p:spPr bwMode="auto">
            <a:xfrm>
              <a:off x="6585464" y="1263461"/>
              <a:ext cx="1419841" cy="1051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AC6B3A79-B04B-4369-A80E-18267B38D9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923181"/>
              </p:ext>
            </p:extLst>
          </p:nvPr>
        </p:nvGraphicFramePr>
        <p:xfrm>
          <a:off x="909375" y="2351984"/>
          <a:ext cx="10184643" cy="3154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4949">
                  <a:extLst>
                    <a:ext uri="{9D8B030D-6E8A-4147-A177-3AD203B41FA5}">
                      <a16:colId xmlns:a16="http://schemas.microsoft.com/office/drawing/2014/main" val="3455339164"/>
                    </a:ext>
                  </a:extLst>
                </a:gridCol>
                <a:gridCol w="1454949">
                  <a:extLst>
                    <a:ext uri="{9D8B030D-6E8A-4147-A177-3AD203B41FA5}">
                      <a16:colId xmlns:a16="http://schemas.microsoft.com/office/drawing/2014/main" val="1164175489"/>
                    </a:ext>
                  </a:extLst>
                </a:gridCol>
                <a:gridCol w="1454949">
                  <a:extLst>
                    <a:ext uri="{9D8B030D-6E8A-4147-A177-3AD203B41FA5}">
                      <a16:colId xmlns:a16="http://schemas.microsoft.com/office/drawing/2014/main" val="3185596956"/>
                    </a:ext>
                  </a:extLst>
                </a:gridCol>
                <a:gridCol w="1454949">
                  <a:extLst>
                    <a:ext uri="{9D8B030D-6E8A-4147-A177-3AD203B41FA5}">
                      <a16:colId xmlns:a16="http://schemas.microsoft.com/office/drawing/2014/main" val="1201222232"/>
                    </a:ext>
                  </a:extLst>
                </a:gridCol>
                <a:gridCol w="1454949">
                  <a:extLst>
                    <a:ext uri="{9D8B030D-6E8A-4147-A177-3AD203B41FA5}">
                      <a16:colId xmlns:a16="http://schemas.microsoft.com/office/drawing/2014/main" val="1632018277"/>
                    </a:ext>
                  </a:extLst>
                </a:gridCol>
                <a:gridCol w="1454949">
                  <a:extLst>
                    <a:ext uri="{9D8B030D-6E8A-4147-A177-3AD203B41FA5}">
                      <a16:colId xmlns:a16="http://schemas.microsoft.com/office/drawing/2014/main" val="226867208"/>
                    </a:ext>
                  </a:extLst>
                </a:gridCol>
                <a:gridCol w="1454949">
                  <a:extLst>
                    <a:ext uri="{9D8B030D-6E8A-4147-A177-3AD203B41FA5}">
                      <a16:colId xmlns:a16="http://schemas.microsoft.com/office/drawing/2014/main" val="3035273083"/>
                    </a:ext>
                  </a:extLst>
                </a:gridCol>
              </a:tblGrid>
              <a:tr h="1577395">
                <a:tc>
                  <a:txBody>
                    <a:bodyPr/>
                    <a:lstStyle/>
                    <a:p>
                      <a:endParaRPr lang="en-SG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3C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3C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3C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3C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3C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3C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114752"/>
                  </a:ext>
                </a:extLst>
              </a:tr>
              <a:tr h="1577395">
                <a:tc>
                  <a:txBody>
                    <a:bodyPr/>
                    <a:lstStyle/>
                    <a:p>
                      <a:endParaRPr lang="en-SG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B6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B6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B6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B6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B6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B6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B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62870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13C1A0F3-5431-4EFB-B608-4553B326E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30" y="363720"/>
            <a:ext cx="11026140" cy="550798"/>
          </a:xfrm>
          <a:prstGeom prst="rect">
            <a:avLst/>
          </a:prstGeom>
        </p:spPr>
      </p:pic>
      <p:pic>
        <p:nvPicPr>
          <p:cNvPr id="4102" name="Picture 6" descr="Free girl read review illustration">
            <a:extLst>
              <a:ext uri="{FF2B5EF4-FFF2-40B4-BE49-F238E27FC236}">
                <a16:creationId xmlns:a16="http://schemas.microsoft.com/office/drawing/2014/main" id="{948E9FB8-E7EB-40C5-B56E-771869F4F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763" y="3880992"/>
            <a:ext cx="3184810" cy="343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Free sport game badminton illustration">
            <a:extLst>
              <a:ext uri="{FF2B5EF4-FFF2-40B4-BE49-F238E27FC236}">
                <a16:creationId xmlns:a16="http://schemas.microsoft.com/office/drawing/2014/main" id="{DACFB327-0CEF-4B69-9C1E-569DD4DD8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981" y="4290776"/>
            <a:ext cx="1171390" cy="109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Free cart shopping supermarket vector">
            <a:extLst>
              <a:ext uri="{FF2B5EF4-FFF2-40B4-BE49-F238E27FC236}">
                <a16:creationId xmlns:a16="http://schemas.microsoft.com/office/drawing/2014/main" id="{C2120BA1-4114-4C28-B103-74B0FE830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956" y="2546157"/>
            <a:ext cx="1197185" cy="114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Free student boy study vector">
            <a:extLst>
              <a:ext uri="{FF2B5EF4-FFF2-40B4-BE49-F238E27FC236}">
                <a16:creationId xmlns:a16="http://schemas.microsoft.com/office/drawing/2014/main" id="{E07675CD-288F-4604-A237-7D334D00A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106" y="4079369"/>
            <a:ext cx="1357257" cy="131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Free student boy study vector">
            <a:extLst>
              <a:ext uri="{FF2B5EF4-FFF2-40B4-BE49-F238E27FC236}">
                <a16:creationId xmlns:a16="http://schemas.microsoft.com/office/drawing/2014/main" id="{B01076A7-8F6D-416B-9C70-377B38BB0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31" y="2518895"/>
            <a:ext cx="1357257" cy="131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Free student boy study vector">
            <a:extLst>
              <a:ext uri="{FF2B5EF4-FFF2-40B4-BE49-F238E27FC236}">
                <a16:creationId xmlns:a16="http://schemas.microsoft.com/office/drawing/2014/main" id="{BA40494B-8063-4EEE-A1E6-3BC50B6C6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488" y="2464578"/>
            <a:ext cx="1357257" cy="131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Free three football object vector">
            <a:extLst>
              <a:ext uri="{FF2B5EF4-FFF2-40B4-BE49-F238E27FC236}">
                <a16:creationId xmlns:a16="http://schemas.microsoft.com/office/drawing/2014/main" id="{F4EB86A8-3491-4A87-8F6A-24945BDDF6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6" t="17833" r="138" b="14976"/>
          <a:stretch/>
        </p:blipFill>
        <p:spPr bwMode="auto">
          <a:xfrm>
            <a:off x="9745835" y="2624907"/>
            <a:ext cx="1081217" cy="120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Free cart shopping supermarket vector">
            <a:extLst>
              <a:ext uri="{FF2B5EF4-FFF2-40B4-BE49-F238E27FC236}">
                <a16:creationId xmlns:a16="http://schemas.microsoft.com/office/drawing/2014/main" id="{D3589C40-D4E9-456C-BD4F-B51B3FA5C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526" y="4161771"/>
            <a:ext cx="1197185" cy="114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Free cooking pot stove boiling vector">
            <a:extLst>
              <a:ext uri="{FF2B5EF4-FFF2-40B4-BE49-F238E27FC236}">
                <a16:creationId xmlns:a16="http://schemas.microsoft.com/office/drawing/2014/main" id="{CC465B1A-BAF3-443A-8A4B-17A00D102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83" b="43950" l="5261" r="47350">
                        <a14:foregroundMark x1="19766" y1="21016" x2="20813" y2="22189"/>
                        <a14:foregroundMark x1="21094" y1="13828" x2="21094" y2="13828"/>
                        <a14:foregroundMark x1="27969" y1="12812" x2="27969" y2="12812"/>
                        <a14:foregroundMark x1="35781" y1="14531" x2="35781" y2="14531"/>
                        <a14:foregroundMark x1="38906" y1="22344" x2="38906" y2="22344"/>
                        <a14:backgroundMark x1="25703" y1="38047" x2="25703" y2="38047"/>
                        <a14:backgroundMark x1="22578" y1="24453" x2="35000" y2="35938"/>
                        <a14:backgroundMark x1="35000" y1="35938" x2="35000" y2="36094"/>
                        <a14:backgroundMark x1="21797" y1="22891" x2="21797" y2="22891"/>
                        <a14:backgroundMark x1="20313" y1="22891" x2="24922" y2="23672"/>
                        <a14:backgroundMark x1="20703" y1="22891" x2="20703" y2="22891"/>
                        <a14:backgroundMark x1="20313" y1="22109" x2="20313" y2="22109"/>
                        <a14:backgroundMark x1="14063" y1="22109" x2="14063" y2="22109"/>
                        <a14:backgroundMark x1="39688" y1="21719" x2="39688" y2="2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389" b="51167"/>
          <a:stretch/>
        </p:blipFill>
        <p:spPr bwMode="auto">
          <a:xfrm>
            <a:off x="820314" y="3909445"/>
            <a:ext cx="1548669" cy="143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6" descr="Free cooking pot stove boiling vector">
            <a:extLst>
              <a:ext uri="{FF2B5EF4-FFF2-40B4-BE49-F238E27FC236}">
                <a16:creationId xmlns:a16="http://schemas.microsoft.com/office/drawing/2014/main" id="{97E3DAFC-BFFC-42C2-8344-AC573E5674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83" b="43950" l="5261" r="47350">
                        <a14:foregroundMark x1="19766" y1="21016" x2="20813" y2="22189"/>
                        <a14:foregroundMark x1="21094" y1="13828" x2="21094" y2="13828"/>
                        <a14:foregroundMark x1="27969" y1="12812" x2="27969" y2="12812"/>
                        <a14:foregroundMark x1="35781" y1="14531" x2="35781" y2="14531"/>
                        <a14:foregroundMark x1="38906" y1="22344" x2="38906" y2="22344"/>
                        <a14:backgroundMark x1="25703" y1="38047" x2="25703" y2="38047"/>
                        <a14:backgroundMark x1="22578" y1="24453" x2="35000" y2="35938"/>
                        <a14:backgroundMark x1="35000" y1="35938" x2="35000" y2="36094"/>
                        <a14:backgroundMark x1="21797" y1="22891" x2="21797" y2="22891"/>
                        <a14:backgroundMark x1="20313" y1="22891" x2="24922" y2="23672"/>
                        <a14:backgroundMark x1="20703" y1="22891" x2="20703" y2="22891"/>
                        <a14:backgroundMark x1="20313" y1="22109" x2="20313" y2="22109"/>
                        <a14:backgroundMark x1="14063" y1="22109" x2="14063" y2="22109"/>
                        <a14:backgroundMark x1="39688" y1="21719" x2="39688" y2="2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389" b="51167"/>
          <a:stretch/>
        </p:blipFill>
        <p:spPr bwMode="auto">
          <a:xfrm>
            <a:off x="3747685" y="3905242"/>
            <a:ext cx="1548669" cy="143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582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3C1A0F3-5431-4EFB-B608-4553B326E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30" y="383128"/>
            <a:ext cx="11026140" cy="5507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7DB04E-8A82-4E38-A59D-0B48B35F03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" y="1296352"/>
            <a:ext cx="6096000" cy="5362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9521DD-255E-43C3-AC01-56E5B68934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613" y="2594610"/>
            <a:ext cx="5302114" cy="233172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1528614C-7C8C-4FB3-BAF2-6313E77E8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310" y="1714500"/>
            <a:ext cx="4143319" cy="640080"/>
          </a:xfr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SG" sz="4000" b="1" dirty="0">
                <a:latin typeface="Ink Free" panose="03080402000500000000" pitchFamily="66" charset="0"/>
              </a:rPr>
              <a:t>My timetable</a:t>
            </a:r>
          </a:p>
        </p:txBody>
      </p:sp>
      <p:pic>
        <p:nvPicPr>
          <p:cNvPr id="8194" name="Picture 2" descr="Free cartoon character cartoon bunny pointing illustration">
            <a:extLst>
              <a:ext uri="{FF2B5EF4-FFF2-40B4-BE49-F238E27FC236}">
                <a16:creationId xmlns:a16="http://schemas.microsoft.com/office/drawing/2014/main" id="{5FB9D084-0DF6-4455-BA18-38C917C9F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093" y="3672363"/>
            <a:ext cx="2744057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8B210E48-2304-44A2-AF65-FD905575C9B6}"/>
              </a:ext>
            </a:extLst>
          </p:cNvPr>
          <p:cNvSpPr/>
          <p:nvPr/>
        </p:nvSpPr>
        <p:spPr>
          <a:xfrm>
            <a:off x="7726680" y="1417320"/>
            <a:ext cx="4373880" cy="3657600"/>
          </a:xfrm>
          <a:prstGeom prst="wedgeRoundRectCallout">
            <a:avLst>
              <a:gd name="adj1" fmla="val -64068"/>
              <a:gd name="adj2" fmla="val 4139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This is my timetable. </a:t>
            </a:r>
          </a:p>
          <a:p>
            <a:r>
              <a:rPr lang="en-SG" sz="3000">
                <a:solidFill>
                  <a:srgbClr val="0070C0"/>
                </a:solidFill>
                <a:latin typeface="Comic Sans MS" panose="030F0702030302020204" pitchFamily="66" charset="0"/>
              </a:rPr>
              <a:t>I have </a:t>
            </a:r>
            <a: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English </a:t>
            </a:r>
            <a:r>
              <a:rPr lang="en-SG" sz="3000" dirty="0">
                <a:solidFill>
                  <a:srgbClr val="EA005F"/>
                </a:solidFill>
                <a:latin typeface="Comic Sans MS" panose="030F0702030302020204" pitchFamily="66" charset="0"/>
              </a:rPr>
              <a:t>three times a week</a:t>
            </a:r>
            <a: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. I go shopping and cook </a:t>
            </a:r>
            <a:r>
              <a:rPr lang="en-SG" sz="3000" dirty="0">
                <a:solidFill>
                  <a:srgbClr val="EA005F"/>
                </a:solidFill>
                <a:latin typeface="Comic Sans MS" panose="030F0702030302020204" pitchFamily="66" charset="0"/>
              </a:rPr>
              <a:t>twice a week</a:t>
            </a:r>
            <a: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. I play badminton and play football </a:t>
            </a:r>
            <a:r>
              <a:rPr lang="en-SG" sz="3000" dirty="0">
                <a:solidFill>
                  <a:srgbClr val="EA005F"/>
                </a:solidFill>
                <a:latin typeface="Comic Sans MS" panose="030F0702030302020204" pitchFamily="66" charset="0"/>
              </a:rPr>
              <a:t>once a week</a:t>
            </a:r>
            <a: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92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9203BA-7858-4703-985A-F7419B4F055B}"/>
              </a:ext>
            </a:extLst>
          </p:cNvPr>
          <p:cNvGrpSpPr/>
          <p:nvPr/>
        </p:nvGrpSpPr>
        <p:grpSpPr>
          <a:xfrm>
            <a:off x="1128890" y="1252794"/>
            <a:ext cx="10272136" cy="4058150"/>
            <a:chOff x="1128890" y="1252794"/>
            <a:chExt cx="10272136" cy="4058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8297732-7E09-4514-9215-1D4B26E203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FFCC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128890" y="1252794"/>
              <a:ext cx="10272136" cy="4058150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912F953A-E411-4455-8F45-533202C0E907}"/>
                </a:ext>
              </a:extLst>
            </p:cNvPr>
            <p:cNvSpPr txBox="1">
              <a:spLocks/>
            </p:cNvSpPr>
            <p:nvPr/>
          </p:nvSpPr>
          <p:spPr>
            <a:xfrm>
              <a:off x="1523998" y="1960613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5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Wrap-up &amp; 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Assessment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  <p:pic>
          <p:nvPicPr>
            <p:cNvPr id="1044" name="Picture 20" descr="Free analog clock alarm vector">
              <a:extLst>
                <a:ext uri="{FF2B5EF4-FFF2-40B4-BE49-F238E27FC236}">
                  <a16:creationId xmlns:a16="http://schemas.microsoft.com/office/drawing/2014/main" id="{80986077-2B0F-4BAB-9186-12FD4E548A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678" y="1547056"/>
              <a:ext cx="1390218" cy="1802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FREE Calendar Clipart | FREE Download | Pearly Arts">
              <a:extLst>
                <a:ext uri="{FF2B5EF4-FFF2-40B4-BE49-F238E27FC236}">
                  <a16:creationId xmlns:a16="http://schemas.microsoft.com/office/drawing/2014/main" id="{01CBD7AE-B99F-45AE-8E3F-855C728B6B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00" b="97800" l="1100" r="95200">
                          <a14:foregroundMark x1="9000" y1="2100" x2="13700" y2="29000"/>
                          <a14:foregroundMark x1="13700" y1="29000" x2="25800" y2="57400"/>
                          <a14:foregroundMark x1="25800" y1="57400" x2="30000" y2="62300"/>
                          <a14:foregroundMark x1="5100" y1="10400" x2="4200" y2="30500"/>
                          <a14:foregroundMark x1="4200" y1="30500" x2="13300" y2="63900"/>
                          <a14:foregroundMark x1="13300" y1="63900" x2="23100" y2="73100"/>
                          <a14:foregroundMark x1="23100" y1="73100" x2="48100" y2="79200"/>
                          <a14:foregroundMark x1="48100" y1="79200" x2="60500" y2="77500"/>
                          <a14:foregroundMark x1="60500" y1="77500" x2="69400" y2="73500"/>
                          <a14:foregroundMark x1="69400" y1="73500" x2="75100" y2="63700"/>
                          <a14:foregroundMark x1="75100" y1="63700" x2="70600" y2="51200"/>
                          <a14:foregroundMark x1="70600" y1="51200" x2="58700" y2="42100"/>
                          <a14:foregroundMark x1="58700" y1="42100" x2="45600" y2="41300"/>
                          <a14:foregroundMark x1="45600" y1="41300" x2="36100" y2="48400"/>
                          <a14:foregroundMark x1="36100" y1="48400" x2="32200" y2="59800"/>
                          <a14:foregroundMark x1="32200" y1="59800" x2="35300" y2="70200"/>
                          <a14:foregroundMark x1="35300" y1="70200" x2="52100" y2="77300"/>
                          <a14:foregroundMark x1="52100" y1="77300" x2="68000" y2="75000"/>
                          <a14:foregroundMark x1="68000" y1="75000" x2="72100" y2="67600"/>
                          <a14:foregroundMark x1="72100" y1="67600" x2="70800" y2="55200"/>
                          <a14:foregroundMark x1="70800" y1="55200" x2="63600" y2="45700"/>
                          <a14:foregroundMark x1="63600" y1="45700" x2="47100" y2="47800"/>
                          <a14:foregroundMark x1="47100" y1="47800" x2="32400" y2="63500"/>
                          <a14:foregroundMark x1="32400" y1="63500" x2="30900" y2="73900"/>
                          <a14:foregroundMark x1="30900" y1="73900" x2="36100" y2="79800"/>
                          <a14:foregroundMark x1="36100" y1="79800" x2="51100" y2="76900"/>
                          <a14:foregroundMark x1="51100" y1="76900" x2="57300" y2="68900"/>
                          <a14:foregroundMark x1="57300" y1="68900" x2="57700" y2="66300"/>
                          <a14:foregroundMark x1="17800" y1="31200" x2="80600" y2="53100"/>
                          <a14:foregroundMark x1="80600" y1="53100" x2="88400" y2="64000"/>
                          <a14:foregroundMark x1="88400" y1="64000" x2="85600" y2="79300"/>
                          <a14:foregroundMark x1="85600" y1="79300" x2="72100" y2="87400"/>
                          <a14:foregroundMark x1="72100" y1="87400" x2="29300" y2="85500"/>
                          <a14:foregroundMark x1="29300" y1="85500" x2="13400" y2="80400"/>
                          <a14:foregroundMark x1="13400" y1="80400" x2="11900" y2="88000"/>
                          <a14:foregroundMark x1="11900" y1="88000" x2="8100" y2="94900"/>
                          <a14:foregroundMark x1="8100" y1="94900" x2="8500" y2="97800"/>
                          <a14:foregroundMark x1="11400" y1="97200" x2="78700" y2="89100"/>
                          <a14:foregroundMark x1="78700" y1="89100" x2="84900" y2="80500"/>
                          <a14:foregroundMark x1="84900" y1="80500" x2="85300" y2="19800"/>
                          <a14:foregroundMark x1="85300" y1="19800" x2="90700" y2="15200"/>
                          <a14:foregroundMark x1="90700" y1="15200" x2="95200" y2="18800"/>
                          <a14:foregroundMark x1="69500" y1="3500" x2="69500" y2="3500"/>
                          <a14:foregroundMark x1="69500" y1="3500" x2="69500" y2="12900"/>
                          <a14:foregroundMark x1="59900" y1="3700" x2="59900" y2="14500"/>
                          <a14:foregroundMark x1="8000" y1="8200" x2="39200" y2="11300"/>
                          <a14:foregroundMark x1="39200" y1="11300" x2="50700" y2="10100"/>
                          <a14:foregroundMark x1="50700" y1="10100" x2="83400" y2="12300"/>
                          <a14:foregroundMark x1="83400" y1="12300" x2="89800" y2="10800"/>
                          <a14:foregroundMark x1="80300" y1="3400" x2="83800" y2="43400"/>
                          <a14:foregroundMark x1="83800" y1="43400" x2="94300" y2="67800"/>
                          <a14:foregroundMark x1="94300" y1="67800" x2="94400" y2="85300"/>
                          <a14:foregroundMark x1="94400" y1="85300" x2="88000" y2="90600"/>
                          <a14:foregroundMark x1="88000" y1="90600" x2="75000" y2="91700"/>
                          <a14:foregroundMark x1="23800" y1="33700" x2="32000" y2="31600"/>
                          <a14:foregroundMark x1="32000" y1="31600" x2="62200" y2="36200"/>
                          <a14:foregroundMark x1="62200" y1="36200" x2="75800" y2="42800"/>
                          <a14:foregroundMark x1="75800" y1="42800" x2="83000" y2="44200"/>
                          <a14:foregroundMark x1="83000" y1="44200" x2="90500" y2="41600"/>
                          <a14:foregroundMark x1="90500" y1="41600" x2="92400" y2="31200"/>
                          <a14:foregroundMark x1="8200" y1="46900" x2="5800" y2="78500"/>
                          <a14:foregroundMark x1="5800" y1="78500" x2="8800" y2="84300"/>
                          <a14:foregroundMark x1="18900" y1="10800" x2="22600" y2="12500"/>
                          <a14:foregroundMark x1="1100" y1="38100" x2="1100" y2="381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0286">
              <a:off x="8962296" y="3471834"/>
              <a:ext cx="1515737" cy="151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9027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9CA43B7-16A8-4689-A5FD-48AE59F97345}"/>
              </a:ext>
            </a:extLst>
          </p:cNvPr>
          <p:cNvSpPr txBox="1">
            <a:spLocks/>
          </p:cNvSpPr>
          <p:nvPr/>
        </p:nvSpPr>
        <p:spPr>
          <a:xfrm>
            <a:off x="2624682" y="650821"/>
            <a:ext cx="6744108" cy="8730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dirty="0">
                <a:latin typeface="Comic Sans MS" panose="030F0702030302020204" pitchFamily="66" charset="0"/>
              </a:rPr>
              <a:t>	Listen and write          </a:t>
            </a:r>
          </a:p>
        </p:txBody>
      </p:sp>
      <p:pic>
        <p:nvPicPr>
          <p:cNvPr id="9218" name="Picture 2" descr="Free library books bookcases vector">
            <a:extLst>
              <a:ext uri="{FF2B5EF4-FFF2-40B4-BE49-F238E27FC236}">
                <a16:creationId xmlns:a16="http://schemas.microsoft.com/office/drawing/2014/main" id="{5C30FF83-4897-43E1-8743-FE8A62B95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97" b="18462"/>
          <a:stretch/>
        </p:blipFill>
        <p:spPr bwMode="auto">
          <a:xfrm>
            <a:off x="2167889" y="1862723"/>
            <a:ext cx="7856220" cy="264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3AB75BB-62A9-4B0E-BD90-F650E979F1B1}"/>
              </a:ext>
            </a:extLst>
          </p:cNvPr>
          <p:cNvSpPr txBox="1">
            <a:spLocks/>
          </p:cNvSpPr>
          <p:nvPr/>
        </p:nvSpPr>
        <p:spPr>
          <a:xfrm>
            <a:off x="1163580" y="4959013"/>
            <a:ext cx="9864839" cy="873058"/>
          </a:xfrm>
          <a:prstGeom prst="rect">
            <a:avLst/>
          </a:prstGeom>
          <a:solidFill>
            <a:srgbClr val="FFDDFF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I go to the library ______________.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39D8DA4-70FA-4ED9-8988-E85BF982BAA5}"/>
              </a:ext>
            </a:extLst>
          </p:cNvPr>
          <p:cNvSpPr txBox="1">
            <a:spLocks/>
          </p:cNvSpPr>
          <p:nvPr/>
        </p:nvSpPr>
        <p:spPr>
          <a:xfrm>
            <a:off x="5494729" y="4720695"/>
            <a:ext cx="5488063" cy="1325563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solidFill>
                  <a:srgbClr val="EA005F"/>
                </a:solidFill>
                <a:latin typeface="Comic Sans MS" panose="030F0702030302020204" pitchFamily="66" charset="0"/>
              </a:rPr>
              <a:t>three times a week</a:t>
            </a:r>
          </a:p>
        </p:txBody>
      </p:sp>
      <p:pic>
        <p:nvPicPr>
          <p:cNvPr id="3" name="mp3-output-ttsfree(dot)com (11) (mp3cut.net)">
            <a:hlinkClick r:id="" action="ppaction://media"/>
            <a:extLst>
              <a:ext uri="{FF2B5EF4-FFF2-40B4-BE49-F238E27FC236}">
                <a16:creationId xmlns:a16="http://schemas.microsoft.com/office/drawing/2014/main" id="{3F2EB527-8D67-4B65-AE1F-79500981C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7943850" y="657780"/>
            <a:ext cx="866099" cy="86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3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7" name="Google Shape;6887;p51"/>
          <p:cNvSpPr/>
          <p:nvPr/>
        </p:nvSpPr>
        <p:spPr>
          <a:xfrm>
            <a:off x="5372921" y="1478455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4525425" y="1273527"/>
            <a:ext cx="392767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</a:t>
            </a:r>
            <a:r>
              <a:rPr kumimoji="0" lang="en-SG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7</a:t>
            </a:r>
            <a:r>
              <a:rPr kumimoji="0" lang="vi-VN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72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6997"/>
                </a:solidFill>
                <a:effectLst>
                  <a:outerShdw blurRad="12700" dist="38100" dir="2700000" algn="tl" rotWithShape="0">
                    <a:srgbClr val="FF699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SPORTS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6997"/>
              </a:solidFill>
              <a:effectLst>
                <a:outerShdw blurRad="12700" dist="38100" dir="2700000" algn="tl" rotWithShape="0">
                  <a:srgbClr val="FF6997">
                    <a:lumMod val="60000"/>
                    <a:lumOff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0246" name="Picture 6" descr="Sân Chơi, Bọn Trẻ, Cậu Bé, Chơi, Trẻ Em">
            <a:extLst>
              <a:ext uri="{FF2B5EF4-FFF2-40B4-BE49-F238E27FC236}">
                <a16:creationId xmlns:a16="http://schemas.microsoft.com/office/drawing/2014/main" id="{89E97DF4-ECA8-4DF5-98D9-26C794D51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3592" y1="28438" x2="41108" y2="77500"/>
                        <a14:backgroundMark x1="41108" y1="77500" x2="41108" y2="78906"/>
                        <a14:backgroundMark x1="72118" y1="27813" x2="65147" y2="77969"/>
                        <a14:backgroundMark x1="86416" y1="28281" x2="67471" y2="77188"/>
                        <a14:backgroundMark x1="67471" y1="77188" x2="34942" y2="85859"/>
                        <a14:backgroundMark x1="34942" y1="85859" x2="24039" y2="85234"/>
                        <a14:backgroundMark x1="57462" y1="21484" x2="61841" y2="74375"/>
                        <a14:backgroundMark x1="36461" y1="34375" x2="39053" y2="70703"/>
                        <a14:backgroundMark x1="46291" y1="33672" x2="46291" y2="3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7" t="17810" r="36853" b="31525"/>
          <a:stretch/>
        </p:blipFill>
        <p:spPr bwMode="auto">
          <a:xfrm>
            <a:off x="9132817" y="1139442"/>
            <a:ext cx="2991173" cy="608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3799183" y="3623604"/>
            <a:ext cx="5380162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3980745" y="3729838"/>
            <a:ext cx="501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Part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4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5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254" name="Picture 14" descr="Bóng Đá, Các Môn Thể Thao, Đàn Ông">
            <a:extLst>
              <a:ext uri="{FF2B5EF4-FFF2-40B4-BE49-F238E27FC236}">
                <a16:creationId xmlns:a16="http://schemas.microsoft.com/office/drawing/2014/main" id="{89B33BE8-1084-4923-925F-7444A191C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81" b="96719" l="9992" r="92445">
                        <a14:foregroundMark x1="65232" y1="10625" x2="65232" y2="10625"/>
                        <a14:foregroundMark x1="17303" y1="90859" x2="17303" y2="90859"/>
                        <a14:foregroundMark x1="14703" y1="94922" x2="14703" y2="94922"/>
                        <a14:foregroundMark x1="14703" y1="96719" x2="14703" y2="96719"/>
                        <a14:foregroundMark x1="13972" y1="95625" x2="13972" y2="95625"/>
                        <a14:foregroundMark x1="47604" y1="57891" x2="47604" y2="57891"/>
                        <a14:foregroundMark x1="39155" y1="46563" x2="44435" y2="53281"/>
                        <a14:foregroundMark x1="44435" y1="53281" x2="49228" y2="56719"/>
                        <a14:foregroundMark x1="36799" y1="43594" x2="36068" y2="51328"/>
                        <a14:foregroundMark x1="36068" y1="51328" x2="40536" y2="59219"/>
                        <a14:foregroundMark x1="53209" y1="47422" x2="40374" y2="66875"/>
                        <a14:foregroundMark x1="40374" y1="66875" x2="38911" y2="67344"/>
                        <a14:foregroundMark x1="45491" y1="62813" x2="48578" y2="54844"/>
                        <a14:foregroundMark x1="48578" y1="54844" x2="51340" y2="56484"/>
                        <a14:foregroundMark x1="67994" y1="10156" x2="67994" y2="10156"/>
                        <a14:foregroundMark x1="67994" y1="10156" x2="62388" y2="8359"/>
                        <a14:foregroundMark x1="90333" y1="37969" x2="92445" y2="38672"/>
                        <a14:foregroundMark x1="49959" y1="78438" x2="59058" y2="84297"/>
                        <a14:foregroundMark x1="49228" y1="76875" x2="58408" y2="80000"/>
                        <a14:foregroundMark x1="56296" y1="76172" x2="58895" y2="82734"/>
                        <a14:foregroundMark x1="58895" y1="82734" x2="58895" y2="82734"/>
                        <a14:foregroundMark x1="48741" y1="82734" x2="56377" y2="84766"/>
                        <a14:foregroundMark x1="56377" y1="84766" x2="56783" y2="84766"/>
                        <a14:foregroundMark x1="50609" y1="81563" x2="56052" y2="7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065" y="2537598"/>
            <a:ext cx="4344175" cy="451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9CA43B7-16A8-4689-A5FD-48AE59F97345}"/>
              </a:ext>
            </a:extLst>
          </p:cNvPr>
          <p:cNvSpPr txBox="1">
            <a:spLocks/>
          </p:cNvSpPr>
          <p:nvPr/>
        </p:nvSpPr>
        <p:spPr>
          <a:xfrm>
            <a:off x="2624682" y="650821"/>
            <a:ext cx="6744108" cy="8730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dirty="0">
                <a:latin typeface="Comic Sans MS" panose="030F0702030302020204" pitchFamily="66" charset="0"/>
              </a:rPr>
              <a:t>	Listen and write         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3AB75BB-62A9-4B0E-BD90-F650E979F1B1}"/>
              </a:ext>
            </a:extLst>
          </p:cNvPr>
          <p:cNvSpPr txBox="1">
            <a:spLocks/>
          </p:cNvSpPr>
          <p:nvPr/>
        </p:nvSpPr>
        <p:spPr>
          <a:xfrm>
            <a:off x="1163580" y="5029200"/>
            <a:ext cx="9864839" cy="1214351"/>
          </a:xfrm>
          <a:prstGeom prst="rect">
            <a:avLst/>
          </a:prstGeom>
          <a:solidFill>
            <a:srgbClr val="FFDDFF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I play video games with my friend ______________.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39D8DA4-70FA-4ED9-8988-E85BF982BAA5}"/>
              </a:ext>
            </a:extLst>
          </p:cNvPr>
          <p:cNvSpPr txBox="1">
            <a:spLocks/>
          </p:cNvSpPr>
          <p:nvPr/>
        </p:nvSpPr>
        <p:spPr>
          <a:xfrm>
            <a:off x="3252704" y="5212185"/>
            <a:ext cx="5488063" cy="1291485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solidFill>
                  <a:srgbClr val="EA005F"/>
                </a:solidFill>
                <a:latin typeface="Comic Sans MS" panose="030F0702030302020204" pitchFamily="66" charset="0"/>
              </a:rPr>
              <a:t>twice a week</a:t>
            </a:r>
          </a:p>
        </p:txBody>
      </p:sp>
      <p:pic>
        <p:nvPicPr>
          <p:cNvPr id="10242" name="Picture 2" descr="Free controller cutout video game vector">
            <a:extLst>
              <a:ext uri="{FF2B5EF4-FFF2-40B4-BE49-F238E27FC236}">
                <a16:creationId xmlns:a16="http://schemas.microsoft.com/office/drawing/2014/main" id="{A6066419-F07B-455F-B207-877281CB7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019" y="1523879"/>
            <a:ext cx="3535811" cy="304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p3-output-ttsfree(dot)com (13) (mp3cut.net) (1)">
            <a:hlinkClick r:id="" action="ppaction://media"/>
            <a:extLst>
              <a:ext uri="{FF2B5EF4-FFF2-40B4-BE49-F238E27FC236}">
                <a16:creationId xmlns:a16="http://schemas.microsoft.com/office/drawing/2014/main" id="{9B5E36AD-0B22-4A9C-A35D-D1A33B32FF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8109659" y="650821"/>
            <a:ext cx="873058" cy="87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0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9CA43B7-16A8-4689-A5FD-48AE59F97345}"/>
              </a:ext>
            </a:extLst>
          </p:cNvPr>
          <p:cNvSpPr txBox="1">
            <a:spLocks/>
          </p:cNvSpPr>
          <p:nvPr/>
        </p:nvSpPr>
        <p:spPr>
          <a:xfrm>
            <a:off x="2495450" y="373730"/>
            <a:ext cx="6744108" cy="8730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dirty="0">
                <a:latin typeface="Comic Sans MS" panose="030F0702030302020204" pitchFamily="66" charset="0"/>
              </a:rPr>
              <a:t>	Listen and write         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3AB75BB-62A9-4B0E-BD90-F650E979F1B1}"/>
              </a:ext>
            </a:extLst>
          </p:cNvPr>
          <p:cNvSpPr txBox="1">
            <a:spLocks/>
          </p:cNvSpPr>
          <p:nvPr/>
        </p:nvSpPr>
        <p:spPr>
          <a:xfrm>
            <a:off x="1163580" y="5234940"/>
            <a:ext cx="9864839" cy="1214351"/>
          </a:xfrm>
          <a:prstGeom prst="rect">
            <a:avLst/>
          </a:prstGeom>
          <a:solidFill>
            <a:srgbClr val="FFDDFF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My family eats at this restaurant ______________.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39D8DA4-70FA-4ED9-8988-E85BF982BAA5}"/>
              </a:ext>
            </a:extLst>
          </p:cNvPr>
          <p:cNvSpPr txBox="1">
            <a:spLocks/>
          </p:cNvSpPr>
          <p:nvPr/>
        </p:nvSpPr>
        <p:spPr>
          <a:xfrm>
            <a:off x="3252704" y="5417925"/>
            <a:ext cx="5488063" cy="1291485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solidFill>
                  <a:srgbClr val="EA005F"/>
                </a:solidFill>
                <a:latin typeface="Comic Sans MS" panose="030F0702030302020204" pitchFamily="66" charset="0"/>
              </a:rPr>
              <a:t>once a week</a:t>
            </a:r>
          </a:p>
        </p:txBody>
      </p:sp>
      <p:pic>
        <p:nvPicPr>
          <p:cNvPr id="12290" name="Picture 2" descr="Free restaurant diner cafe vector">
            <a:extLst>
              <a:ext uri="{FF2B5EF4-FFF2-40B4-BE49-F238E27FC236}">
                <a16:creationId xmlns:a16="http://schemas.microsoft.com/office/drawing/2014/main" id="{923406E3-08A8-43F0-BB91-1221362EF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" t="14833" r="2278" b="16167"/>
          <a:stretch/>
        </p:blipFill>
        <p:spPr bwMode="auto">
          <a:xfrm>
            <a:off x="3372059" y="1394919"/>
            <a:ext cx="4990889" cy="369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p3-output-ttsfree(dot)com (11) (mp3cut.net) (1)">
            <a:hlinkClick r:id="" action="ppaction://media"/>
            <a:extLst>
              <a:ext uri="{FF2B5EF4-FFF2-40B4-BE49-F238E27FC236}">
                <a16:creationId xmlns:a16="http://schemas.microsoft.com/office/drawing/2014/main" id="{B86AE965-FF8F-4F6D-87B7-C4C6B85AF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7891720" y="453478"/>
            <a:ext cx="718879" cy="71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2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9CA43B7-16A8-4689-A5FD-48AE59F97345}"/>
              </a:ext>
            </a:extLst>
          </p:cNvPr>
          <p:cNvSpPr txBox="1">
            <a:spLocks/>
          </p:cNvSpPr>
          <p:nvPr/>
        </p:nvSpPr>
        <p:spPr>
          <a:xfrm>
            <a:off x="2624682" y="650821"/>
            <a:ext cx="6744108" cy="8730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dirty="0">
                <a:latin typeface="Comic Sans MS" panose="030F0702030302020204" pitchFamily="66" charset="0"/>
              </a:rPr>
              <a:t>	Listen and write         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3AB75BB-62A9-4B0E-BD90-F650E979F1B1}"/>
              </a:ext>
            </a:extLst>
          </p:cNvPr>
          <p:cNvSpPr txBox="1">
            <a:spLocks/>
          </p:cNvSpPr>
          <p:nvPr/>
        </p:nvSpPr>
        <p:spPr>
          <a:xfrm>
            <a:off x="1163580" y="5234940"/>
            <a:ext cx="9864839" cy="1214351"/>
          </a:xfrm>
          <a:prstGeom prst="rect">
            <a:avLst/>
          </a:prstGeom>
          <a:solidFill>
            <a:srgbClr val="FFDDFF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My father works in the factory ______________.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39D8DA4-70FA-4ED9-8988-E85BF982BAA5}"/>
              </a:ext>
            </a:extLst>
          </p:cNvPr>
          <p:cNvSpPr txBox="1">
            <a:spLocks/>
          </p:cNvSpPr>
          <p:nvPr/>
        </p:nvSpPr>
        <p:spPr>
          <a:xfrm>
            <a:off x="3252704" y="5417925"/>
            <a:ext cx="5488063" cy="1291485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solidFill>
                  <a:srgbClr val="EA005F"/>
                </a:solidFill>
                <a:latin typeface="Comic Sans MS" panose="030F0702030302020204" pitchFamily="66" charset="0"/>
              </a:rPr>
              <a:t>every weekday</a:t>
            </a:r>
          </a:p>
        </p:txBody>
      </p:sp>
      <p:pic>
        <p:nvPicPr>
          <p:cNvPr id="3" name="mp3-output-ttsfree(dot)com (13) (mp3cut.net)">
            <a:hlinkClick r:id="" action="ppaction://media"/>
            <a:extLst>
              <a:ext uri="{FF2B5EF4-FFF2-40B4-BE49-F238E27FC236}">
                <a16:creationId xmlns:a16="http://schemas.microsoft.com/office/drawing/2014/main" id="{B3929B17-347A-4494-BFAB-0479A180FD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8018780" y="639391"/>
            <a:ext cx="873058" cy="873058"/>
          </a:xfrm>
          <a:prstGeom prst="rect">
            <a:avLst/>
          </a:prstGeom>
        </p:spPr>
      </p:pic>
      <p:pic>
        <p:nvPicPr>
          <p:cNvPr id="13314" name="Picture 2" descr="Free factory warehouse van vector">
            <a:extLst>
              <a:ext uri="{FF2B5EF4-FFF2-40B4-BE49-F238E27FC236}">
                <a16:creationId xmlns:a16="http://schemas.microsoft.com/office/drawing/2014/main" id="{E2A8F88B-C7B6-48D0-9423-A90AD6F02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" t="10834" r="1284"/>
          <a:stretch/>
        </p:blipFill>
        <p:spPr bwMode="auto">
          <a:xfrm>
            <a:off x="3598411" y="1752584"/>
            <a:ext cx="4995178" cy="328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93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9CA43B7-16A8-4689-A5FD-48AE59F97345}"/>
              </a:ext>
            </a:extLst>
          </p:cNvPr>
          <p:cNvSpPr txBox="1">
            <a:spLocks/>
          </p:cNvSpPr>
          <p:nvPr/>
        </p:nvSpPr>
        <p:spPr>
          <a:xfrm>
            <a:off x="2624682" y="650821"/>
            <a:ext cx="6744108" cy="8730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dirty="0">
                <a:latin typeface="Comic Sans MS" panose="030F0702030302020204" pitchFamily="66" charset="0"/>
              </a:rPr>
              <a:t>	Listen and write         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3AB75BB-62A9-4B0E-BD90-F650E979F1B1}"/>
              </a:ext>
            </a:extLst>
          </p:cNvPr>
          <p:cNvSpPr txBox="1">
            <a:spLocks/>
          </p:cNvSpPr>
          <p:nvPr/>
        </p:nvSpPr>
        <p:spPr>
          <a:xfrm>
            <a:off x="1163580" y="5234940"/>
            <a:ext cx="9864839" cy="1214351"/>
          </a:xfrm>
          <a:prstGeom prst="rect">
            <a:avLst/>
          </a:prstGeom>
          <a:solidFill>
            <a:srgbClr val="FFDDFF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Sam visits her grandparents ______________.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39D8DA4-70FA-4ED9-8988-E85BF982BAA5}"/>
              </a:ext>
            </a:extLst>
          </p:cNvPr>
          <p:cNvSpPr txBox="1">
            <a:spLocks/>
          </p:cNvSpPr>
          <p:nvPr/>
        </p:nvSpPr>
        <p:spPr>
          <a:xfrm>
            <a:off x="3252704" y="5417925"/>
            <a:ext cx="5488063" cy="1291485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solidFill>
                  <a:srgbClr val="EA005F"/>
                </a:solidFill>
                <a:latin typeface="Comic Sans MS" panose="030F0702030302020204" pitchFamily="66" charset="0"/>
              </a:rPr>
              <a:t>four times a month</a:t>
            </a:r>
          </a:p>
        </p:txBody>
      </p:sp>
      <p:pic>
        <p:nvPicPr>
          <p:cNvPr id="11268" name="Picture 4" descr="Free grandparents elderly couple vector">
            <a:extLst>
              <a:ext uri="{FF2B5EF4-FFF2-40B4-BE49-F238E27FC236}">
                <a16:creationId xmlns:a16="http://schemas.microsoft.com/office/drawing/2014/main" id="{B35E1EFF-92EB-44DE-A5B7-EE2DC2A99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5" b="8825"/>
          <a:stretch/>
        </p:blipFill>
        <p:spPr bwMode="auto">
          <a:xfrm>
            <a:off x="4347210" y="1706864"/>
            <a:ext cx="3874770" cy="326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p3-output-ttsfree(dot)com (12) (mp3cut.net) (1)">
            <a:hlinkClick r:id="" action="ppaction://media"/>
            <a:extLst>
              <a:ext uri="{FF2B5EF4-FFF2-40B4-BE49-F238E27FC236}">
                <a16:creationId xmlns:a16="http://schemas.microsoft.com/office/drawing/2014/main" id="{3AF63706-F76B-42D8-AC97-6812B53688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8021888" y="717233"/>
            <a:ext cx="729512" cy="72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D066D-BB32-4754-B847-7C497E54C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507" y="161925"/>
            <a:ext cx="10515600" cy="1325563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EF1E4F-11C2-4732-895C-E47A5D8985FC}"/>
              </a:ext>
            </a:extLst>
          </p:cNvPr>
          <p:cNvSpPr/>
          <p:nvPr/>
        </p:nvSpPr>
        <p:spPr>
          <a:xfrm>
            <a:off x="719959" y="740789"/>
            <a:ext cx="9707740" cy="5040251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nit 7: Sports</a:t>
            </a:r>
            <a:b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Lesson 3 – Part 4,5,6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have </a:t>
            </a: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learnt today?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000" b="1" dirty="0">
                <a:solidFill>
                  <a:srgbClr val="EA005F"/>
                </a:solidFill>
                <a:latin typeface="Comic Sans MS" panose="030F0702030302020204" pitchFamily="66" charset="0"/>
              </a:rPr>
              <a:t>once</a:t>
            </a:r>
            <a:r>
              <a:rPr lang="en-SG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 a week, </a:t>
            </a:r>
            <a:r>
              <a:rPr lang="en-SG" sz="3000" b="1" dirty="0">
                <a:solidFill>
                  <a:srgbClr val="EA005F"/>
                </a:solidFill>
                <a:latin typeface="Comic Sans MS" panose="030F0702030302020204" pitchFamily="66" charset="0"/>
              </a:rPr>
              <a:t>twice</a:t>
            </a:r>
            <a:r>
              <a:rPr lang="en-SG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 a week,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000" b="1" dirty="0">
                <a:solidFill>
                  <a:srgbClr val="EA005F"/>
                </a:solidFill>
                <a:latin typeface="Comic Sans MS" panose="030F0702030302020204" pitchFamily="66" charset="0"/>
              </a:rPr>
              <a:t>three times</a:t>
            </a:r>
            <a:r>
              <a:rPr lang="en-SG" sz="3000" dirty="0">
                <a:solidFill>
                  <a:srgbClr val="EA005F"/>
                </a:solidFill>
                <a:latin typeface="Comic Sans MS" panose="030F0702030302020204" pitchFamily="66" charset="0"/>
              </a:rPr>
              <a:t> </a:t>
            </a:r>
            <a:r>
              <a:rPr lang="en-SG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a week, </a:t>
            </a:r>
            <a:r>
              <a:rPr lang="en-SG" sz="3000" b="1" dirty="0">
                <a:solidFill>
                  <a:srgbClr val="EA005F"/>
                </a:solidFill>
                <a:latin typeface="Comic Sans MS" panose="030F0702030302020204" pitchFamily="66" charset="0"/>
              </a:rPr>
              <a:t>f</a:t>
            </a:r>
            <a:r>
              <a:rPr kumimoji="0" lang="en-SG" sz="3000" b="1" u="none" strike="noStrike" kern="1200" cap="none" spc="0" normalizeH="0" baseline="0" noProof="0" dirty="0">
                <a:ln>
                  <a:noFill/>
                </a:ln>
                <a:solidFill>
                  <a:srgbClr val="EA005F"/>
                </a:solidFill>
                <a:effectLst/>
                <a:uLnTx/>
                <a:uFillTx/>
                <a:latin typeface="Comic Sans MS" panose="030F0702030302020204" pitchFamily="66" charset="0"/>
              </a:rPr>
              <a:t>our times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 week</a:t>
            </a:r>
            <a:endParaRPr kumimoji="0" lang="e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Content Placeholder 22">
            <a:extLst>
              <a:ext uri="{FF2B5EF4-FFF2-40B4-BE49-F238E27FC236}">
                <a16:creationId xmlns:a16="http://schemas.microsoft.com/office/drawing/2014/main" id="{FBEA56F1-49A5-4286-ABB9-BB9F375FF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460514" y="3143168"/>
            <a:ext cx="2978711" cy="381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1629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864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Warm</a:t>
            </a:r>
            <a:r>
              <a:rPr lang="en-US" sz="2000" dirty="0">
                <a:latin typeface="Comic Sans MS" panose="030F0702030302020204" pitchFamily="66" charset="0"/>
              </a:rPr>
              <a:t>-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600" dirty="0">
                <a:latin typeface="Comic Sans MS" panose="030F0702030302020204" pitchFamily="66" charset="0"/>
              </a:rPr>
              <a:t>01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02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498096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708424" y="3898465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04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05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7150969" y="550465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Wrap-up &amp;</a:t>
            </a:r>
            <a:br>
              <a:rPr lang="en-US" sz="2000">
                <a:latin typeface="Comic Sans MS" panose="030F0702030302020204" pitchFamily="66" charset="0"/>
              </a:rPr>
            </a:br>
            <a:r>
              <a:rPr lang="vi-VN" sz="2000">
                <a:latin typeface="Comic Sans MS" panose="030F0702030302020204" pitchFamily="66" charset="0"/>
              </a:rPr>
              <a:t>Assessment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8988744" y="310219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Practice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6AB0E0B-163F-4939-B96F-39BDDF74F3A6}"/>
              </a:ext>
            </a:extLst>
          </p:cNvPr>
          <p:cNvGrpSpPr/>
          <p:nvPr/>
        </p:nvGrpSpPr>
        <p:grpSpPr>
          <a:xfrm>
            <a:off x="1128890" y="1252794"/>
            <a:ext cx="10272136" cy="4058150"/>
            <a:chOff x="1128890" y="1252794"/>
            <a:chExt cx="10272136" cy="4058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8297732-7E09-4514-9215-1D4B26E203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FFCC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128890" y="1252794"/>
              <a:ext cx="10272136" cy="4058150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912F953A-E411-4455-8F45-533202C0E907}"/>
                </a:ext>
              </a:extLst>
            </p:cNvPr>
            <p:cNvSpPr txBox="1">
              <a:spLocks/>
            </p:cNvSpPr>
            <p:nvPr/>
          </p:nvSpPr>
          <p:spPr>
            <a:xfrm>
              <a:off x="1523998" y="1960613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1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Warm-up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  <p:pic>
          <p:nvPicPr>
            <p:cNvPr id="1044" name="Picture 20" descr="Free analog clock alarm vector">
              <a:extLst>
                <a:ext uri="{FF2B5EF4-FFF2-40B4-BE49-F238E27FC236}">
                  <a16:creationId xmlns:a16="http://schemas.microsoft.com/office/drawing/2014/main" id="{80986077-2B0F-4BAB-9186-12FD4E548A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678" y="1547056"/>
              <a:ext cx="1390218" cy="1802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FREE Calendar Clipart | FREE Download | Pearly Arts">
              <a:extLst>
                <a:ext uri="{FF2B5EF4-FFF2-40B4-BE49-F238E27FC236}">
                  <a16:creationId xmlns:a16="http://schemas.microsoft.com/office/drawing/2014/main" id="{01CBD7AE-B99F-45AE-8E3F-855C728B6B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00" b="97800" l="1100" r="95200">
                          <a14:foregroundMark x1="9000" y1="2100" x2="13700" y2="29000"/>
                          <a14:foregroundMark x1="13700" y1="29000" x2="25800" y2="57400"/>
                          <a14:foregroundMark x1="25800" y1="57400" x2="30000" y2="62300"/>
                          <a14:foregroundMark x1="5100" y1="10400" x2="4200" y2="30500"/>
                          <a14:foregroundMark x1="4200" y1="30500" x2="13300" y2="63900"/>
                          <a14:foregroundMark x1="13300" y1="63900" x2="23100" y2="73100"/>
                          <a14:foregroundMark x1="23100" y1="73100" x2="48100" y2="79200"/>
                          <a14:foregroundMark x1="48100" y1="79200" x2="60500" y2="77500"/>
                          <a14:foregroundMark x1="60500" y1="77500" x2="69400" y2="73500"/>
                          <a14:foregroundMark x1="69400" y1="73500" x2="75100" y2="63700"/>
                          <a14:foregroundMark x1="75100" y1="63700" x2="70600" y2="51200"/>
                          <a14:foregroundMark x1="70600" y1="51200" x2="58700" y2="42100"/>
                          <a14:foregroundMark x1="58700" y1="42100" x2="45600" y2="41300"/>
                          <a14:foregroundMark x1="45600" y1="41300" x2="36100" y2="48400"/>
                          <a14:foregroundMark x1="36100" y1="48400" x2="32200" y2="59800"/>
                          <a14:foregroundMark x1="32200" y1="59800" x2="35300" y2="70200"/>
                          <a14:foregroundMark x1="35300" y1="70200" x2="52100" y2="77300"/>
                          <a14:foregroundMark x1="52100" y1="77300" x2="68000" y2="75000"/>
                          <a14:foregroundMark x1="68000" y1="75000" x2="72100" y2="67600"/>
                          <a14:foregroundMark x1="72100" y1="67600" x2="70800" y2="55200"/>
                          <a14:foregroundMark x1="70800" y1="55200" x2="63600" y2="45700"/>
                          <a14:foregroundMark x1="63600" y1="45700" x2="47100" y2="47800"/>
                          <a14:foregroundMark x1="47100" y1="47800" x2="32400" y2="63500"/>
                          <a14:foregroundMark x1="32400" y1="63500" x2="30900" y2="73900"/>
                          <a14:foregroundMark x1="30900" y1="73900" x2="36100" y2="79800"/>
                          <a14:foregroundMark x1="36100" y1="79800" x2="51100" y2="76900"/>
                          <a14:foregroundMark x1="51100" y1="76900" x2="57300" y2="68900"/>
                          <a14:foregroundMark x1="57300" y1="68900" x2="57700" y2="66300"/>
                          <a14:foregroundMark x1="17800" y1="31200" x2="80600" y2="53100"/>
                          <a14:foregroundMark x1="80600" y1="53100" x2="88400" y2="64000"/>
                          <a14:foregroundMark x1="88400" y1="64000" x2="85600" y2="79300"/>
                          <a14:foregroundMark x1="85600" y1="79300" x2="72100" y2="87400"/>
                          <a14:foregroundMark x1="72100" y1="87400" x2="29300" y2="85500"/>
                          <a14:foregroundMark x1="29300" y1="85500" x2="13400" y2="80400"/>
                          <a14:foregroundMark x1="13400" y1="80400" x2="11900" y2="88000"/>
                          <a14:foregroundMark x1="11900" y1="88000" x2="8100" y2="94900"/>
                          <a14:foregroundMark x1="8100" y1="94900" x2="8500" y2="97800"/>
                          <a14:foregroundMark x1="11400" y1="97200" x2="78700" y2="89100"/>
                          <a14:foregroundMark x1="78700" y1="89100" x2="84900" y2="80500"/>
                          <a14:foregroundMark x1="84900" y1="80500" x2="85300" y2="19800"/>
                          <a14:foregroundMark x1="85300" y1="19800" x2="90700" y2="15200"/>
                          <a14:foregroundMark x1="90700" y1="15200" x2="95200" y2="18800"/>
                          <a14:foregroundMark x1="69500" y1="3500" x2="69500" y2="3500"/>
                          <a14:foregroundMark x1="69500" y1="3500" x2="69500" y2="12900"/>
                          <a14:foregroundMark x1="59900" y1="3700" x2="59900" y2="14500"/>
                          <a14:foregroundMark x1="8000" y1="8200" x2="39200" y2="11300"/>
                          <a14:foregroundMark x1="39200" y1="11300" x2="50700" y2="10100"/>
                          <a14:foregroundMark x1="50700" y1="10100" x2="83400" y2="12300"/>
                          <a14:foregroundMark x1="83400" y1="12300" x2="89800" y2="10800"/>
                          <a14:foregroundMark x1="80300" y1="3400" x2="83800" y2="43400"/>
                          <a14:foregroundMark x1="83800" y1="43400" x2="94300" y2="67800"/>
                          <a14:foregroundMark x1="94300" y1="67800" x2="94400" y2="85300"/>
                          <a14:foregroundMark x1="94400" y1="85300" x2="88000" y2="90600"/>
                          <a14:foregroundMark x1="88000" y1="90600" x2="75000" y2="91700"/>
                          <a14:foregroundMark x1="23800" y1="33700" x2="32000" y2="31600"/>
                          <a14:foregroundMark x1="32000" y1="31600" x2="62200" y2="36200"/>
                          <a14:foregroundMark x1="62200" y1="36200" x2="75800" y2="42800"/>
                          <a14:foregroundMark x1="75800" y1="42800" x2="83000" y2="44200"/>
                          <a14:foregroundMark x1="83000" y1="44200" x2="90500" y2="41600"/>
                          <a14:foregroundMark x1="90500" y1="41600" x2="92400" y2="31200"/>
                          <a14:foregroundMark x1="8200" y1="46900" x2="5800" y2="78500"/>
                          <a14:foregroundMark x1="5800" y1="78500" x2="8800" y2="84300"/>
                          <a14:foregroundMark x1="18900" y1="10800" x2="22600" y2="12500"/>
                          <a14:foregroundMark x1="1100" y1="38100" x2="1100" y2="381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0286">
              <a:off x="8412909" y="3344379"/>
              <a:ext cx="1515737" cy="151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0579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0AC2E-CF08-47AA-9D3B-B36052A1B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4" name="Days of the Week - D Billions Kids Songs">
            <a:hlinkClick r:id="" action="ppaction://media"/>
            <a:extLst>
              <a:ext uri="{FF2B5EF4-FFF2-40B4-BE49-F238E27FC236}">
                <a16:creationId xmlns:a16="http://schemas.microsoft.com/office/drawing/2014/main" id="{6538419C-24E0-4266-8FEE-BC8DBD8523B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95C89D-CCBD-A0B7-0011-B9189E5FAB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9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9203BA-7858-4703-985A-F7419B4F055B}"/>
              </a:ext>
            </a:extLst>
          </p:cNvPr>
          <p:cNvGrpSpPr/>
          <p:nvPr/>
        </p:nvGrpSpPr>
        <p:grpSpPr>
          <a:xfrm>
            <a:off x="1128890" y="1252794"/>
            <a:ext cx="10272136" cy="4058150"/>
            <a:chOff x="1128890" y="1252794"/>
            <a:chExt cx="10272136" cy="4058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8297732-7E09-4514-9215-1D4B26E203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FFCC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128890" y="1252794"/>
              <a:ext cx="10272136" cy="4058150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912F953A-E411-4455-8F45-533202C0E907}"/>
                </a:ext>
              </a:extLst>
            </p:cNvPr>
            <p:cNvSpPr txBox="1">
              <a:spLocks/>
            </p:cNvSpPr>
            <p:nvPr/>
          </p:nvSpPr>
          <p:spPr>
            <a:xfrm>
              <a:off x="1523998" y="1960613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2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Presentation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  <p:pic>
          <p:nvPicPr>
            <p:cNvPr id="1044" name="Picture 20" descr="Free analog clock alarm vector">
              <a:extLst>
                <a:ext uri="{FF2B5EF4-FFF2-40B4-BE49-F238E27FC236}">
                  <a16:creationId xmlns:a16="http://schemas.microsoft.com/office/drawing/2014/main" id="{80986077-2B0F-4BAB-9186-12FD4E548A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678" y="1547056"/>
              <a:ext cx="1390218" cy="1802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FREE Calendar Clipart | FREE Download | Pearly Arts">
              <a:extLst>
                <a:ext uri="{FF2B5EF4-FFF2-40B4-BE49-F238E27FC236}">
                  <a16:creationId xmlns:a16="http://schemas.microsoft.com/office/drawing/2014/main" id="{01CBD7AE-B99F-45AE-8E3F-855C728B6B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00" b="97800" l="1100" r="95200">
                          <a14:foregroundMark x1="9000" y1="2100" x2="13700" y2="29000"/>
                          <a14:foregroundMark x1="13700" y1="29000" x2="25800" y2="57400"/>
                          <a14:foregroundMark x1="25800" y1="57400" x2="30000" y2="62300"/>
                          <a14:foregroundMark x1="5100" y1="10400" x2="4200" y2="30500"/>
                          <a14:foregroundMark x1="4200" y1="30500" x2="13300" y2="63900"/>
                          <a14:foregroundMark x1="13300" y1="63900" x2="23100" y2="73100"/>
                          <a14:foregroundMark x1="23100" y1="73100" x2="48100" y2="79200"/>
                          <a14:foregroundMark x1="48100" y1="79200" x2="60500" y2="77500"/>
                          <a14:foregroundMark x1="60500" y1="77500" x2="69400" y2="73500"/>
                          <a14:foregroundMark x1="69400" y1="73500" x2="75100" y2="63700"/>
                          <a14:foregroundMark x1="75100" y1="63700" x2="70600" y2="51200"/>
                          <a14:foregroundMark x1="70600" y1="51200" x2="58700" y2="42100"/>
                          <a14:foregroundMark x1="58700" y1="42100" x2="45600" y2="41300"/>
                          <a14:foregroundMark x1="45600" y1="41300" x2="36100" y2="48400"/>
                          <a14:foregroundMark x1="36100" y1="48400" x2="32200" y2="59800"/>
                          <a14:foregroundMark x1="32200" y1="59800" x2="35300" y2="70200"/>
                          <a14:foregroundMark x1="35300" y1="70200" x2="52100" y2="77300"/>
                          <a14:foregroundMark x1="52100" y1="77300" x2="68000" y2="75000"/>
                          <a14:foregroundMark x1="68000" y1="75000" x2="72100" y2="67600"/>
                          <a14:foregroundMark x1="72100" y1="67600" x2="70800" y2="55200"/>
                          <a14:foregroundMark x1="70800" y1="55200" x2="63600" y2="45700"/>
                          <a14:foregroundMark x1="63600" y1="45700" x2="47100" y2="47800"/>
                          <a14:foregroundMark x1="47100" y1="47800" x2="32400" y2="63500"/>
                          <a14:foregroundMark x1="32400" y1="63500" x2="30900" y2="73900"/>
                          <a14:foregroundMark x1="30900" y1="73900" x2="36100" y2="79800"/>
                          <a14:foregroundMark x1="36100" y1="79800" x2="51100" y2="76900"/>
                          <a14:foregroundMark x1="51100" y1="76900" x2="57300" y2="68900"/>
                          <a14:foregroundMark x1="57300" y1="68900" x2="57700" y2="66300"/>
                          <a14:foregroundMark x1="17800" y1="31200" x2="80600" y2="53100"/>
                          <a14:foregroundMark x1="80600" y1="53100" x2="88400" y2="64000"/>
                          <a14:foregroundMark x1="88400" y1="64000" x2="85600" y2="79300"/>
                          <a14:foregroundMark x1="85600" y1="79300" x2="72100" y2="87400"/>
                          <a14:foregroundMark x1="72100" y1="87400" x2="29300" y2="85500"/>
                          <a14:foregroundMark x1="29300" y1="85500" x2="13400" y2="80400"/>
                          <a14:foregroundMark x1="13400" y1="80400" x2="11900" y2="88000"/>
                          <a14:foregroundMark x1="11900" y1="88000" x2="8100" y2="94900"/>
                          <a14:foregroundMark x1="8100" y1="94900" x2="8500" y2="97800"/>
                          <a14:foregroundMark x1="11400" y1="97200" x2="78700" y2="89100"/>
                          <a14:foregroundMark x1="78700" y1="89100" x2="84900" y2="80500"/>
                          <a14:foregroundMark x1="84900" y1="80500" x2="85300" y2="19800"/>
                          <a14:foregroundMark x1="85300" y1="19800" x2="90700" y2="15200"/>
                          <a14:foregroundMark x1="90700" y1="15200" x2="95200" y2="18800"/>
                          <a14:foregroundMark x1="69500" y1="3500" x2="69500" y2="3500"/>
                          <a14:foregroundMark x1="69500" y1="3500" x2="69500" y2="12900"/>
                          <a14:foregroundMark x1="59900" y1="3700" x2="59900" y2="14500"/>
                          <a14:foregroundMark x1="8000" y1="8200" x2="39200" y2="11300"/>
                          <a14:foregroundMark x1="39200" y1="11300" x2="50700" y2="10100"/>
                          <a14:foregroundMark x1="50700" y1="10100" x2="83400" y2="12300"/>
                          <a14:foregroundMark x1="83400" y1="12300" x2="89800" y2="10800"/>
                          <a14:foregroundMark x1="80300" y1="3400" x2="83800" y2="43400"/>
                          <a14:foregroundMark x1="83800" y1="43400" x2="94300" y2="67800"/>
                          <a14:foregroundMark x1="94300" y1="67800" x2="94400" y2="85300"/>
                          <a14:foregroundMark x1="94400" y1="85300" x2="88000" y2="90600"/>
                          <a14:foregroundMark x1="88000" y1="90600" x2="75000" y2="91700"/>
                          <a14:foregroundMark x1="23800" y1="33700" x2="32000" y2="31600"/>
                          <a14:foregroundMark x1="32000" y1="31600" x2="62200" y2="36200"/>
                          <a14:foregroundMark x1="62200" y1="36200" x2="75800" y2="42800"/>
                          <a14:foregroundMark x1="75800" y1="42800" x2="83000" y2="44200"/>
                          <a14:foregroundMark x1="83000" y1="44200" x2="90500" y2="41600"/>
                          <a14:foregroundMark x1="90500" y1="41600" x2="92400" y2="31200"/>
                          <a14:foregroundMark x1="8200" y1="46900" x2="5800" y2="78500"/>
                          <a14:foregroundMark x1="5800" y1="78500" x2="8800" y2="84300"/>
                          <a14:foregroundMark x1="18900" y1="10800" x2="22600" y2="12500"/>
                          <a14:foregroundMark x1="1100" y1="38100" x2="1100" y2="381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0286">
              <a:off x="8962296" y="3471834"/>
              <a:ext cx="1515737" cy="151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527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0AC2E-CF08-47AA-9D3B-B36052A1B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746" y="4333460"/>
            <a:ext cx="4152352" cy="1325563"/>
          </a:xfr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SG" dirty="0">
                <a:solidFill>
                  <a:srgbClr val="FF0000"/>
                </a:solidFill>
                <a:latin typeface="Comic Sans MS" panose="030F0702030302020204" pitchFamily="66" charset="0"/>
              </a:rPr>
              <a:t>once</a:t>
            </a:r>
            <a:r>
              <a:rPr lang="en-SG" dirty="0">
                <a:latin typeface="Comic Sans MS" panose="030F0702030302020204" pitchFamily="66" charset="0"/>
              </a:rPr>
              <a:t> a week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38A244-DD9A-415A-B5DD-1FC268887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1606" y="1452146"/>
            <a:ext cx="8636631" cy="2642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65BDE1-EC93-40BA-B205-EFE52F5B6223}"/>
              </a:ext>
            </a:extLst>
          </p:cNvPr>
          <p:cNvSpPr txBox="1"/>
          <p:nvPr/>
        </p:nvSpPr>
        <p:spPr>
          <a:xfrm>
            <a:off x="3286540" y="2773533"/>
            <a:ext cx="742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SG" sz="6000" dirty="0">
              <a:latin typeface="Comic Sans MS" panose="030F0702030302020204" pitchFamily="66" charset="0"/>
            </a:endParaRPr>
          </a:p>
        </p:txBody>
      </p:sp>
      <p:pic>
        <p:nvPicPr>
          <p:cNvPr id="3" name="mp3-output-ttsfree(dot)com (14) (mp3cut.net) (1)">
            <a:hlinkClick r:id="" action="ppaction://media"/>
            <a:extLst>
              <a:ext uri="{FF2B5EF4-FFF2-40B4-BE49-F238E27FC236}">
                <a16:creationId xmlns:a16="http://schemas.microsoft.com/office/drawing/2014/main" id="{99D72DF1-238F-4F84-8C29-19F3D24F8A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18829" y="4536735"/>
            <a:ext cx="869119" cy="86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1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p3-output-ttsfree(dot)com (14)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0AC2E-CF08-47AA-9D3B-B36052A1B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746" y="4333460"/>
            <a:ext cx="4152352" cy="1325563"/>
          </a:xfr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SG" dirty="0">
                <a:solidFill>
                  <a:srgbClr val="FF0000"/>
                </a:solidFill>
                <a:latin typeface="Comic Sans MS" panose="030F0702030302020204" pitchFamily="66" charset="0"/>
              </a:rPr>
              <a:t>twice</a:t>
            </a:r>
            <a:r>
              <a:rPr lang="en-SG" dirty="0">
                <a:latin typeface="Comic Sans MS" panose="030F0702030302020204" pitchFamily="66" charset="0"/>
              </a:rPr>
              <a:t> a week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38A244-DD9A-415A-B5DD-1FC268887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1606" y="1452146"/>
            <a:ext cx="8636631" cy="2642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65BDE1-EC93-40BA-B205-EFE52F5B6223}"/>
              </a:ext>
            </a:extLst>
          </p:cNvPr>
          <p:cNvSpPr txBox="1"/>
          <p:nvPr/>
        </p:nvSpPr>
        <p:spPr>
          <a:xfrm>
            <a:off x="3286540" y="2773533"/>
            <a:ext cx="742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SG" sz="6000" dirty="0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5EEE1D-5B7B-401A-9DE5-B1AF86EAFD90}"/>
              </a:ext>
            </a:extLst>
          </p:cNvPr>
          <p:cNvSpPr txBox="1"/>
          <p:nvPr/>
        </p:nvSpPr>
        <p:spPr>
          <a:xfrm>
            <a:off x="6873892" y="2773532"/>
            <a:ext cx="742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SG" sz="6000" dirty="0">
              <a:latin typeface="Comic Sans MS" panose="030F0702030302020204" pitchFamily="66" charset="0"/>
            </a:endParaRPr>
          </a:p>
        </p:txBody>
      </p:sp>
      <p:pic>
        <p:nvPicPr>
          <p:cNvPr id="3" name="mp3-output-ttsfree(dot)com (15) (mp3cut.net) (1)">
            <a:hlinkClick r:id="" action="ppaction://media"/>
            <a:extLst>
              <a:ext uri="{FF2B5EF4-FFF2-40B4-BE49-F238E27FC236}">
                <a16:creationId xmlns:a16="http://schemas.microsoft.com/office/drawing/2014/main" id="{5518E34B-3CCF-4CD0-AC16-9BB6DBD14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0270" y="4427916"/>
            <a:ext cx="1136650" cy="113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5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p3-output-ttsfree(dot)com (15)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0AC2E-CF08-47AA-9D3B-B36052A1B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889" y="4447797"/>
            <a:ext cx="5488063" cy="1325563"/>
          </a:xfr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SG" dirty="0">
                <a:solidFill>
                  <a:srgbClr val="FF0000"/>
                </a:solidFill>
                <a:latin typeface="Comic Sans MS" panose="030F0702030302020204" pitchFamily="66" charset="0"/>
              </a:rPr>
              <a:t>three times</a:t>
            </a:r>
            <a:r>
              <a:rPr lang="en-SG" dirty="0">
                <a:latin typeface="Comic Sans MS" panose="030F0702030302020204" pitchFamily="66" charset="0"/>
              </a:rPr>
              <a:t> a week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38A244-DD9A-415A-B5DD-1FC268887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1606" y="1452146"/>
            <a:ext cx="8636631" cy="2642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65BDE1-EC93-40BA-B205-EFE52F5B6223}"/>
              </a:ext>
            </a:extLst>
          </p:cNvPr>
          <p:cNvSpPr txBox="1"/>
          <p:nvPr/>
        </p:nvSpPr>
        <p:spPr>
          <a:xfrm>
            <a:off x="3286540" y="2773533"/>
            <a:ext cx="742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SG" sz="6000" dirty="0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5EEE1D-5B7B-401A-9DE5-B1AF86EAFD90}"/>
              </a:ext>
            </a:extLst>
          </p:cNvPr>
          <p:cNvSpPr txBox="1"/>
          <p:nvPr/>
        </p:nvSpPr>
        <p:spPr>
          <a:xfrm>
            <a:off x="6873892" y="2773532"/>
            <a:ext cx="742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SG" sz="6000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523C5B-7ADC-406B-95F1-272D49017075}"/>
              </a:ext>
            </a:extLst>
          </p:cNvPr>
          <p:cNvSpPr txBox="1"/>
          <p:nvPr/>
        </p:nvSpPr>
        <p:spPr>
          <a:xfrm>
            <a:off x="8163340" y="2773531"/>
            <a:ext cx="742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SG" sz="6000" dirty="0">
              <a:latin typeface="Comic Sans MS" panose="030F0702030302020204" pitchFamily="66" charset="0"/>
            </a:endParaRPr>
          </a:p>
        </p:txBody>
      </p:sp>
      <p:pic>
        <p:nvPicPr>
          <p:cNvPr id="3" name="mp3-output-ttsfree(dot)com (16) (mp3cut.net)">
            <a:hlinkClick r:id="" action="ppaction://media"/>
            <a:extLst>
              <a:ext uri="{FF2B5EF4-FFF2-40B4-BE49-F238E27FC236}">
                <a16:creationId xmlns:a16="http://schemas.microsoft.com/office/drawing/2014/main" id="{712E6AA5-5AAD-498A-AA38-14A88FD0F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8940" y="4568130"/>
            <a:ext cx="1205230" cy="120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4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p3-output-ttsfree(dot)com (16)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</TotalTime>
  <Words>211</Words>
  <Application>Microsoft Office PowerPoint</Application>
  <PresentationFormat>Widescreen</PresentationFormat>
  <Paragraphs>92</Paragraphs>
  <Slides>25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Arial</vt:lpstr>
      <vt:lpstr>Asap</vt:lpstr>
      <vt:lpstr>Baloo 2</vt:lpstr>
      <vt:lpstr>Bebas Neue</vt:lpstr>
      <vt:lpstr>Calibri</vt:lpstr>
      <vt:lpstr>Calibri Light</vt:lpstr>
      <vt:lpstr>Chewy</vt:lpstr>
      <vt:lpstr>Comic Sans MS</vt:lpstr>
      <vt:lpstr>Ink Free</vt:lpstr>
      <vt:lpstr>Life Savers</vt:lpstr>
      <vt:lpstr>Lilita One</vt:lpstr>
      <vt:lpstr>Quicksand SemiBold</vt:lpstr>
      <vt:lpstr>Times New Roman</vt:lpstr>
      <vt:lpstr>Wingdings</vt:lpstr>
      <vt:lpstr>Office Theme</vt:lpstr>
      <vt:lpstr>1_Elementary Activities to Celebrate Japanese Culture Day by Slidesgo</vt:lpstr>
      <vt:lpstr>Elementary Activities to Celebrate Japanese Culture Day by Slidesgo</vt:lpstr>
      <vt:lpstr>1_Office Theme</vt:lpstr>
      <vt:lpstr>Italian Father's Day by Slidesgo</vt:lpstr>
      <vt:lpstr>PowerPoint Presentation</vt:lpstr>
      <vt:lpstr>PowerPoint Presentation</vt:lpstr>
      <vt:lpstr>Warm-up</vt:lpstr>
      <vt:lpstr>PowerPoint Presentation</vt:lpstr>
      <vt:lpstr>PowerPoint Presentation</vt:lpstr>
      <vt:lpstr>PowerPoint Presentation</vt:lpstr>
      <vt:lpstr>once a week</vt:lpstr>
      <vt:lpstr>twice a week</vt:lpstr>
      <vt:lpstr>three times a week</vt:lpstr>
      <vt:lpstr>four times a week</vt:lpstr>
      <vt:lpstr>Match</vt:lpstr>
      <vt:lpstr>PowerPoint Presentation</vt:lpstr>
      <vt:lpstr>PowerPoint Presentation</vt:lpstr>
      <vt:lpstr>twice a week</vt:lpstr>
      <vt:lpstr>PowerPoint Presentation</vt:lpstr>
      <vt:lpstr>PowerPoint Presentation</vt:lpstr>
      <vt:lpstr>My timetable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PC</dc:creator>
  <cp:lastModifiedBy>Thanh Hoà Nguyễn</cp:lastModifiedBy>
  <cp:revision>39</cp:revision>
  <dcterms:created xsi:type="dcterms:W3CDTF">2024-07-30T13:46:34Z</dcterms:created>
  <dcterms:modified xsi:type="dcterms:W3CDTF">2024-08-27T04:08:35Z</dcterms:modified>
</cp:coreProperties>
</file>